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0" autoAdjust="0"/>
    <p:restoredTop sz="94082" autoAdjust="0"/>
  </p:normalViewPr>
  <p:slideViewPr>
    <p:cSldViewPr>
      <p:cViewPr varScale="1">
        <p:scale>
          <a:sx n="72" d="100"/>
          <a:sy n="72" d="100"/>
        </p:scale>
        <p:origin x="3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235BE17-F16D-48B9-A2D0-ED9663A9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85" y="4181175"/>
            <a:ext cx="9151754" cy="5753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E37906-77D6-43AE-8B90-9280B097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3" y="1179204"/>
            <a:ext cx="7754432" cy="13146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459904-793F-49C3-98A4-B1C7C7B8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99" y="4822289"/>
            <a:ext cx="6685993" cy="5182848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6A3AE5-1BD7-4334-9D52-E1816CF100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509" y="3390867"/>
            <a:ext cx="6427007" cy="1076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D8A03C-7C5B-4BFC-BD30-C895DB86C3DE}"/>
              </a:ext>
            </a:extLst>
          </p:cNvPr>
          <p:cNvSpPr txBox="1"/>
          <p:nvPr/>
        </p:nvSpPr>
        <p:spPr>
          <a:xfrm>
            <a:off x="8597904" y="1802243"/>
            <a:ext cx="7308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아이디와 비밀번호를 입력하고 로그인을 누르면</a:t>
            </a:r>
            <a:endParaRPr lang="en-US" altLang="ko-KR" sz="2000" b="1" dirty="0"/>
          </a:p>
          <a:p>
            <a:r>
              <a:rPr lang="en-US" altLang="ko-KR" sz="2000" b="1" dirty="0" err="1"/>
              <a:t>MemberDAO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이용하여 아이디와 비밀번호의 값을 찾는다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그리고 그 값을 받아와서 아이디와 비밀번호가 일치하면</a:t>
            </a:r>
            <a:endParaRPr lang="en-US" altLang="ko-KR" sz="2000" b="1" dirty="0"/>
          </a:p>
          <a:p>
            <a:r>
              <a:rPr lang="ko-KR" altLang="en-US" sz="2000" b="1" dirty="0"/>
              <a:t>로그인이 완료된다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98439B-2780-4C64-8C2F-D282174A6D39}"/>
              </a:ext>
            </a:extLst>
          </p:cNvPr>
          <p:cNvCxnSpPr/>
          <p:nvPr/>
        </p:nvCxnSpPr>
        <p:spPr>
          <a:xfrm>
            <a:off x="3733800" y="2484823"/>
            <a:ext cx="0" cy="68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F77E1-7EC1-4AEF-BA67-9B0B2C9B1ACE}"/>
              </a:ext>
            </a:extLst>
          </p:cNvPr>
          <p:cNvSpPr/>
          <p:nvPr/>
        </p:nvSpPr>
        <p:spPr>
          <a:xfrm>
            <a:off x="5486400" y="2071800"/>
            <a:ext cx="571799" cy="199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4D3B69-0D81-48EB-AA3F-8C2370726DD2}"/>
              </a:ext>
            </a:extLst>
          </p:cNvPr>
          <p:cNvSpPr/>
          <p:nvPr/>
        </p:nvSpPr>
        <p:spPr>
          <a:xfrm>
            <a:off x="9147312" y="5682554"/>
            <a:ext cx="8683487" cy="123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D56FF-1FA2-451B-AEE3-786D8811A5DE}"/>
              </a:ext>
            </a:extLst>
          </p:cNvPr>
          <p:cNvSpPr txBox="1"/>
          <p:nvPr/>
        </p:nvSpPr>
        <p:spPr>
          <a:xfrm>
            <a:off x="12573000" y="4913321"/>
            <a:ext cx="489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Member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passwd </a:t>
            </a:r>
            <a:r>
              <a:rPr lang="ko-KR" altLang="en-US" sz="2000" b="1" dirty="0"/>
              <a:t>에 값을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이용해 찾음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36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20</cp:revision>
  <dcterms:created xsi:type="dcterms:W3CDTF">2022-07-22T17:10:31Z</dcterms:created>
  <dcterms:modified xsi:type="dcterms:W3CDTF">2022-07-28T04:44:29Z</dcterms:modified>
</cp:coreProperties>
</file>