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A7043-ADF5-4F84-8D13-07974691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5F06E-1970-4493-B3BD-1CC14770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94520-944C-4C78-931A-FEFF01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FC8E6-4047-45A7-9D08-69C4E4D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D806-DB6F-40DF-8CA5-ECBCB67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7361E-BDBA-440A-9B0E-20BD298A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10369-2CA1-402A-9767-1FEE2EE4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31B42-4DAF-40E4-9296-7EB128D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0D0EC-46DE-4AF0-80DD-C3B076C9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CD6D-18AB-49B0-BF52-198288DB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4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8E524-136C-4527-B0F2-C4367B30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3DF9-0DB0-4196-A896-0348236D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586C7-9B76-4B5E-A9E4-2E21096B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6E533-63EE-48A2-BF90-6758A64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D172D-7556-4853-8C83-16AAFD87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690AE-8D91-4F25-8C1E-66A30151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8F63-5562-488E-BF16-28439746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0361-1E36-4800-A035-97646AF1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5370A-0CBD-462C-8F3F-DCE3C2D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5B957-DDC4-4D69-9ABA-8F290175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6F56-027C-418D-8098-1EEF87DC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92E60-A652-4460-9534-EE9519AD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46ACA-3182-4DD9-8024-4C30309B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59B3-2227-4F86-92DB-E106D6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4F243-E577-4E04-805C-CB1D9F61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65A74-A3B3-43F1-A117-6715CA6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3762C-3CEA-410B-8AB9-5BC72360B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D00C8-BE82-405A-989B-BB2EF743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4C1F-2E25-46AE-9A41-BEF0A037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AA4F9-53F7-4AB0-A415-03F85DC2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59BEE-D165-482B-9AAB-17C04058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C1B2-FDDD-42C8-A620-1F1EF157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6C0F9-70DC-4F3B-8088-2BF5CB1B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7E989C-2560-4C8C-8702-B7C8540C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E3881-A69E-4A2B-902D-BA6D3A567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134C3-ABA8-4C3A-83F2-8F76401E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090DC-6206-4AC9-AECC-400D8FD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91C9A-5B31-4CC4-A9AF-450AE5D5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AEC7A-33A4-449F-A83D-A1F5F1CB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68C4-8269-42FB-8902-E1038A3E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24F02-6749-430B-A103-EFA9E226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DAC01-DCAA-41B0-96DD-77A5E6A3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C612F-7027-475D-85C2-29304B89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AE67B-DCB3-419F-8A32-76715F9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53073-0805-4DE2-A63F-C794B0C3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736A3-7DA9-4CE1-9C96-A6BD797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C9CF-9452-402A-8ED1-2E6746EC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D7C74-25D0-4A3D-B866-7D774CCF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2934E-ADF2-4DD8-AC6C-2E75789D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46488-6FE6-4617-B8B4-3DB6BA8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82578-7238-459A-8124-32841F0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4EFC8-2313-424F-83DB-A456518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B1B2-D0DE-4DFB-9EC4-FF15495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F7AC2-A895-4845-8163-3B31A7E6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906D0-F08E-4B1E-8C91-1434BC6A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A1D0F-B8E3-4C4C-BCB2-DFCCAC28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B80F8-3EBD-41D2-B35E-B9E60BF1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5DD5D-3EE5-43C9-8203-29FA2C05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6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5A64D-7D82-4574-90BE-65E989A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B65D9-EDDD-485B-B829-B07772C1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35AE2-3847-4857-93B2-41F938C6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34F5-B37E-4C76-9B8A-8493AD0D4C3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1FC9F-8BCE-4F2B-9987-2981E304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720F5-E1D6-4101-8070-65417AEB9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82F8-F857-41D7-AF44-96DFF6BF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590661" y="4234681"/>
            <a:ext cx="0" cy="187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5911715" y="2686659"/>
            <a:ext cx="4679869" cy="10758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043879" y="1768820"/>
            <a:ext cx="0" cy="40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458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5759" y="6374287"/>
            <a:ext cx="271535" cy="265515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371526" y="1237130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371526" y="2434530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371526" y="3625936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371526" y="4817342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7030A0"/>
                </a:solidFill>
              </a:rPr>
              <a:t>더보기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371526" y="5855836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2436993" y="163403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2436993" y="216572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2436993" y="269741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2436993" y="3229107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4567009" y="2431572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도서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4567009" y="3622978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Q&amp;A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6697025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장바구니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8759642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0591584" y="2420814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7918308" y="3702991"/>
            <a:ext cx="1344706" cy="531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7918308" y="4504698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7918308" y="5306405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7918308" y="6108112"/>
            <a:ext cx="1344706" cy="5316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1716232" y="2700375"/>
            <a:ext cx="720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3781699" y="2697417"/>
            <a:ext cx="78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239362" y="2963262"/>
            <a:ext cx="0" cy="65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5443370" y="3108960"/>
            <a:ext cx="2474939" cy="8598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6680840" y="3229107"/>
            <a:ext cx="1237469" cy="1541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9263014" y="2952504"/>
            <a:ext cx="2000923" cy="2619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5239362" y="4154669"/>
            <a:ext cx="2678946" cy="2219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5443369" y="2974020"/>
            <a:ext cx="0" cy="14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47910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614874" y="2354018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196815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61487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614875" y="3558296"/>
            <a:ext cx="4753190" cy="2433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리스트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633126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6467034" y="2354018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782031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646703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6467035" y="3558296"/>
            <a:ext cx="4753190" cy="16376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6675963" y="3752121"/>
            <a:ext cx="875905" cy="884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6467035" y="5464998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2237344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8122618" y="1585955"/>
            <a:ext cx="158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도서상세정보</a:t>
            </a:r>
          </a:p>
        </p:txBody>
      </p:sp>
    </p:spTree>
    <p:extLst>
      <p:ext uri="{BB962C8B-B14F-4D97-AF65-F5344CB8AC3E}">
        <p14:creationId xmlns:p14="http://schemas.microsoft.com/office/powerpoint/2010/main" val="34318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479107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1716668" y="552294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1968158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614875" y="2956157"/>
            <a:ext cx="4753190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614875" y="3558296"/>
            <a:ext cx="4753190" cy="17990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2237344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3075253" y="552294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649892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6319825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7557386" y="560901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7808876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6455593" y="2956156"/>
            <a:ext cx="4753190" cy="993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8078062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8915971" y="560901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6490610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6455592" y="4052057"/>
            <a:ext cx="4753190" cy="788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6455592" y="4957331"/>
            <a:ext cx="4753190" cy="548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27707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6493502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8360159" y="5617673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7982553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6629270" y="2944811"/>
            <a:ext cx="4753190" cy="2412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정보 등록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분류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가격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출판사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출판일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할인율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8251739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6664287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5522" y="6374287"/>
            <a:ext cx="274265" cy="26551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696864" y="2188377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2185915" y="2354018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832632" y="2944811"/>
            <a:ext cx="4753190" cy="3154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2455101" y="1585955"/>
            <a:ext cx="143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867649" y="2348345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1328204" y="3419732"/>
            <a:ext cx="1242876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982124" y="3046822"/>
            <a:ext cx="171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1328204" y="3889791"/>
            <a:ext cx="1950758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도서수정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1329994" y="4712441"/>
            <a:ext cx="2323524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전체구매목록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983913" y="4339531"/>
            <a:ext cx="25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1328204" y="5598576"/>
            <a:ext cx="1950758" cy="369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 </a:t>
            </a:r>
            <a:r>
              <a:rPr lang="en-US" altLang="ko-KR" b="1" dirty="0" err="1">
                <a:solidFill>
                  <a:schemeClr val="tx1"/>
                </a:solidFill>
              </a:rPr>
              <a:t>QnA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036664" y="5181795"/>
            <a:ext cx="179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상품 </a:t>
            </a:r>
            <a:r>
              <a:rPr lang="en-US" altLang="ko-KR" b="1" dirty="0" err="1"/>
              <a:t>QnA</a:t>
            </a:r>
            <a:r>
              <a:rPr lang="en-US" altLang="ko-KR" b="1" dirty="0"/>
              <a:t> </a:t>
            </a:r>
            <a:r>
              <a:rPr lang="ko-KR" altLang="en-US" b="1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30430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0604521" y="0"/>
            <a:ext cx="1585955" cy="1585955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9352" y="-103918"/>
            <a:ext cx="349076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9126" cy="319237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614874" y="2117093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2103925" y="2282734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750642" y="2873527"/>
            <a:ext cx="4860315" cy="30573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2373111" y="1396333"/>
            <a:ext cx="143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상품 수정</a:t>
            </a:r>
            <a:r>
              <a:rPr lang="en-US" altLang="ko-KR" b="1" dirty="0">
                <a:solidFill>
                  <a:srgbClr val="7030A0"/>
                </a:solidFill>
              </a:rPr>
              <a:t>/</a:t>
            </a:r>
            <a:r>
              <a:rPr lang="ko-KR" altLang="en-US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785659" y="2277061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4105643" y="3768210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4105643" y="4413028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6408470" y="2117093"/>
            <a:ext cx="5168658" cy="3982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8275127" y="5546389"/>
            <a:ext cx="1213926" cy="4364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7897521" y="2282734"/>
            <a:ext cx="3399907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6544238" y="2873527"/>
            <a:ext cx="4753190" cy="2412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도서 주문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주문번호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상품명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주문수량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금액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주문일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결제계좌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전화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주소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</a:rPr>
              <a:t> 상황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7730898" y="1480275"/>
            <a:ext cx="23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전체 구매목록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6579255" y="2277061"/>
            <a:ext cx="1213926" cy="43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58186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152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ez220405</dc:creator>
  <cp:lastModifiedBy>ez220405</cp:lastModifiedBy>
  <cp:revision>1</cp:revision>
  <dcterms:created xsi:type="dcterms:W3CDTF">2022-07-27T05:36:03Z</dcterms:created>
  <dcterms:modified xsi:type="dcterms:W3CDTF">2022-07-27T06:42:25Z</dcterms:modified>
</cp:coreProperties>
</file>