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D9D9D9"/>
    <a:srgbClr val="70788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C-8AED-437C-A1C5-B65A1A6DBE5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1A8-6DB1-4E89-81CB-94AAABFF2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5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C-8AED-437C-A1C5-B65A1A6DBE5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1A8-6DB1-4E89-81CB-94AAABFF2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1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C-8AED-437C-A1C5-B65A1A6DBE5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1A8-6DB1-4E89-81CB-94AAABFF2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6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C-8AED-437C-A1C5-B65A1A6DBE5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1A8-6DB1-4E89-81CB-94AAABFF2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9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C-8AED-437C-A1C5-B65A1A6DBE5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1A8-6DB1-4E89-81CB-94AAABFF2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7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C-8AED-437C-A1C5-B65A1A6DBE5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1A8-6DB1-4E89-81CB-94AAABFF2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9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C-8AED-437C-A1C5-B65A1A6DBE5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1A8-6DB1-4E89-81CB-94AAABFF2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8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C-8AED-437C-A1C5-B65A1A6DBE5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1A8-6DB1-4E89-81CB-94AAABFF2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5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C-8AED-437C-A1C5-B65A1A6DBE5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1A8-6DB1-4E89-81CB-94AAABFF2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6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C-8AED-437C-A1C5-B65A1A6DBE5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1A8-6DB1-4E89-81CB-94AAABFF2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0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C-8AED-437C-A1C5-B65A1A6DBE5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A1A8-6DB1-4E89-81CB-94AAABFF2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A28FC-8AED-437C-A1C5-B65A1A6DBE5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A1A8-6DB1-4E89-81CB-94AAABFF2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56366" y="944610"/>
            <a:ext cx="114792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454" y="2264229"/>
            <a:ext cx="3809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화면구현</a:t>
            </a:r>
            <a:endParaRPr lang="ko-KR" altLang="en-US" sz="7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9824" y="4733925"/>
            <a:ext cx="5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89311" y="5921929"/>
            <a:ext cx="114792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56366" y="944610"/>
            <a:ext cx="114792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1334" y="1197393"/>
            <a:ext cx="12192000" cy="4892198"/>
            <a:chOff x="1465729" y="1525121"/>
            <a:chExt cx="9762565" cy="4640355"/>
          </a:xfrm>
        </p:grpSpPr>
        <p:sp>
          <p:nvSpPr>
            <p:cNvPr id="4" name="직사각형 3"/>
            <p:cNvSpPr/>
            <p:nvPr/>
          </p:nvSpPr>
          <p:spPr>
            <a:xfrm>
              <a:off x="1465729" y="1835523"/>
              <a:ext cx="9762565" cy="4329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65729" y="1525121"/>
              <a:ext cx="9762565" cy="3092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964271" y="1552576"/>
              <a:ext cx="1116106" cy="27118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ㅡ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□ 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X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235159" y="2363920"/>
            <a:ext cx="1668308" cy="447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검색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09943" y="2962069"/>
            <a:ext cx="1529367" cy="1282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리스트 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35159" y="3258866"/>
            <a:ext cx="1668308" cy="447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8693" y="3524869"/>
            <a:ext cx="1181265" cy="1190791"/>
            <a:chOff x="1546003" y="3042053"/>
            <a:chExt cx="1181265" cy="119079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46003" y="3042053"/>
              <a:ext cx="1181265" cy="1190791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1843314" y="3265867"/>
              <a:ext cx="508000" cy="5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235159" y="4153812"/>
            <a:ext cx="1668308" cy="447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바로가기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34467" y="5048758"/>
            <a:ext cx="1668308" cy="447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35623" y="2991100"/>
            <a:ext cx="1433836" cy="447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구매 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235506" y="5329079"/>
            <a:ext cx="486388" cy="0"/>
          </a:xfrm>
          <a:prstGeom prst="straightConnector1">
            <a:avLst/>
          </a:prstGeom>
          <a:ln w="25400">
            <a:solidFill>
              <a:schemeClr val="tx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909943" y="5048757"/>
            <a:ext cx="1529367" cy="447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Q/A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235506" y="3565593"/>
            <a:ext cx="486388" cy="0"/>
          </a:xfrm>
          <a:prstGeom prst="straightConnector1">
            <a:avLst/>
          </a:prstGeom>
          <a:ln w="25400">
            <a:solidFill>
              <a:schemeClr val="tx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248981" y="2363918"/>
            <a:ext cx="1668308" cy="2237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6520572" y="3794168"/>
            <a:ext cx="205329" cy="198661"/>
          </a:xfrm>
          <a:prstGeom prst="straightConnector1">
            <a:avLst/>
          </a:prstGeom>
          <a:ln w="25400">
            <a:solidFill>
              <a:schemeClr val="tx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0261601" y="3214835"/>
            <a:ext cx="234374" cy="0"/>
          </a:xfrm>
          <a:prstGeom prst="straightConnector1">
            <a:avLst/>
          </a:prstGeom>
          <a:ln w="25400">
            <a:solidFill>
              <a:schemeClr val="tx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384229" y="4125041"/>
            <a:ext cx="356186" cy="0"/>
          </a:xfrm>
          <a:prstGeom prst="straightConnector1">
            <a:avLst/>
          </a:prstGeom>
          <a:ln w="25400">
            <a:solidFill>
              <a:schemeClr val="accent1">
                <a:lumMod val="75000"/>
                <a:alpha val="80000"/>
              </a:schemeClr>
            </a:solidFill>
            <a:prstDash val="dash"/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1609319" y="3524869"/>
            <a:ext cx="368163" cy="238054"/>
          </a:xfrm>
          <a:prstGeom prst="straightConnector1">
            <a:avLst/>
          </a:prstGeom>
          <a:ln w="25400">
            <a:solidFill>
              <a:schemeClr val="tx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537124" y="4585751"/>
            <a:ext cx="315389" cy="341358"/>
          </a:xfrm>
          <a:prstGeom prst="straightConnector1">
            <a:avLst/>
          </a:prstGeom>
          <a:ln w="25400">
            <a:solidFill>
              <a:schemeClr val="tx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807163" y="2991099"/>
            <a:ext cx="1433836" cy="447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상세보기 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6514246" y="3214836"/>
            <a:ext cx="263889" cy="148836"/>
          </a:xfrm>
          <a:prstGeom prst="straightConnector1">
            <a:avLst/>
          </a:prstGeom>
          <a:ln w="25400">
            <a:solidFill>
              <a:schemeClr val="tx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8396515" y="3214835"/>
            <a:ext cx="234374" cy="0"/>
          </a:xfrm>
          <a:prstGeom prst="straightConnector1">
            <a:avLst/>
          </a:prstGeom>
          <a:ln w="25400">
            <a:solidFill>
              <a:schemeClr val="tx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0800000">
            <a:off x="4020458" y="2552602"/>
            <a:ext cx="7431314" cy="598151"/>
          </a:xfrm>
          <a:prstGeom prst="bentConnector3">
            <a:avLst>
              <a:gd name="adj1" fmla="val 2343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612088" y="2991101"/>
            <a:ext cx="1433836" cy="447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6" name="꺾인 연결선 75"/>
          <p:cNvCxnSpPr/>
          <p:nvPr/>
        </p:nvCxnSpPr>
        <p:spPr>
          <a:xfrm flipV="1">
            <a:off x="8008771" y="3706339"/>
            <a:ext cx="1483572" cy="286490"/>
          </a:xfrm>
          <a:prstGeom prst="bentConnector3">
            <a:avLst>
              <a:gd name="adj1" fmla="val 99895"/>
            </a:avLst>
          </a:prstGeom>
          <a:ln w="25400">
            <a:solidFill>
              <a:srgbClr val="5C65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807163" y="3769093"/>
            <a:ext cx="1433836" cy="447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9795" y="358715"/>
            <a:ext cx="4716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폼 흐름</a:t>
            </a:r>
            <a:endParaRPr lang="en-US" altLang="ko-KR" sz="3200" dirty="0" smtClean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10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56366" y="944610"/>
            <a:ext cx="114792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943490"/>
            <a:ext cx="11753385" cy="5694218"/>
            <a:chOff x="1465729" y="1525121"/>
            <a:chExt cx="9762565" cy="4640355"/>
          </a:xfrm>
        </p:grpSpPr>
        <p:sp>
          <p:nvSpPr>
            <p:cNvPr id="2" name="직사각형 1"/>
            <p:cNvSpPr/>
            <p:nvPr/>
          </p:nvSpPr>
          <p:spPr>
            <a:xfrm>
              <a:off x="1465729" y="1835523"/>
              <a:ext cx="9762565" cy="4329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465729" y="1525121"/>
              <a:ext cx="9762565" cy="3092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964271" y="1552576"/>
              <a:ext cx="1116106" cy="27118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ㅡ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□ 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X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69795" y="358715"/>
            <a:ext cx="4716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프로토타입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메인   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425406" y="1546140"/>
            <a:ext cx="3952629" cy="613400"/>
          </a:xfrm>
          <a:prstGeom prst="rect">
            <a:avLst/>
          </a:pr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9054" y="1892767"/>
            <a:ext cx="1245558" cy="258674"/>
          </a:xfrm>
          <a:prstGeom prst="rect">
            <a:avLst/>
          </a:pr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서브메뉴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36067" y="1892767"/>
            <a:ext cx="1245558" cy="258674"/>
          </a:xfrm>
          <a:prstGeom prst="rect">
            <a:avLst/>
          </a:pr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서브메뉴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233081" y="1892767"/>
            <a:ext cx="1245558" cy="258674"/>
          </a:xfrm>
          <a:prstGeom prst="rect">
            <a:avLst/>
          </a:pr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서브메뉴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5406" y="2458088"/>
            <a:ext cx="11053233" cy="2318194"/>
          </a:xfrm>
          <a:prstGeom prst="rect">
            <a:avLst/>
          </a:pr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 슬라이드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5406" y="5408576"/>
            <a:ext cx="3378109" cy="1040859"/>
          </a:xfrm>
          <a:prstGeom prst="rect">
            <a:avLst/>
          </a:pr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-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050" dirty="0" smtClean="0">
                <a:solidFill>
                  <a:schemeClr val="tx1"/>
                </a:solidFill>
              </a:rPr>
              <a:t>-</a:t>
            </a:r>
          </a:p>
          <a:p>
            <a:pPr marL="342900" indent="-342900">
              <a:buAutoNum type="arabicPeriod"/>
            </a:pPr>
            <a:r>
              <a:rPr lang="en-US" altLang="ko-KR" sz="1050" dirty="0" smtClean="0">
                <a:solidFill>
                  <a:schemeClr val="tx1"/>
                </a:solidFill>
              </a:rPr>
              <a:t>-</a:t>
            </a:r>
          </a:p>
          <a:p>
            <a:pPr marL="342900" indent="-342900">
              <a:buAutoNum type="arabicPeriod"/>
            </a:pPr>
            <a:r>
              <a:rPr lang="en-US" altLang="ko-KR" sz="105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4429" y="4756828"/>
            <a:ext cx="105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</a:t>
            </a:r>
            <a:r>
              <a:rPr lang="ko-KR" altLang="en-US" sz="1050" dirty="0" smtClean="0"/>
              <a:t>공지사항</a:t>
            </a:r>
            <a:r>
              <a:rPr lang="en-US" altLang="ko-KR" sz="1050" dirty="0" smtClean="0"/>
              <a:t>&gt;</a:t>
            </a:r>
            <a:r>
              <a:rPr lang="ko-KR" altLang="en-US" sz="3200" dirty="0" smtClean="0"/>
              <a:t>  </a:t>
            </a:r>
            <a:endParaRPr lang="ko-KR" altLang="en-US" sz="3200" dirty="0"/>
          </a:p>
        </p:txBody>
      </p:sp>
      <p:sp>
        <p:nvSpPr>
          <p:cNvPr id="27" name="직사각형 26"/>
          <p:cNvSpPr/>
          <p:nvPr/>
        </p:nvSpPr>
        <p:spPr>
          <a:xfrm>
            <a:off x="4927691" y="5408573"/>
            <a:ext cx="2713386" cy="1040859"/>
          </a:xfrm>
          <a:prstGeom prst="rect">
            <a:avLst/>
          </a:pr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765253" y="5408574"/>
            <a:ext cx="2713386" cy="1040859"/>
          </a:xfrm>
          <a:prstGeom prst="rect">
            <a:avLst/>
          </a:pr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3131" y="4756827"/>
            <a:ext cx="1828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</a:t>
            </a:r>
            <a:r>
              <a:rPr lang="ko-KR" altLang="en-US" sz="1050" dirty="0" err="1" smtClean="0"/>
              <a:t>카테고리별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상품찾기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&gt;</a:t>
            </a:r>
            <a:r>
              <a:rPr lang="ko-KR" altLang="en-US" sz="3200" dirty="0" smtClean="0"/>
              <a:t>  </a:t>
            </a:r>
            <a:endParaRPr lang="ko-KR" alt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8645038" y="4756826"/>
            <a:ext cx="1588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</a:t>
            </a:r>
            <a:r>
              <a:rPr lang="ko-KR" altLang="en-US" sz="1050" dirty="0" err="1" smtClean="0"/>
              <a:t>바로가기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추천제품</a:t>
            </a:r>
            <a:r>
              <a:rPr lang="en-US" altLang="ko-KR" sz="1050" dirty="0" smtClean="0"/>
              <a:t>)&gt;</a:t>
            </a:r>
            <a:r>
              <a:rPr lang="ko-KR" altLang="en-US" sz="3200" dirty="0" smtClean="0"/>
              <a:t>  </a:t>
            </a:r>
            <a:endParaRPr lang="ko-KR" alt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45925" y="1472919"/>
            <a:ext cx="80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 smtClean="0"/>
              <a:t>로그인</a:t>
            </a:r>
            <a:endParaRPr lang="ko-KR" altLang="en-US" sz="14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10578878" y="1472919"/>
            <a:ext cx="89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 smtClean="0"/>
              <a:t>회원가입</a:t>
            </a:r>
            <a:endParaRPr lang="ko-KR" altLang="en-US" sz="1400" u="sng" dirty="0"/>
          </a:p>
        </p:txBody>
      </p:sp>
      <p:sp>
        <p:nvSpPr>
          <p:cNvPr id="33" name="타원 32"/>
          <p:cNvSpPr/>
          <p:nvPr/>
        </p:nvSpPr>
        <p:spPr>
          <a:xfrm>
            <a:off x="8968904" y="5622587"/>
            <a:ext cx="535021" cy="535021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52705" y="5622587"/>
            <a:ext cx="535021" cy="535021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736506" y="5622587"/>
            <a:ext cx="535021" cy="535021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324114" y="5554186"/>
            <a:ext cx="525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가구</a:t>
            </a:r>
            <a:endParaRPr lang="ko-KR" altLang="en-US" sz="105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24" y="5528672"/>
            <a:ext cx="297990" cy="26662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24" y="5914605"/>
            <a:ext cx="297990" cy="26662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324114" y="5930045"/>
            <a:ext cx="755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생활용퓸</a:t>
            </a:r>
            <a:endParaRPr lang="ko-KR" altLang="en-US" sz="105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96" y="5528672"/>
            <a:ext cx="297990" cy="26662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731540" y="5548496"/>
            <a:ext cx="632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패브릭</a:t>
            </a:r>
            <a:endParaRPr lang="ko-KR" altLang="en-US" sz="1050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96" y="5910221"/>
            <a:ext cx="297990" cy="26662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731540" y="5930045"/>
            <a:ext cx="632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가전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596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56366" y="944610"/>
            <a:ext cx="114792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9795" y="358715"/>
            <a:ext cx="4716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프로토타입</a:t>
            </a:r>
            <a:r>
              <a:rPr lang="en-US" altLang="ko-KR" sz="3200" dirty="0" smtClean="0"/>
              <a:t>- </a:t>
            </a:r>
            <a:r>
              <a:rPr lang="ko-KR" altLang="en-US" sz="3200" dirty="0" err="1" smtClean="0"/>
              <a:t>상품리스트</a:t>
            </a:r>
            <a:r>
              <a:rPr lang="ko-KR" altLang="en-US" sz="3200" dirty="0" smtClean="0"/>
              <a:t>    </a:t>
            </a:r>
            <a:endParaRPr lang="ko-KR" altLang="en-US" sz="32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202935" y="1407886"/>
            <a:ext cx="9228465" cy="5080000"/>
            <a:chOff x="1185535" y="1610846"/>
            <a:chExt cx="9762565" cy="46403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185535" y="1610846"/>
              <a:ext cx="9762565" cy="4640354"/>
              <a:chOff x="1465729" y="1525121"/>
              <a:chExt cx="9762565" cy="4640355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1465729" y="1835523"/>
                <a:ext cx="9762565" cy="4329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465729" y="1525121"/>
                <a:ext cx="9762565" cy="3092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9964271" y="1552576"/>
                <a:ext cx="1116106" cy="27118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>
                    <a:solidFill>
                      <a:schemeClr val="tx1"/>
                    </a:solidFill>
                  </a:rPr>
                  <a:t>ㅡ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□ 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249054" y="2133600"/>
              <a:ext cx="1693892" cy="33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상품 리스트 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568233" y="2791447"/>
              <a:ext cx="9055534" cy="2005626"/>
              <a:chOff x="2529191" y="3054483"/>
              <a:chExt cx="8383742" cy="1352148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529191" y="3054483"/>
                <a:ext cx="1352145" cy="13521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707884"/>
                    </a:solidFill>
                  </a:rPr>
                  <a:t>이미지</a:t>
                </a:r>
                <a:endParaRPr lang="ko-KR" altLang="en-US" b="1" dirty="0">
                  <a:solidFill>
                    <a:srgbClr val="707884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827661" y="3054484"/>
                <a:ext cx="1352145" cy="13521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707884"/>
                    </a:solidFill>
                  </a:rPr>
                  <a:t>이미지</a:t>
                </a:r>
                <a:endParaRPr lang="ko-KR" altLang="en-US" dirty="0">
                  <a:solidFill>
                    <a:srgbClr val="707884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262318" y="3054485"/>
                <a:ext cx="1352145" cy="13521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707884"/>
                    </a:solidFill>
                  </a:rPr>
                  <a:t>이미지</a:t>
                </a:r>
                <a:endParaRPr lang="ko-KR" altLang="en-US" dirty="0">
                  <a:solidFill>
                    <a:srgbClr val="707884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560788" y="3054483"/>
                <a:ext cx="1352145" cy="13521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707884"/>
                    </a:solidFill>
                  </a:rPr>
                  <a:t>이미지</a:t>
                </a:r>
                <a:endParaRPr lang="ko-KR" altLang="en-US" dirty="0">
                  <a:solidFill>
                    <a:srgbClr val="707884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983476" y="5061178"/>
              <a:ext cx="7223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제목</a:t>
              </a:r>
              <a:endPara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작성자</a:t>
              </a:r>
              <a:endPara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32642" y="5048478"/>
              <a:ext cx="7223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제목</a:t>
              </a:r>
              <a:endPara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작성자</a:t>
              </a:r>
            </a:p>
            <a:p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81808" y="5048477"/>
              <a:ext cx="7223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제목</a:t>
              </a:r>
              <a:endPara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작성자</a:t>
              </a:r>
            </a:p>
            <a:p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630974" y="5048477"/>
              <a:ext cx="72233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제목</a:t>
              </a:r>
              <a:endPara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작성자</a:t>
              </a:r>
            </a:p>
            <a:p>
              <a:endPara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1568233" y="5667268"/>
              <a:ext cx="9055534" cy="583933"/>
              <a:chOff x="2529191" y="3054483"/>
              <a:chExt cx="8383742" cy="1352148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직사각형 52"/>
              <p:cNvSpPr/>
              <p:nvPr/>
            </p:nvSpPr>
            <p:spPr>
              <a:xfrm>
                <a:off x="2529191" y="3054483"/>
                <a:ext cx="1352145" cy="13521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707884"/>
                    </a:solidFill>
                  </a:rPr>
                  <a:t>이미지</a:t>
                </a:r>
                <a:endParaRPr lang="ko-KR" altLang="en-US" b="1" dirty="0">
                  <a:solidFill>
                    <a:srgbClr val="707884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827661" y="3054484"/>
                <a:ext cx="1352145" cy="13521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707884"/>
                    </a:solidFill>
                  </a:rPr>
                  <a:t>이미지</a:t>
                </a:r>
                <a:endParaRPr lang="ko-KR" altLang="en-US" dirty="0">
                  <a:solidFill>
                    <a:srgbClr val="707884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262318" y="3054485"/>
                <a:ext cx="1352145" cy="13521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707884"/>
                    </a:solidFill>
                  </a:rPr>
                  <a:t>이미지</a:t>
                </a:r>
                <a:endParaRPr lang="ko-KR" altLang="en-US" dirty="0">
                  <a:solidFill>
                    <a:srgbClr val="707884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9560788" y="3054483"/>
                <a:ext cx="1352145" cy="13521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707884"/>
                    </a:solidFill>
                  </a:rPr>
                  <a:t>이미지</a:t>
                </a:r>
                <a:endParaRPr lang="ko-KR" altLang="en-US" dirty="0">
                  <a:solidFill>
                    <a:srgbClr val="707884"/>
                  </a:solidFill>
                </a:endParaRPr>
              </a:p>
            </p:txBody>
          </p:sp>
        </p:grpSp>
      </p:grpSp>
      <p:sp>
        <p:nvSpPr>
          <p:cNvPr id="64" name="직사각형 63"/>
          <p:cNvSpPr/>
          <p:nvPr/>
        </p:nvSpPr>
        <p:spPr>
          <a:xfrm>
            <a:off x="1429634" y="1837191"/>
            <a:ext cx="2420814" cy="613400"/>
          </a:xfrm>
          <a:prstGeom prst="rect">
            <a:avLst/>
          </a:pr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(home </a:t>
            </a:r>
            <a:r>
              <a:rPr lang="ko-KR" altLang="en-US" dirty="0" smtClean="0">
                <a:solidFill>
                  <a:schemeClr val="tx1"/>
                </a:solidFill>
              </a:rPr>
              <a:t>버튼 기능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56366" y="944610"/>
            <a:ext cx="114792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9795" y="358715"/>
            <a:ext cx="4716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프로토타입</a:t>
            </a:r>
            <a:r>
              <a:rPr lang="en-US" altLang="ko-KR" sz="3200" dirty="0" smtClean="0"/>
              <a:t>- </a:t>
            </a:r>
            <a:r>
              <a:rPr lang="ko-KR" altLang="en-US" sz="3200" dirty="0" err="1" smtClean="0"/>
              <a:t>상품리스트</a:t>
            </a:r>
            <a:r>
              <a:rPr lang="ko-KR" altLang="en-US" sz="3200" dirty="0" smtClean="0"/>
              <a:t>    </a:t>
            </a:r>
            <a:endParaRPr lang="ko-KR" altLang="en-US" sz="32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202935" y="1407886"/>
            <a:ext cx="9228465" cy="5080000"/>
            <a:chOff x="1185535" y="1610846"/>
            <a:chExt cx="9762565" cy="46403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185535" y="1610846"/>
              <a:ext cx="9762565" cy="4640354"/>
              <a:chOff x="1465729" y="1525121"/>
              <a:chExt cx="9762565" cy="4640355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1465729" y="1835523"/>
                <a:ext cx="9762565" cy="4329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465729" y="1525121"/>
                <a:ext cx="9762565" cy="3092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9964271" y="1552576"/>
                <a:ext cx="1116106" cy="27118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>
                    <a:solidFill>
                      <a:schemeClr val="tx1"/>
                    </a:solidFill>
                  </a:rPr>
                  <a:t>ㅡ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□ 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249054" y="2133600"/>
              <a:ext cx="1693892" cy="33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상품 리스트 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568233" y="2791447"/>
              <a:ext cx="9055534" cy="2005626"/>
              <a:chOff x="2529191" y="3054483"/>
              <a:chExt cx="8383742" cy="1352148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529191" y="3054483"/>
                <a:ext cx="1352145" cy="13521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707884"/>
                    </a:solidFill>
                  </a:rPr>
                  <a:t>이미지</a:t>
                </a:r>
                <a:endParaRPr lang="ko-KR" altLang="en-US" b="1" dirty="0">
                  <a:solidFill>
                    <a:srgbClr val="707884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827661" y="3054484"/>
                <a:ext cx="1352145" cy="13521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707884"/>
                    </a:solidFill>
                  </a:rPr>
                  <a:t>이미지</a:t>
                </a:r>
                <a:endParaRPr lang="ko-KR" altLang="en-US" dirty="0">
                  <a:solidFill>
                    <a:srgbClr val="707884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262318" y="3054485"/>
                <a:ext cx="1352145" cy="13521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707884"/>
                    </a:solidFill>
                  </a:rPr>
                  <a:t>이미지</a:t>
                </a:r>
                <a:endParaRPr lang="ko-KR" altLang="en-US" dirty="0">
                  <a:solidFill>
                    <a:srgbClr val="707884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560788" y="3054483"/>
                <a:ext cx="1352145" cy="13521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707884"/>
                    </a:solidFill>
                  </a:rPr>
                  <a:t>이미지</a:t>
                </a:r>
                <a:endParaRPr lang="ko-KR" altLang="en-US" dirty="0">
                  <a:solidFill>
                    <a:srgbClr val="707884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983476" y="5061178"/>
              <a:ext cx="7223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제목</a:t>
              </a:r>
              <a:endPara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작성자</a:t>
              </a:r>
              <a:endPara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32642" y="5048478"/>
              <a:ext cx="7223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제목</a:t>
              </a:r>
              <a:endPara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작성자</a:t>
              </a:r>
            </a:p>
            <a:p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81808" y="5048477"/>
              <a:ext cx="7223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제목</a:t>
              </a:r>
              <a:endPara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작성자</a:t>
              </a:r>
            </a:p>
            <a:p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630974" y="5048477"/>
              <a:ext cx="72233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제목</a:t>
              </a:r>
              <a:endPara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작성자</a:t>
              </a:r>
            </a:p>
            <a:p>
              <a:endPara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1568233" y="5667268"/>
              <a:ext cx="9055534" cy="583933"/>
              <a:chOff x="2529191" y="3054483"/>
              <a:chExt cx="8383742" cy="1352148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직사각형 52"/>
              <p:cNvSpPr/>
              <p:nvPr/>
            </p:nvSpPr>
            <p:spPr>
              <a:xfrm>
                <a:off x="2529191" y="3054483"/>
                <a:ext cx="1352145" cy="13521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707884"/>
                    </a:solidFill>
                  </a:rPr>
                  <a:t>이미지</a:t>
                </a:r>
                <a:endParaRPr lang="ko-KR" altLang="en-US" b="1" dirty="0">
                  <a:solidFill>
                    <a:srgbClr val="707884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827661" y="3054484"/>
                <a:ext cx="1352145" cy="13521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707884"/>
                    </a:solidFill>
                  </a:rPr>
                  <a:t>이미지</a:t>
                </a:r>
                <a:endParaRPr lang="ko-KR" altLang="en-US" dirty="0">
                  <a:solidFill>
                    <a:srgbClr val="707884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262318" y="3054485"/>
                <a:ext cx="1352145" cy="13521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707884"/>
                    </a:solidFill>
                  </a:rPr>
                  <a:t>이미지</a:t>
                </a:r>
                <a:endParaRPr lang="ko-KR" altLang="en-US" dirty="0">
                  <a:solidFill>
                    <a:srgbClr val="707884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9560788" y="3054483"/>
                <a:ext cx="1352145" cy="13521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707884"/>
                    </a:solidFill>
                  </a:rPr>
                  <a:t>이미지</a:t>
                </a:r>
                <a:endParaRPr lang="ko-KR" altLang="en-US" dirty="0">
                  <a:solidFill>
                    <a:srgbClr val="707884"/>
                  </a:solidFill>
                </a:endParaRPr>
              </a:p>
            </p:txBody>
          </p:sp>
        </p:grpSp>
      </p:grpSp>
      <p:sp>
        <p:nvSpPr>
          <p:cNvPr id="64" name="직사각형 63"/>
          <p:cNvSpPr/>
          <p:nvPr/>
        </p:nvSpPr>
        <p:spPr>
          <a:xfrm>
            <a:off x="1429634" y="1837191"/>
            <a:ext cx="2420814" cy="613400"/>
          </a:xfrm>
          <a:prstGeom prst="rect">
            <a:avLst/>
          </a:prstGeom>
          <a:noFill/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(home </a:t>
            </a:r>
            <a:r>
              <a:rPr lang="ko-KR" altLang="en-US" dirty="0" smtClean="0">
                <a:solidFill>
                  <a:schemeClr val="tx1"/>
                </a:solidFill>
              </a:rPr>
              <a:t>버튼 기능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56366" y="944610"/>
            <a:ext cx="114792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9795" y="358715"/>
            <a:ext cx="4716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화면설계</a:t>
            </a:r>
            <a:r>
              <a:rPr lang="en-US" altLang="ko-KR" sz="3200" dirty="0" smtClean="0"/>
              <a:t>-</a:t>
            </a:r>
            <a:r>
              <a:rPr lang="ko-KR" altLang="en-US" sz="3200" dirty="0" smtClean="0"/>
              <a:t>메인</a:t>
            </a:r>
            <a:endParaRPr lang="en-US" altLang="ko-KR" sz="3200" dirty="0" smtClean="0"/>
          </a:p>
          <a:p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15" y="1151430"/>
            <a:ext cx="8993970" cy="5706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92985" y="4516583"/>
            <a:ext cx="297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추천 상품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기능 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0404767" y="4682835"/>
            <a:ext cx="2852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66218" y="5029200"/>
            <a:ext cx="297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카테고리별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 상품 이동 페이지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300548" y="4682835"/>
            <a:ext cx="0" cy="290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9696" y="2036619"/>
            <a:ext cx="293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슬라이드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59697" y="1911926"/>
            <a:ext cx="8645070" cy="229083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34400" y="1486094"/>
            <a:ext cx="1870368" cy="14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994072" y="1392412"/>
            <a:ext cx="0" cy="43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794995" y="1398709"/>
            <a:ext cx="0" cy="43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510815" y="1399670"/>
            <a:ext cx="0" cy="43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450" y="1453408"/>
            <a:ext cx="619236" cy="242310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2841878" y="1410442"/>
            <a:ext cx="2309985" cy="2151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0868" y="1336976"/>
            <a:ext cx="4036742" cy="358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00548" y="1242499"/>
            <a:ext cx="5104219" cy="376350"/>
            <a:chOff x="5077880" y="954644"/>
            <a:chExt cx="5838669" cy="376350"/>
          </a:xfrm>
        </p:grpSpPr>
        <p:sp>
          <p:nvSpPr>
            <p:cNvPr id="15" name="직사각형 14"/>
            <p:cNvSpPr/>
            <p:nvPr/>
          </p:nvSpPr>
          <p:spPr>
            <a:xfrm>
              <a:off x="5077880" y="972899"/>
              <a:ext cx="872836" cy="358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매거진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98766" y="956881"/>
              <a:ext cx="1366323" cy="358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마이페이지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13139" y="972898"/>
              <a:ext cx="1427680" cy="358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고객센터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488869" y="954644"/>
              <a:ext cx="1427680" cy="358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고객센터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2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151</Words>
  <Application>Microsoft Office PowerPoint</Application>
  <PresentationFormat>와이드스크린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배달의민족 도현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27</cp:revision>
  <dcterms:created xsi:type="dcterms:W3CDTF">2022-07-05T04:49:05Z</dcterms:created>
  <dcterms:modified xsi:type="dcterms:W3CDTF">2022-07-26T09:19:23Z</dcterms:modified>
</cp:coreProperties>
</file>