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7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" initials="5" lastIdx="0" clrIdx="0">
    <p:extLst>
      <p:ext uri="{19B8F6BF-5375-455C-9EA6-DF929625EA0E}">
        <p15:presenceInfo xmlns:p15="http://schemas.microsoft.com/office/powerpoint/2012/main" userId="5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0" autoAdjust="0"/>
    <p:restoredTop sz="94082" autoAdjust="0"/>
  </p:normalViewPr>
  <p:slideViewPr>
    <p:cSldViewPr>
      <p:cViewPr varScale="1">
        <p:scale>
          <a:sx n="42" d="100"/>
          <a:sy n="42" d="100"/>
        </p:scale>
        <p:origin x="84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7.png"/><Relationship Id="rId18" Type="http://schemas.openxmlformats.org/officeDocument/2006/relationships/image" Target="../media/image48.png"/><Relationship Id="rId3" Type="http://schemas.openxmlformats.org/officeDocument/2006/relationships/image" Target="../media/image80.png"/><Relationship Id="rId21" Type="http://schemas.openxmlformats.org/officeDocument/2006/relationships/image" Target="../media/image51.png"/><Relationship Id="rId7" Type="http://schemas.openxmlformats.org/officeDocument/2006/relationships/image" Target="../media/image83.png"/><Relationship Id="rId12" Type="http://schemas.openxmlformats.org/officeDocument/2006/relationships/image" Target="../media/image44.png"/><Relationship Id="rId17" Type="http://schemas.openxmlformats.org/officeDocument/2006/relationships/image" Target="../media/image47.png"/><Relationship Id="rId2" Type="http://schemas.openxmlformats.org/officeDocument/2006/relationships/image" Target="../media/image79.png"/><Relationship Id="rId16" Type="http://schemas.openxmlformats.org/officeDocument/2006/relationships/image" Target="../media/image8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43.png"/><Relationship Id="rId5" Type="http://schemas.openxmlformats.org/officeDocument/2006/relationships/image" Target="../media/image81.png"/><Relationship Id="rId15" Type="http://schemas.openxmlformats.org/officeDocument/2006/relationships/image" Target="../media/image33.png"/><Relationship Id="rId23" Type="http://schemas.openxmlformats.org/officeDocument/2006/relationships/image" Target="../media/image76.png"/><Relationship Id="rId10" Type="http://schemas.openxmlformats.org/officeDocument/2006/relationships/image" Target="../media/image86.png"/><Relationship Id="rId19" Type="http://schemas.openxmlformats.org/officeDocument/2006/relationships/image" Target="../media/image49.png"/><Relationship Id="rId4" Type="http://schemas.openxmlformats.org/officeDocument/2006/relationships/image" Target="../media/image41.png"/><Relationship Id="rId9" Type="http://schemas.openxmlformats.org/officeDocument/2006/relationships/image" Target="../media/image85.png"/><Relationship Id="rId14" Type="http://schemas.openxmlformats.org/officeDocument/2006/relationships/image" Target="../media/image88.png"/><Relationship Id="rId22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3.png"/><Relationship Id="rId7" Type="http://schemas.openxmlformats.org/officeDocument/2006/relationships/image" Target="../media/image9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5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50.png"/><Relationship Id="rId3" Type="http://schemas.openxmlformats.org/officeDocument/2006/relationships/image" Target="../media/image42.png"/><Relationship Id="rId7" Type="http://schemas.openxmlformats.org/officeDocument/2006/relationships/image" Target="../media/image20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41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5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3021" y="2862172"/>
            <a:ext cx="13396260" cy="28667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88891" y="5434928"/>
            <a:ext cx="7241318" cy="17068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46125" y="7573243"/>
            <a:ext cx="9371376" cy="767269"/>
          </a:xfrm>
          <a:prstGeom prst="rect">
            <a:avLst/>
          </a:prstGeom>
        </p:spPr>
      </p:pic>
      <p:grpSp>
        <p:nvGrpSpPr>
          <p:cNvPr id="14" name="그룹 1003"/>
          <p:cNvGrpSpPr/>
          <p:nvPr/>
        </p:nvGrpSpPr>
        <p:grpSpPr>
          <a:xfrm>
            <a:off x="677031" y="5144143"/>
            <a:ext cx="2165950" cy="5142857"/>
            <a:chOff x="1457552" y="5142857"/>
            <a:chExt cx="2165950" cy="51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552" y="5142857"/>
              <a:ext cx="2165950" cy="51428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7189" y="-155878"/>
            <a:ext cx="3608201" cy="167168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02763" y="9561429"/>
            <a:ext cx="411797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9027" y="-155878"/>
            <a:ext cx="5236153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2381152" y="3165003"/>
            <a:ext cx="6120000" cy="1800000"/>
            <a:chOff x="2194173" y="2879105"/>
            <a:chExt cx="6687295" cy="17158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4173" y="2879105"/>
              <a:ext cx="6687295" cy="171583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16640" y="3727559"/>
            <a:ext cx="4156647" cy="5544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988889" y="1479002"/>
            <a:ext cx="1711365" cy="2167314"/>
            <a:chOff x="15988888" y="1479002"/>
            <a:chExt cx="1711365" cy="21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8888" y="1479002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78195" y="4781828"/>
            <a:ext cx="6120000" cy="1800000"/>
            <a:chOff x="9413534" y="4830475"/>
            <a:chExt cx="6445786" cy="16648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3534" y="4830475"/>
              <a:ext cx="6445786" cy="166480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50762" y="5228127"/>
            <a:ext cx="4118009" cy="5729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78195" y="7636097"/>
            <a:ext cx="6120000" cy="1800000"/>
            <a:chOff x="9413534" y="7636097"/>
            <a:chExt cx="6241031" cy="16916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13534" y="7636097"/>
              <a:ext cx="6241031" cy="169164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93889" y="7928027"/>
            <a:ext cx="4118018" cy="57294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72584" y="3202287"/>
            <a:ext cx="2008568" cy="2338866"/>
            <a:chOff x="515185" y="3513153"/>
            <a:chExt cx="1854627" cy="211338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185" y="3513153"/>
              <a:ext cx="1854627" cy="21133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81152" y="6550336"/>
            <a:ext cx="6120000" cy="1800000"/>
            <a:chOff x="2407403" y="6550336"/>
            <a:chExt cx="6735455" cy="179043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7403" y="6550336"/>
              <a:ext cx="6735455" cy="179043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26146" y="6941054"/>
            <a:ext cx="4118018" cy="57294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30976" y="6517440"/>
            <a:ext cx="1698909" cy="2237314"/>
            <a:chOff x="708494" y="6818470"/>
            <a:chExt cx="1498116" cy="196918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494" y="6818470"/>
              <a:ext cx="1498116" cy="196918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967235" y="4529398"/>
            <a:ext cx="1754672" cy="2223778"/>
            <a:chOff x="15958813" y="4529398"/>
            <a:chExt cx="1754672" cy="222377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58813" y="4529398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53366" y="7559763"/>
            <a:ext cx="1982410" cy="1844316"/>
            <a:chOff x="15853366" y="7559763"/>
            <a:chExt cx="1982410" cy="184431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53366" y="7559763"/>
              <a:ext cx="1982410" cy="184431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278195" y="1927559"/>
            <a:ext cx="6120000" cy="1800000"/>
            <a:chOff x="9142857" y="1927559"/>
            <a:chExt cx="6658961" cy="174883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2857" y="1927559"/>
              <a:ext cx="6658961" cy="174883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23041" y="2518366"/>
            <a:ext cx="4118018" cy="572942"/>
          </a:xfrm>
          <a:prstGeom prst="rect">
            <a:avLst/>
          </a:prstGeom>
        </p:spPr>
      </p:pic>
      <p:grpSp>
        <p:nvGrpSpPr>
          <p:cNvPr id="38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0" name="Object 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42" name="Object 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73287" y="-155878"/>
            <a:ext cx="3444734" cy="1690731"/>
          </a:xfrm>
          <a:prstGeom prst="rect">
            <a:avLst/>
          </a:prstGeom>
        </p:spPr>
      </p:pic>
      <p:pic>
        <p:nvPicPr>
          <p:cNvPr id="48" name="Object 2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15653" y="8637527"/>
            <a:ext cx="1610684" cy="816059"/>
          </a:xfrm>
          <a:prstGeom prst="rect">
            <a:avLst/>
          </a:prstGeom>
        </p:spPr>
      </p:pic>
      <p:pic>
        <p:nvPicPr>
          <p:cNvPr id="49" name="Object 2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767505" y="3618975"/>
            <a:ext cx="2030171" cy="830359"/>
          </a:xfrm>
          <a:prstGeom prst="rect">
            <a:avLst/>
          </a:prstGeom>
        </p:spPr>
      </p:pic>
      <p:pic>
        <p:nvPicPr>
          <p:cNvPr id="50" name="Object 2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263676" y="9390528"/>
            <a:ext cx="1534000" cy="740073"/>
          </a:xfrm>
          <a:prstGeom prst="rect">
            <a:avLst/>
          </a:prstGeom>
        </p:spPr>
      </p:pic>
      <p:pic>
        <p:nvPicPr>
          <p:cNvPr id="51" name="Object 2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238372" y="6682054"/>
            <a:ext cx="1461882" cy="717582"/>
          </a:xfrm>
          <a:prstGeom prst="rect">
            <a:avLst/>
          </a:prstGeom>
        </p:spPr>
      </p:pic>
      <p:pic>
        <p:nvPicPr>
          <p:cNvPr id="52" name="Object 2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22645" y="5514598"/>
            <a:ext cx="1461712" cy="727088"/>
          </a:xfrm>
          <a:prstGeom prst="rect">
            <a:avLst/>
          </a:prstGeom>
        </p:spPr>
      </p:pic>
      <p:pic>
        <p:nvPicPr>
          <p:cNvPr id="53" name="Object 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54" name="Object 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82805" y="9561429"/>
            <a:ext cx="411397" cy="3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2" name="그룹 1003"/>
          <p:cNvGrpSpPr/>
          <p:nvPr/>
        </p:nvGrpSpPr>
        <p:grpSpPr>
          <a:xfrm>
            <a:off x="1143000" y="5676900"/>
            <a:ext cx="5068154" cy="4735659"/>
            <a:chOff x="619349" y="5670356"/>
            <a:chExt cx="5068154" cy="4735659"/>
          </a:xfrm>
        </p:grpSpPr>
        <p:pic>
          <p:nvPicPr>
            <p:cNvPr id="13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349" y="5670356"/>
              <a:ext cx="5068154" cy="4735659"/>
            </a:xfrm>
            <a:prstGeom prst="rect">
              <a:avLst/>
            </a:prstGeom>
          </p:spPr>
        </p:pic>
      </p:grpSp>
      <p:pic>
        <p:nvPicPr>
          <p:cNvPr id="14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281" y="3144999"/>
            <a:ext cx="17714838" cy="2122334"/>
          </a:xfrm>
          <a:prstGeom prst="rect">
            <a:avLst/>
          </a:prstGeom>
        </p:spPr>
      </p:pic>
      <p:pic>
        <p:nvPicPr>
          <p:cNvPr id="15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6586" y="5120758"/>
            <a:ext cx="12551960" cy="3593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0837" y="1601460"/>
            <a:ext cx="1724827" cy="16111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2922" y="3207822"/>
            <a:ext cx="1900657" cy="16205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4289" y="4823585"/>
            <a:ext cx="1897923" cy="1620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9460" y="6439348"/>
            <a:ext cx="1927580" cy="162052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7998" y="8055110"/>
            <a:ext cx="1890504" cy="16205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75719" y="1625062"/>
            <a:ext cx="1908980" cy="16205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9090" y="3230312"/>
            <a:ext cx="1862238" cy="16205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78452" y="4835562"/>
            <a:ext cx="1903514" cy="16205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80338" y="6440812"/>
            <a:ext cx="1899742" cy="16205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29633" y="8046062"/>
            <a:ext cx="1801152" cy="16205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8" name="Object 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41459" y="1979857"/>
            <a:ext cx="2125418" cy="944215"/>
          </a:xfrm>
          <a:prstGeom prst="rect">
            <a:avLst/>
          </a:prstGeom>
        </p:spPr>
      </p:pic>
      <p:pic>
        <p:nvPicPr>
          <p:cNvPr id="29" name="Object 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74013" y="5054965"/>
            <a:ext cx="4293542" cy="953739"/>
          </a:xfrm>
          <a:prstGeom prst="rect">
            <a:avLst/>
          </a:prstGeom>
        </p:spPr>
      </p:pic>
      <p:pic>
        <p:nvPicPr>
          <p:cNvPr id="30" name="Object 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286969" y="3614310"/>
            <a:ext cx="3765218" cy="953739"/>
          </a:xfrm>
          <a:prstGeom prst="rect">
            <a:avLst/>
          </a:prstGeom>
        </p:spPr>
      </p:pic>
      <p:pic>
        <p:nvPicPr>
          <p:cNvPr id="31" name="Object 1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54926" y="6667975"/>
            <a:ext cx="3059789" cy="953739"/>
          </a:xfrm>
          <a:prstGeom prst="rect">
            <a:avLst/>
          </a:prstGeom>
        </p:spPr>
      </p:pic>
      <p:pic>
        <p:nvPicPr>
          <p:cNvPr id="32" name="Object 1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04622" y="8409899"/>
            <a:ext cx="4858942" cy="944215"/>
          </a:xfrm>
          <a:prstGeom prst="rect">
            <a:avLst/>
          </a:prstGeom>
        </p:spPr>
      </p:pic>
      <p:pic>
        <p:nvPicPr>
          <p:cNvPr id="33" name="Object 1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73980" y="1979857"/>
            <a:ext cx="4866066" cy="944215"/>
          </a:xfrm>
          <a:prstGeom prst="rect">
            <a:avLst/>
          </a:prstGeom>
        </p:spPr>
      </p:pic>
      <p:pic>
        <p:nvPicPr>
          <p:cNvPr id="34" name="Object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174013" y="3516346"/>
            <a:ext cx="3286332" cy="934691"/>
          </a:xfrm>
          <a:prstGeom prst="rect">
            <a:avLst/>
          </a:prstGeom>
        </p:spPr>
      </p:pic>
      <p:pic>
        <p:nvPicPr>
          <p:cNvPr id="35" name="Object 2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276870" y="5054965"/>
            <a:ext cx="3966256" cy="944215"/>
          </a:xfrm>
          <a:prstGeom prst="rect">
            <a:avLst/>
          </a:prstGeom>
        </p:spPr>
      </p:pic>
      <p:pic>
        <p:nvPicPr>
          <p:cNvPr id="36" name="Object 2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74013" y="6693080"/>
            <a:ext cx="3762713" cy="944215"/>
          </a:xfrm>
          <a:prstGeom prst="rect">
            <a:avLst/>
          </a:prstGeom>
        </p:spPr>
      </p:pic>
      <p:pic>
        <p:nvPicPr>
          <p:cNvPr id="37" name="Object 2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174013" y="8343880"/>
            <a:ext cx="3419342" cy="944215"/>
          </a:xfrm>
          <a:prstGeom prst="rect">
            <a:avLst/>
          </a:prstGeom>
        </p:spPr>
      </p:pic>
      <p:pic>
        <p:nvPicPr>
          <p:cNvPr id="38" name="Object 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875078" y="-30143"/>
            <a:ext cx="2594343" cy="16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5906" y="9561429"/>
            <a:ext cx="390330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567" y="9561429"/>
            <a:ext cx="420330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5074" y="-30143"/>
            <a:ext cx="2503867" cy="16812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7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7188" y="-155878"/>
            <a:ext cx="3605343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54953" y="9561429"/>
            <a:ext cx="414968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022138" y="-2694768"/>
            <a:ext cx="28329989" cy="173073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030" y="9561422"/>
            <a:ext cx="427292" cy="3982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4038601" y="5829300"/>
            <a:ext cx="6314092" cy="6858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주제 선정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352693" y="5829300"/>
            <a:ext cx="3972907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분석 및 수정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38601" y="7089383"/>
            <a:ext cx="10287000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분석 및 수정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38600" y="8266799"/>
            <a:ext cx="8153400" cy="6858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개인 분담 업무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192000" y="8266799"/>
            <a:ext cx="2133600" cy="6858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발표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011300" y="2693740"/>
            <a:ext cx="1711365" cy="2167314"/>
            <a:chOff x="10011300" y="2693740"/>
            <a:chExt cx="1711365" cy="21673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1300" y="2693740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19543" y="7458647"/>
            <a:ext cx="1498116" cy="2135163"/>
            <a:chOff x="2419543" y="7458647"/>
            <a:chExt cx="1498116" cy="21351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7458647"/>
              <a:ext cx="1498116" cy="21351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19543" y="4459019"/>
            <a:ext cx="1498116" cy="1969180"/>
            <a:chOff x="2419543" y="4459019"/>
            <a:chExt cx="1498116" cy="19691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4459019"/>
              <a:ext cx="1498116" cy="19691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11300" y="5966616"/>
            <a:ext cx="1754672" cy="2223778"/>
            <a:chOff x="10011300" y="5966616"/>
            <a:chExt cx="1754672" cy="22237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1300" y="5966616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56841" y="1817217"/>
            <a:ext cx="1982410" cy="1692895"/>
            <a:chOff x="2156841" y="1817217"/>
            <a:chExt cx="1982410" cy="1692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6841" y="1817217"/>
              <a:ext cx="1982410" cy="1692895"/>
            </a:xfrm>
            <a:prstGeom prst="rect">
              <a:avLst/>
            </a:prstGeom>
          </p:spPr>
        </p:pic>
      </p:grpSp>
      <p:grpSp>
        <p:nvGrpSpPr>
          <p:cNvPr id="23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2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30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31" name="Object 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32" name="Object 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61281" y="-155878"/>
            <a:ext cx="6411144" cy="1709779"/>
          </a:xfrm>
          <a:prstGeom prst="rect">
            <a:avLst/>
          </a:prstGeom>
        </p:spPr>
      </p:pic>
      <p:pic>
        <p:nvPicPr>
          <p:cNvPr id="38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43693" y="6338485"/>
            <a:ext cx="1610684" cy="816059"/>
          </a:xfrm>
          <a:prstGeom prst="rect">
            <a:avLst/>
          </a:prstGeom>
        </p:spPr>
      </p:pic>
      <p:pic>
        <p:nvPicPr>
          <p:cNvPr id="39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40563" y="4742092"/>
            <a:ext cx="2030171" cy="830359"/>
          </a:xfrm>
          <a:prstGeom prst="rect">
            <a:avLst/>
          </a:prstGeom>
        </p:spPr>
      </p:pic>
      <p:pic>
        <p:nvPicPr>
          <p:cNvPr id="40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74610" y="3439092"/>
            <a:ext cx="1534000" cy="740073"/>
          </a:xfrm>
          <a:prstGeom prst="rect">
            <a:avLst/>
          </a:prstGeom>
        </p:spPr>
      </p:pic>
      <p:pic>
        <p:nvPicPr>
          <p:cNvPr id="41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60783" y="8156231"/>
            <a:ext cx="1461882" cy="717582"/>
          </a:xfrm>
          <a:prstGeom prst="rect">
            <a:avLst/>
          </a:prstGeom>
        </p:spPr>
      </p:pic>
      <p:pic>
        <p:nvPicPr>
          <p:cNvPr id="42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55947" y="9534369"/>
            <a:ext cx="1461712" cy="727088"/>
          </a:xfrm>
          <a:prstGeom prst="rect">
            <a:avLst/>
          </a:prstGeom>
        </p:spPr>
      </p:pic>
      <p:pic>
        <p:nvPicPr>
          <p:cNvPr id="43" name="Object 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454953" y="9561429"/>
            <a:ext cx="415178" cy="398273"/>
          </a:xfrm>
          <a:prstGeom prst="rect">
            <a:avLst/>
          </a:prstGeom>
        </p:spPr>
      </p:pic>
      <p:pic>
        <p:nvPicPr>
          <p:cNvPr id="44" name="Object 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8043" y="9561429"/>
            <a:ext cx="395178" cy="398273"/>
          </a:xfrm>
          <a:prstGeom prst="rect">
            <a:avLst/>
          </a:prstGeom>
        </p:spPr>
      </p:pic>
      <p:pic>
        <p:nvPicPr>
          <p:cNvPr id="45" name="Object 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1593" y="1138098"/>
            <a:ext cx="460508" cy="478856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4647315" y="1781599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/>
          <p:cNvSpPr/>
          <p:nvPr/>
        </p:nvSpPr>
        <p:spPr>
          <a:xfrm>
            <a:off x="4647315" y="265053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/>
          <p:cNvSpPr/>
          <p:nvPr/>
        </p:nvSpPr>
        <p:spPr>
          <a:xfrm>
            <a:off x="4647315" y="3519465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/>
          <p:cNvSpPr/>
          <p:nvPr/>
        </p:nvSpPr>
        <p:spPr>
          <a:xfrm>
            <a:off x="4647315" y="5802806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/>
          <p:cNvSpPr/>
          <p:nvPr/>
        </p:nvSpPr>
        <p:spPr>
          <a:xfrm>
            <a:off x="4647315" y="493387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/>
          <p:cNvSpPr/>
          <p:nvPr/>
        </p:nvSpPr>
        <p:spPr>
          <a:xfrm>
            <a:off x="4647315" y="6671739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 flipH="1">
            <a:off x="4645170" y="780352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 flipH="1">
            <a:off x="4645170" y="8672455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연결자 52"/>
          <p:cNvSpPr/>
          <p:nvPr/>
        </p:nvSpPr>
        <p:spPr>
          <a:xfrm flipH="1">
            <a:off x="4645170" y="9541388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연결자 53"/>
          <p:cNvSpPr/>
          <p:nvPr/>
        </p:nvSpPr>
        <p:spPr>
          <a:xfrm>
            <a:off x="12141998" y="472427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/>
          <p:cNvSpPr/>
          <p:nvPr/>
        </p:nvSpPr>
        <p:spPr>
          <a:xfrm>
            <a:off x="12141998" y="2887058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/>
          <p:cNvSpPr/>
          <p:nvPr/>
        </p:nvSpPr>
        <p:spPr>
          <a:xfrm>
            <a:off x="12141998" y="623957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연결자 57"/>
          <p:cNvSpPr/>
          <p:nvPr/>
        </p:nvSpPr>
        <p:spPr>
          <a:xfrm>
            <a:off x="12141998" y="7093630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연결자 58"/>
          <p:cNvSpPr/>
          <p:nvPr/>
        </p:nvSpPr>
        <p:spPr>
          <a:xfrm>
            <a:off x="12141998" y="796256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81614" y="2656703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PPT, </a:t>
            </a:r>
            <a:r>
              <a:rPr lang="ko-KR" altLang="en-US" sz="3200" dirty="0" smtClean="0">
                <a:solidFill>
                  <a:schemeClr val="tx1"/>
                </a:solidFill>
              </a:rPr>
              <a:t>발표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2567368" y="3510112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소스 코드 분석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1" name="순서도: 연결자 60"/>
          <p:cNvSpPr/>
          <p:nvPr/>
        </p:nvSpPr>
        <p:spPr>
          <a:xfrm>
            <a:off x="12141998" y="3740467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17503" y="1551244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소스 코드 분석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194643" y="2420177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09883" y="3289110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내용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138634" y="4703518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소스 코드 분석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15774" y="5572451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내용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131014" y="6441384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내용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120851" y="7575386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소스 코드 분석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097991" y="8444319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내용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113231" y="9313252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내용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2645509" y="6009217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소스 코드 분석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622649" y="6878150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내용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2637889" y="7747083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내용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2567368" y="4368262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내용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7731" y="-155878"/>
            <a:ext cx="7280048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209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45429" y="9561429"/>
            <a:ext cx="454940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376" y="9561429"/>
            <a:ext cx="411597" cy="39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9027" y="-155878"/>
            <a:ext cx="5236153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550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60287" y="9561429"/>
            <a:ext cx="416654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376" y="9561429"/>
            <a:ext cx="411806" cy="39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247" y="9561429"/>
            <a:ext cx="419111" cy="39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07302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247" y="9561429"/>
            <a:ext cx="416654" cy="39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40</Words>
  <Application>Microsoft Office PowerPoint</Application>
  <PresentationFormat>사용자 지정</PresentationFormat>
  <Paragraphs>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15</cp:revision>
  <dcterms:created xsi:type="dcterms:W3CDTF">2022-07-22T17:10:31Z</dcterms:created>
  <dcterms:modified xsi:type="dcterms:W3CDTF">2022-07-25T11:53:35Z</dcterms:modified>
</cp:coreProperties>
</file>