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74" r:id="rId3"/>
    <p:sldId id="271" r:id="rId4"/>
    <p:sldId id="272" r:id="rId5"/>
    <p:sldId id="273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3B"/>
    <a:srgbClr val="5D6DBE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0" autoAdjust="0"/>
    <p:restoredTop sz="94082" autoAdjust="0"/>
  </p:normalViewPr>
  <p:slideViewPr>
    <p:cSldViewPr>
      <p:cViewPr varScale="1">
        <p:scale>
          <a:sx n="50" d="100"/>
          <a:sy n="50" d="100"/>
        </p:scale>
        <p:origin x="29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EF696-294B-4D82-9631-B79F05E1D2DE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CABB-C21A-4424-93A6-5FC8E9DF4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7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79D536-9B8E-36A7-1716-D77ADE9258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83" b="11152"/>
          <a:stretch/>
        </p:blipFill>
        <p:spPr>
          <a:xfrm>
            <a:off x="6236609" y="6591300"/>
            <a:ext cx="484265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2B45D-5E7B-A1C1-4BD3-2808B3B8E83C}"/>
              </a:ext>
            </a:extLst>
          </p:cNvPr>
          <p:cNvSpPr txBox="1"/>
          <p:nvPr/>
        </p:nvSpPr>
        <p:spPr>
          <a:xfrm>
            <a:off x="7090089" y="350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장바구니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구매하기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6431-A92C-6C0A-4870-DA17286B472C}"/>
              </a:ext>
            </a:extLst>
          </p:cNvPr>
          <p:cNvSpPr txBox="1"/>
          <p:nvPr/>
        </p:nvSpPr>
        <p:spPr>
          <a:xfrm>
            <a:off x="2535137" y="5066712"/>
            <a:ext cx="151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기능 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답변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CA2CF-B907-2CF8-A4BB-C66D00878B1F}"/>
              </a:ext>
            </a:extLst>
          </p:cNvPr>
          <p:cNvSpPr txBox="1"/>
          <p:nvPr/>
        </p:nvSpPr>
        <p:spPr>
          <a:xfrm>
            <a:off x="6443787" y="6538611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EEB2-0109-ECDE-EE8C-025AF97C5C52}"/>
              </a:ext>
            </a:extLst>
          </p:cNvPr>
          <p:cNvSpPr txBox="1"/>
          <p:nvPr/>
        </p:nvSpPr>
        <p:spPr>
          <a:xfrm>
            <a:off x="2419543" y="2283756"/>
            <a:ext cx="836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C6946-894C-6381-957D-8992688F244F}"/>
              </a:ext>
            </a:extLst>
          </p:cNvPr>
          <p:cNvSpPr txBox="1"/>
          <p:nvPr/>
        </p:nvSpPr>
        <p:spPr>
          <a:xfrm>
            <a:off x="8936172" y="1638300"/>
            <a:ext cx="98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메인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lang="en-US" altLang="ko-KR" sz="4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Qna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남기기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AA263-C85E-7951-93B8-6DC0B8473538}"/>
              </a:ext>
            </a:extLst>
          </p:cNvPr>
          <p:cNvSpPr txBox="1"/>
          <p:nvPr/>
        </p:nvSpPr>
        <p:spPr>
          <a:xfrm>
            <a:off x="9853848" y="6856256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7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5325" y="9618466"/>
            <a:ext cx="407302" cy="3982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rcRect r="11509" b="13782"/>
          <a:stretch/>
        </p:blipFill>
        <p:spPr>
          <a:xfrm>
            <a:off x="3167143" y="1534854"/>
            <a:ext cx="4814462" cy="69880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8737" y="2368213"/>
            <a:ext cx="762000" cy="1026323"/>
          </a:xfrm>
          <a:prstGeom prst="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420DF35-2274-282F-A369-2DE8DA0B25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814" y="8655982"/>
            <a:ext cx="6321386" cy="160373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B9BA65-A51B-9D00-A768-2828D0A391FE}"/>
              </a:ext>
            </a:extLst>
          </p:cNvPr>
          <p:cNvSpPr/>
          <p:nvPr/>
        </p:nvSpPr>
        <p:spPr>
          <a:xfrm>
            <a:off x="3136977" y="3741004"/>
            <a:ext cx="4483020" cy="4922787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7CE593-FDBB-6AD7-FFA6-E8E9D6BCD9EC}"/>
              </a:ext>
            </a:extLst>
          </p:cNvPr>
          <p:cNvCxnSpPr>
            <a:cxnSpLocks/>
          </p:cNvCxnSpPr>
          <p:nvPr/>
        </p:nvCxnSpPr>
        <p:spPr>
          <a:xfrm>
            <a:off x="2286000" y="3583009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DF1FF2-E9CA-4BC7-04FF-2136D2F77F51}"/>
              </a:ext>
            </a:extLst>
          </p:cNvPr>
          <p:cNvCxnSpPr>
            <a:cxnSpLocks/>
          </p:cNvCxnSpPr>
          <p:nvPr/>
        </p:nvCxnSpPr>
        <p:spPr>
          <a:xfrm>
            <a:off x="2286000" y="3567769"/>
            <a:ext cx="0" cy="5766731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5873C4-F538-0299-610E-C5D3C4E14B1C}"/>
              </a:ext>
            </a:extLst>
          </p:cNvPr>
          <p:cNvCxnSpPr>
            <a:cxnSpLocks/>
          </p:cNvCxnSpPr>
          <p:nvPr/>
        </p:nvCxnSpPr>
        <p:spPr>
          <a:xfrm>
            <a:off x="2270760" y="9296400"/>
            <a:ext cx="666627" cy="0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D404DE7A-EAB8-9E80-636F-796E36B3E8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0" r="-1"/>
          <a:stretch/>
        </p:blipFill>
        <p:spPr>
          <a:xfrm>
            <a:off x="9241080" y="1616954"/>
            <a:ext cx="6760920" cy="6571846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4419600" y="2933700"/>
            <a:ext cx="4267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15C978-7AC5-168A-C073-77371EFA0780}"/>
              </a:ext>
            </a:extLst>
          </p:cNvPr>
          <p:cNvSpPr/>
          <p:nvPr/>
        </p:nvSpPr>
        <p:spPr>
          <a:xfrm>
            <a:off x="3167143" y="7133208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546C0D-28C3-9459-25CB-C087A3F3368F}"/>
              </a:ext>
            </a:extLst>
          </p:cNvPr>
          <p:cNvCxnSpPr>
            <a:cxnSpLocks/>
          </p:cNvCxnSpPr>
          <p:nvPr/>
        </p:nvCxnSpPr>
        <p:spPr>
          <a:xfrm>
            <a:off x="2297442" y="7233271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6736E7-56B9-F044-7169-37AC8F94BD15}"/>
              </a:ext>
            </a:extLst>
          </p:cNvPr>
          <p:cNvSpPr/>
          <p:nvPr/>
        </p:nvSpPr>
        <p:spPr>
          <a:xfrm>
            <a:off x="3121737" y="3500076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F9FB97-D2E5-0FE9-A28C-2AB723829F5D}"/>
              </a:ext>
            </a:extLst>
          </p:cNvPr>
          <p:cNvSpPr/>
          <p:nvPr/>
        </p:nvSpPr>
        <p:spPr>
          <a:xfrm>
            <a:off x="8852886" y="1623370"/>
            <a:ext cx="7301514" cy="211763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DF9EAD-1936-12C5-98E1-3A38497C0E39}"/>
              </a:ext>
            </a:extLst>
          </p:cNvPr>
          <p:cNvSpPr/>
          <p:nvPr/>
        </p:nvSpPr>
        <p:spPr>
          <a:xfrm>
            <a:off x="8858862" y="3818620"/>
            <a:ext cx="7301514" cy="483736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752129E-6313-74EE-DE22-F691CFFD3685}"/>
              </a:ext>
            </a:extLst>
          </p:cNvPr>
          <p:cNvCxnSpPr>
            <a:cxnSpLocks/>
          </p:cNvCxnSpPr>
          <p:nvPr/>
        </p:nvCxnSpPr>
        <p:spPr>
          <a:xfrm>
            <a:off x="7772397" y="4914900"/>
            <a:ext cx="91440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B97D5FD-07DF-96CD-A776-1DE0AB26C788}"/>
              </a:ext>
            </a:extLst>
          </p:cNvPr>
          <p:cNvSpPr txBox="1"/>
          <p:nvPr/>
        </p:nvSpPr>
        <p:spPr>
          <a:xfrm>
            <a:off x="8774810" y="8990200"/>
            <a:ext cx="832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문학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컴퓨터 전체 중 하나를 클릭하면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해당 값에 따라 분류된 값들을  목록으로 표시하고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책에 대한 정보를 알 수 있다 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메인 화면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2E19D-6C73-7687-77C5-710E6B05A4C1}"/>
              </a:ext>
            </a:extLst>
          </p:cNvPr>
          <p:cNvSpPr txBox="1"/>
          <p:nvPr/>
        </p:nvSpPr>
        <p:spPr>
          <a:xfrm>
            <a:off x="1143000" y="849536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책 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제목을 클릭하게 되면 </a:t>
            </a:r>
            <a:r>
              <a:rPr lang="en-US" altLang="ko-KR" sz="2400" b="1" dirty="0"/>
              <a:t> DAO -&gt; Command -&gt; View </a:t>
            </a:r>
            <a:r>
              <a:rPr lang="ko-KR" altLang="en-US" sz="2400" b="1" dirty="0"/>
              <a:t>의 흐름으로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</a:t>
            </a:r>
            <a:endParaRPr lang="en-US" altLang="ko-KR" sz="2400" b="1" dirty="0"/>
          </a:p>
          <a:p>
            <a:r>
              <a:rPr lang="ko-KR" altLang="en-US" sz="2400" b="1" dirty="0"/>
              <a:t>저장된 값을 책 정보 화면에 출력함 </a:t>
            </a:r>
            <a:endParaRPr lang="en-US" altLang="ko-KR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DB3A47-09EC-3C84-F27D-87A559292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130" y="1842132"/>
            <a:ext cx="5525271" cy="73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4C3AA2-2692-0F16-093E-25F99E945EE7}"/>
              </a:ext>
            </a:extLst>
          </p:cNvPr>
          <p:cNvSpPr txBox="1"/>
          <p:nvPr/>
        </p:nvSpPr>
        <p:spPr>
          <a:xfrm>
            <a:off x="9256869" y="288293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&lt;Command&gt;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948FD8-7823-7467-37EA-5847E599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469" y="3206381"/>
            <a:ext cx="5677692" cy="828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D0B164-DA87-E3AE-4F67-0A7C41B4BEA5}"/>
              </a:ext>
            </a:extLst>
          </p:cNvPr>
          <p:cNvSpPr txBox="1"/>
          <p:nvPr/>
        </p:nvSpPr>
        <p:spPr>
          <a:xfrm>
            <a:off x="9256867" y="1485930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&lt;DAO&gt;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D1CD157-1F0E-0555-08AA-D954E9267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08" y="4662544"/>
            <a:ext cx="9206092" cy="112119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D1FBAE-7FE8-07CA-091F-F6513ACA6D1C}"/>
              </a:ext>
            </a:extLst>
          </p:cNvPr>
          <p:cNvGrpSpPr/>
          <p:nvPr/>
        </p:nvGrpSpPr>
        <p:grpSpPr>
          <a:xfrm>
            <a:off x="8814949" y="5980469"/>
            <a:ext cx="7991886" cy="3476323"/>
            <a:chOff x="7919777" y="5980469"/>
            <a:chExt cx="7991886" cy="347632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5026733-43F8-C329-C25D-9499A142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8253" y="5980469"/>
              <a:ext cx="5734850" cy="29531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52954A0-AA44-E433-8CCF-0AA35356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19777" y="6275785"/>
              <a:ext cx="7991886" cy="318100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8F7DAE-0488-0D9E-2E00-318DD75B2356}"/>
              </a:ext>
            </a:extLst>
          </p:cNvPr>
          <p:cNvSpPr txBox="1"/>
          <p:nvPr/>
        </p:nvSpPr>
        <p:spPr>
          <a:xfrm>
            <a:off x="9256868" y="4279659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15F3178-A837-7310-BFB4-D2FF3DC0F11D}"/>
              </a:ext>
            </a:extLst>
          </p:cNvPr>
          <p:cNvSpPr/>
          <p:nvPr/>
        </p:nvSpPr>
        <p:spPr>
          <a:xfrm>
            <a:off x="10926439" y="2642788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C4F5E017-77ED-0F87-265A-F3C5316C0045}"/>
              </a:ext>
            </a:extLst>
          </p:cNvPr>
          <p:cNvSpPr/>
          <p:nvPr/>
        </p:nvSpPr>
        <p:spPr>
          <a:xfrm>
            <a:off x="10926439" y="4156471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DD1153-F8FB-39E7-43A6-A51D1767DBFC}"/>
              </a:ext>
            </a:extLst>
          </p:cNvPr>
          <p:cNvSpPr/>
          <p:nvPr/>
        </p:nvSpPr>
        <p:spPr>
          <a:xfrm>
            <a:off x="8825384" y="145755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5738DE-E416-E485-5FFC-00A3735FB42C}"/>
              </a:ext>
            </a:extLst>
          </p:cNvPr>
          <p:cNvSpPr/>
          <p:nvPr/>
        </p:nvSpPr>
        <p:spPr>
          <a:xfrm>
            <a:off x="8840624" y="283273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B0579D-E90E-53D3-E0F0-A9F440B22DBB}"/>
              </a:ext>
            </a:extLst>
          </p:cNvPr>
          <p:cNvSpPr/>
          <p:nvPr/>
        </p:nvSpPr>
        <p:spPr>
          <a:xfrm>
            <a:off x="8840624" y="4233569"/>
            <a:ext cx="8901888" cy="532786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C3974DD-854D-A5E3-D32E-04DBC7C1AFA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59"/>
          <a:stretch/>
        </p:blipFill>
        <p:spPr>
          <a:xfrm>
            <a:off x="951194" y="1616954"/>
            <a:ext cx="6351439" cy="66874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ABAADE-D26B-A8C9-25D2-6E141E4CEE45}"/>
              </a:ext>
            </a:extLst>
          </p:cNvPr>
          <p:cNvSpPr/>
          <p:nvPr/>
        </p:nvSpPr>
        <p:spPr>
          <a:xfrm>
            <a:off x="922309" y="1534854"/>
            <a:ext cx="6351439" cy="262161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F6609-1883-9658-8A58-5A7D42E531F0}"/>
              </a:ext>
            </a:extLst>
          </p:cNvPr>
          <p:cNvSpPr/>
          <p:nvPr/>
        </p:nvSpPr>
        <p:spPr>
          <a:xfrm>
            <a:off x="976869" y="7106921"/>
            <a:ext cx="6351439" cy="85597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074495-9138-48B0-B0BB-2ACECF46C0EF}"/>
              </a:ext>
            </a:extLst>
          </p:cNvPr>
          <p:cNvSpPr/>
          <p:nvPr/>
        </p:nvSpPr>
        <p:spPr>
          <a:xfrm>
            <a:off x="922309" y="4049428"/>
            <a:ext cx="6405999" cy="313959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AF6D8055-2BF1-952C-B0BA-D4EA6A1A8B7B}"/>
              </a:ext>
            </a:extLst>
          </p:cNvPr>
          <p:cNvSpPr/>
          <p:nvPr/>
        </p:nvSpPr>
        <p:spPr>
          <a:xfrm>
            <a:off x="7620212" y="5783742"/>
            <a:ext cx="928508" cy="410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EBEE0-C453-412A-80B3-EEA170E1B42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책 정보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7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5F946DB9-FC25-D8A6-3354-92763D2F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5"/>
          <a:stretch/>
        </p:blipFill>
        <p:spPr>
          <a:xfrm>
            <a:off x="1584960" y="1490616"/>
            <a:ext cx="6629400" cy="403463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5D915-0A32-2E6D-F1B8-A93359DE5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226" y="6016959"/>
            <a:ext cx="6749774" cy="3927141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AD797C1-94FE-FA9C-5F9E-C2AD218AF789}"/>
              </a:ext>
            </a:extLst>
          </p:cNvPr>
          <p:cNvSpPr/>
          <p:nvPr/>
        </p:nvSpPr>
        <p:spPr>
          <a:xfrm>
            <a:off x="4513487" y="5621870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19F53-A966-3E4C-8F99-69A726F3A896}"/>
              </a:ext>
            </a:extLst>
          </p:cNvPr>
          <p:cNvSpPr/>
          <p:nvPr/>
        </p:nvSpPr>
        <p:spPr>
          <a:xfrm>
            <a:off x="1679223" y="4560080"/>
            <a:ext cx="6427008" cy="96517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0DDD642-D618-F887-2751-536AB692F2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8" y="8838725"/>
            <a:ext cx="595637" cy="6203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CC85B6-60EE-5293-9E88-4D10F4E8F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4953" y="1982277"/>
            <a:ext cx="4620270" cy="11622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4C1172-7008-8D0D-EE08-30A00503BD6C}"/>
              </a:ext>
            </a:extLst>
          </p:cNvPr>
          <p:cNvSpPr/>
          <p:nvPr/>
        </p:nvSpPr>
        <p:spPr>
          <a:xfrm>
            <a:off x="1694463" y="1639813"/>
            <a:ext cx="6351439" cy="288663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C4823-D1C9-1963-7878-63B238C933DF}"/>
              </a:ext>
            </a:extLst>
          </p:cNvPr>
          <p:cNvSpPr txBox="1"/>
          <p:nvPr/>
        </p:nvSpPr>
        <p:spPr>
          <a:xfrm>
            <a:off x="9536872" y="1411713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53408A-6155-5D7E-2D2D-5BE1B40DB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45024"/>
            <a:ext cx="595637" cy="62035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643C31-BE5C-301B-A521-E390675D144B}"/>
              </a:ext>
            </a:extLst>
          </p:cNvPr>
          <p:cNvSpPr/>
          <p:nvPr/>
        </p:nvSpPr>
        <p:spPr>
          <a:xfrm>
            <a:off x="9356405" y="1429954"/>
            <a:ext cx="6427008" cy="171453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B29C6-DED8-D418-775A-8F8302867E53}"/>
              </a:ext>
            </a:extLst>
          </p:cNvPr>
          <p:cNvSpPr/>
          <p:nvPr/>
        </p:nvSpPr>
        <p:spPr>
          <a:xfrm>
            <a:off x="9356405" y="3208513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1DDB0-E647-5AD4-F8E4-1E1F700836C9}"/>
              </a:ext>
            </a:extLst>
          </p:cNvPr>
          <p:cNvSpPr/>
          <p:nvPr/>
        </p:nvSpPr>
        <p:spPr>
          <a:xfrm>
            <a:off x="9356405" y="6627268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73158D-6941-D5EF-3337-FBC6C73038B8}"/>
              </a:ext>
            </a:extLst>
          </p:cNvPr>
          <p:cNvSpPr/>
          <p:nvPr/>
        </p:nvSpPr>
        <p:spPr>
          <a:xfrm>
            <a:off x="1679223" y="6230660"/>
            <a:ext cx="6427008" cy="3751340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7F4910E-4B0E-7F09-0F78-951AFECBBA81}"/>
              </a:ext>
            </a:extLst>
          </p:cNvPr>
          <p:cNvCxnSpPr>
            <a:cxnSpLocks/>
          </p:cNvCxnSpPr>
          <p:nvPr/>
        </p:nvCxnSpPr>
        <p:spPr>
          <a:xfrm>
            <a:off x="8534400" y="2113033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657872B-D315-6B01-443F-EC95132EA377}"/>
              </a:ext>
            </a:extLst>
          </p:cNvPr>
          <p:cNvCxnSpPr>
            <a:cxnSpLocks/>
          </p:cNvCxnSpPr>
          <p:nvPr/>
        </p:nvCxnSpPr>
        <p:spPr>
          <a:xfrm>
            <a:off x="8534400" y="2097793"/>
            <a:ext cx="10084" cy="2684374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A9BC232-1F32-198E-0C34-F923523A9142}"/>
              </a:ext>
            </a:extLst>
          </p:cNvPr>
          <p:cNvCxnSpPr>
            <a:cxnSpLocks/>
          </p:cNvCxnSpPr>
          <p:nvPr/>
        </p:nvCxnSpPr>
        <p:spPr>
          <a:xfrm>
            <a:off x="3429000" y="4782167"/>
            <a:ext cx="51054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B729C2F-4248-6FBD-4B36-A2EA22DA08F0}"/>
              </a:ext>
            </a:extLst>
          </p:cNvPr>
          <p:cNvCxnSpPr>
            <a:cxnSpLocks/>
          </p:cNvCxnSpPr>
          <p:nvPr/>
        </p:nvCxnSpPr>
        <p:spPr>
          <a:xfrm>
            <a:off x="3505200" y="6743700"/>
            <a:ext cx="1887594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345471-0C11-4EBF-8553-EF72F0126949}"/>
              </a:ext>
            </a:extLst>
          </p:cNvPr>
          <p:cNvCxnSpPr>
            <a:cxnSpLocks/>
          </p:cNvCxnSpPr>
          <p:nvPr/>
        </p:nvCxnSpPr>
        <p:spPr>
          <a:xfrm>
            <a:off x="7934641" y="5703145"/>
            <a:ext cx="1323055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9" name="Object 2">
            <a:extLst>
              <a:ext uri="{FF2B5EF4-FFF2-40B4-BE49-F238E27FC236}">
                <a16:creationId xmlns:a16="http://schemas.microsoft.com/office/drawing/2014/main" id="{F631728B-0EEA-3830-A985-C2FE0897D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3664" y="15742075"/>
            <a:ext cx="411397" cy="39827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9F74589-17D7-B93B-D410-A55F2064919E}"/>
              </a:ext>
            </a:extLst>
          </p:cNvPr>
          <p:cNvSpPr txBox="1"/>
          <p:nvPr/>
        </p:nvSpPr>
        <p:spPr>
          <a:xfrm>
            <a:off x="9592564" y="332868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505A17-5906-5088-E3F3-DEF3B5242C75}"/>
              </a:ext>
            </a:extLst>
          </p:cNvPr>
          <p:cNvSpPr txBox="1"/>
          <p:nvPr/>
        </p:nvSpPr>
        <p:spPr>
          <a:xfrm>
            <a:off x="9542734" y="6661078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QnaDAO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9598082-EB02-6342-5F1C-09A24ABFA0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/>
          <a:stretch/>
        </p:blipFill>
        <p:spPr>
          <a:xfrm>
            <a:off x="9573214" y="7229821"/>
            <a:ext cx="7528947" cy="256187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3B3A85-FCC1-7E30-F6AA-4340FF1BE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5527" y="3904528"/>
            <a:ext cx="6878010" cy="253400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711E1B-3D77-8633-E4DD-58842E7DF8AB}"/>
              </a:ext>
            </a:extLst>
          </p:cNvPr>
          <p:cNvSpPr/>
          <p:nvPr/>
        </p:nvSpPr>
        <p:spPr>
          <a:xfrm>
            <a:off x="-2523170" y="12807914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4EBE184-EA3C-2B67-889B-0924E50A8316}"/>
              </a:ext>
            </a:extLst>
          </p:cNvPr>
          <p:cNvCxnSpPr>
            <a:cxnSpLocks/>
          </p:cNvCxnSpPr>
          <p:nvPr/>
        </p:nvCxnSpPr>
        <p:spPr>
          <a:xfrm>
            <a:off x="5353486" y="6805808"/>
            <a:ext cx="0" cy="2680899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C7621-DE12-FA26-001E-F54A8866F794}"/>
              </a:ext>
            </a:extLst>
          </p:cNvPr>
          <p:cNvCxnSpPr>
            <a:cxnSpLocks/>
          </p:cNvCxnSpPr>
          <p:nvPr/>
        </p:nvCxnSpPr>
        <p:spPr>
          <a:xfrm>
            <a:off x="2419543" y="9561429"/>
            <a:ext cx="2973251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B2B33A-6FFB-C662-529A-D995637FE29A}"/>
              </a:ext>
            </a:extLst>
          </p:cNvPr>
          <p:cNvCxnSpPr>
            <a:cxnSpLocks/>
          </p:cNvCxnSpPr>
          <p:nvPr/>
        </p:nvCxnSpPr>
        <p:spPr>
          <a:xfrm>
            <a:off x="5392794" y="8146257"/>
            <a:ext cx="250696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12FC722-068E-BFC8-77E7-EEA419078FF0}"/>
              </a:ext>
            </a:extLst>
          </p:cNvPr>
          <p:cNvCxnSpPr>
            <a:cxnSpLocks/>
          </p:cNvCxnSpPr>
          <p:nvPr/>
        </p:nvCxnSpPr>
        <p:spPr>
          <a:xfrm>
            <a:off x="7899754" y="5698584"/>
            <a:ext cx="9195" cy="244767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80FF7161-6834-4710-CF2E-66322D022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4" y="6047541"/>
            <a:ext cx="595637" cy="62035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16B2308-E292-7F5F-DD99-A8F9168BD2C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en-US" altLang="ko-KR" sz="7200" b="1" dirty="0" err="1">
                <a:solidFill>
                  <a:srgbClr val="5D6DBE"/>
                </a:solidFill>
              </a:rPr>
              <a:t>Qna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4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6EE5DDC-6ADC-0E0B-2CA3-EBFC687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52" y="2378932"/>
            <a:ext cx="8106935" cy="446627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0EAB9-0D01-D9C8-16EE-6FE893654F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4250" b="4784"/>
          <a:stretch/>
        </p:blipFill>
        <p:spPr>
          <a:xfrm>
            <a:off x="1055270" y="2317143"/>
            <a:ext cx="7693327" cy="16907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07B0BA-4391-9C99-285A-8CBF8860C8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5083"/>
          <a:stretch/>
        </p:blipFill>
        <p:spPr>
          <a:xfrm>
            <a:off x="1040030" y="5132559"/>
            <a:ext cx="7693327" cy="2002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4A9F95-A4E3-061C-AB45-73E42B9D71CF}"/>
              </a:ext>
            </a:extLst>
          </p:cNvPr>
          <p:cNvSpPr/>
          <p:nvPr/>
        </p:nvSpPr>
        <p:spPr>
          <a:xfrm>
            <a:off x="9280966" y="2327659"/>
            <a:ext cx="8457139" cy="517804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7FC7873-1951-F4ED-E2FF-C8B25A4A9FAA}"/>
              </a:ext>
            </a:extLst>
          </p:cNvPr>
          <p:cNvSpPr/>
          <p:nvPr/>
        </p:nvSpPr>
        <p:spPr>
          <a:xfrm>
            <a:off x="4495800" y="4480687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0AD49-966D-AE7A-B8E1-44930EF92F8B}"/>
              </a:ext>
            </a:extLst>
          </p:cNvPr>
          <p:cNvSpPr txBox="1"/>
          <p:nvPr/>
        </p:nvSpPr>
        <p:spPr>
          <a:xfrm>
            <a:off x="1605147" y="8345661"/>
            <a:ext cx="1507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상품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Qna</a:t>
            </a:r>
            <a:r>
              <a:rPr lang="ko-KR" altLang="en-US" sz="2400" b="1" dirty="0"/>
              <a:t>에 대한 내용을 작성 후  등록 버튼을 클릭하게 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등록되었다는 문구와 함께 데이터 베이스에 레코드가 추가되며 내용이 저장된다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후에 등록 문구가 화면에 표시되고  책 정보 화면으로 이동한다</a:t>
            </a:r>
            <a:r>
              <a:rPr lang="en-US" altLang="ko-KR" sz="2400" b="1" dirty="0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5FE50F-FB87-C9C5-2561-638E2CE8492B}"/>
              </a:ext>
            </a:extLst>
          </p:cNvPr>
          <p:cNvSpPr/>
          <p:nvPr/>
        </p:nvSpPr>
        <p:spPr>
          <a:xfrm>
            <a:off x="922310" y="5102584"/>
            <a:ext cx="7826287" cy="240311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-&gt;DB)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145</Words>
  <Application>Microsoft Office PowerPoint</Application>
  <PresentationFormat>사용자 지정</PresentationFormat>
  <Paragraphs>21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29</cp:revision>
  <dcterms:created xsi:type="dcterms:W3CDTF">2022-07-22T17:10:31Z</dcterms:created>
  <dcterms:modified xsi:type="dcterms:W3CDTF">2022-07-27T19:36:15Z</dcterms:modified>
</cp:coreProperties>
</file>