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310" r:id="rId6"/>
    <p:sldId id="261" r:id="rId7"/>
    <p:sldId id="262" r:id="rId8"/>
    <p:sldId id="263" r:id="rId9"/>
    <p:sldId id="264" r:id="rId10"/>
    <p:sldId id="312" r:id="rId11"/>
    <p:sldId id="311" r:id="rId12"/>
    <p:sldId id="268" r:id="rId13"/>
    <p:sldId id="269" r:id="rId14"/>
    <p:sldId id="270" r:id="rId15"/>
    <p:sldId id="271" r:id="rId16"/>
    <p:sldId id="272" r:id="rId17"/>
    <p:sldId id="288" r:id="rId18"/>
    <p:sldId id="283" r:id="rId19"/>
    <p:sldId id="284" r:id="rId20"/>
    <p:sldId id="285" r:id="rId21"/>
    <p:sldId id="286" r:id="rId22"/>
    <p:sldId id="287" r:id="rId23"/>
    <p:sldId id="273" r:id="rId24"/>
    <p:sldId id="274" r:id="rId25"/>
    <p:sldId id="275" r:id="rId26"/>
    <p:sldId id="276" r:id="rId27"/>
    <p:sldId id="277" r:id="rId28"/>
    <p:sldId id="278" r:id="rId29"/>
    <p:sldId id="309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280" r:id="rId51"/>
    <p:sldId id="281" r:id="rId5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7">
          <p15:clr>
            <a:srgbClr val="A4A3A4"/>
          </p15:clr>
        </p15:guide>
        <p15:guide id="2" pos="5757">
          <p15:clr>
            <a:srgbClr val="A4A3A4"/>
          </p15:clr>
        </p15:guide>
        <p15:guide id="3" pos="11650">
          <p15:clr>
            <a:srgbClr val="A4A3A4"/>
          </p15:clr>
        </p15:guide>
        <p15:guide id="4" pos="117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05" initials="5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8" autoAdjust="0"/>
    <p:restoredTop sz="97090"/>
  </p:normalViewPr>
  <p:slideViewPr>
    <p:cSldViewPr>
      <p:cViewPr varScale="1">
        <p:scale>
          <a:sx n="38" d="100"/>
          <a:sy n="38" d="100"/>
        </p:scale>
        <p:origin x="114" y="528"/>
      </p:cViewPr>
      <p:guideLst>
        <p:guide orient="horz" pos="3237"/>
        <p:guide pos="5757"/>
        <p:guide pos="11650"/>
        <p:guide pos="117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B4543C6-CE9D-4301-9630-B639723EC62F}" type="datetime1">
              <a:rPr lang="ko-KR" altLang="en-US"/>
              <a:pPr lvl="0">
                <a:defRPr lang="ko-KR" altLang="en-US"/>
              </a:pPr>
              <a:t>2022-07-29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7278DC1-96D0-4C2E-9E75-867D8A79958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2650736-AC9E-4C14-9D3C-340337DEA925}" type="slidenum">
              <a:rPr lang="ko-KR" altLang="en-US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9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2650736-AC9E-4C14-9D3C-340337DEA925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0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8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97278DC1-96D0-4C2E-9E75-867D8A79958F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73.png"/><Relationship Id="rId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1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9.png"/><Relationship Id="rId5" Type="http://schemas.openxmlformats.org/officeDocument/2006/relationships/image" Target="../media/image84.png"/><Relationship Id="rId10" Type="http://schemas.openxmlformats.org/officeDocument/2006/relationships/image" Target="../media/image88.png"/><Relationship Id="rId4" Type="http://schemas.openxmlformats.org/officeDocument/2006/relationships/image" Target="../media/image33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12" Type="http://schemas.openxmlformats.org/officeDocument/2006/relationships/image" Target="../media/image9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93.png"/><Relationship Id="rId5" Type="http://schemas.openxmlformats.org/officeDocument/2006/relationships/image" Target="../media/image85.png"/><Relationship Id="rId10" Type="http://schemas.openxmlformats.org/officeDocument/2006/relationships/image" Target="../media/image92.png"/><Relationship Id="rId4" Type="http://schemas.openxmlformats.org/officeDocument/2006/relationships/image" Target="../media/image84.png"/><Relationship Id="rId9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101.png"/><Relationship Id="rId3" Type="http://schemas.openxmlformats.org/officeDocument/2006/relationships/image" Target="../media/image31.png"/><Relationship Id="rId7" Type="http://schemas.openxmlformats.org/officeDocument/2006/relationships/image" Target="../media/image83.png"/><Relationship Id="rId12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99.png"/><Relationship Id="rId5" Type="http://schemas.openxmlformats.org/officeDocument/2006/relationships/image" Target="../media/image84.png"/><Relationship Id="rId10" Type="http://schemas.openxmlformats.org/officeDocument/2006/relationships/image" Target="../media/image98.png"/><Relationship Id="rId4" Type="http://schemas.openxmlformats.org/officeDocument/2006/relationships/image" Target="../media/image33.png"/><Relationship Id="rId9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1.png"/><Relationship Id="rId7" Type="http://schemas.openxmlformats.org/officeDocument/2006/relationships/image" Target="../media/image8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104.png"/><Relationship Id="rId4" Type="http://schemas.openxmlformats.org/officeDocument/2006/relationships/image" Target="../media/image33.png"/><Relationship Id="rId9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0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111.png"/><Relationship Id="rId5" Type="http://schemas.openxmlformats.org/officeDocument/2006/relationships/image" Target="../media/image85.png"/><Relationship Id="rId10" Type="http://schemas.openxmlformats.org/officeDocument/2006/relationships/image" Target="../media/image110.png"/><Relationship Id="rId4" Type="http://schemas.openxmlformats.org/officeDocument/2006/relationships/image" Target="../media/image84.png"/><Relationship Id="rId9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117.png"/><Relationship Id="rId7" Type="http://schemas.openxmlformats.org/officeDocument/2006/relationships/image" Target="../media/image84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119.png"/><Relationship Id="rId5" Type="http://schemas.openxmlformats.org/officeDocument/2006/relationships/image" Target="../media/image31.png"/><Relationship Id="rId10" Type="http://schemas.openxmlformats.org/officeDocument/2006/relationships/image" Target="../media/image73.png"/><Relationship Id="rId4" Type="http://schemas.openxmlformats.org/officeDocument/2006/relationships/image" Target="../media/image118.png"/><Relationship Id="rId9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10" Type="http://schemas.openxmlformats.org/officeDocument/2006/relationships/image" Target="../media/image122.png"/><Relationship Id="rId4" Type="http://schemas.openxmlformats.org/officeDocument/2006/relationships/image" Target="../media/image84.png"/><Relationship Id="rId9" Type="http://schemas.openxmlformats.org/officeDocument/2006/relationships/image" Target="../media/image1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1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10" Type="http://schemas.openxmlformats.org/officeDocument/2006/relationships/image" Target="../media/image127.png"/><Relationship Id="rId4" Type="http://schemas.openxmlformats.org/officeDocument/2006/relationships/image" Target="../media/image84.png"/><Relationship Id="rId9" Type="http://schemas.openxmlformats.org/officeDocument/2006/relationships/image" Target="../media/image1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10" Type="http://schemas.openxmlformats.org/officeDocument/2006/relationships/image" Target="../media/image129.png"/><Relationship Id="rId4" Type="http://schemas.openxmlformats.org/officeDocument/2006/relationships/image" Target="../media/image84.png"/><Relationship Id="rId9" Type="http://schemas.openxmlformats.org/officeDocument/2006/relationships/image" Target="../media/image12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131.png"/><Relationship Id="rId7" Type="http://schemas.openxmlformats.org/officeDocument/2006/relationships/image" Target="../media/image8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128.png"/><Relationship Id="rId5" Type="http://schemas.openxmlformats.org/officeDocument/2006/relationships/image" Target="../media/image33.png"/><Relationship Id="rId10" Type="http://schemas.openxmlformats.org/officeDocument/2006/relationships/image" Target="../media/image132.png"/><Relationship Id="rId4" Type="http://schemas.openxmlformats.org/officeDocument/2006/relationships/image" Target="../media/image31.png"/><Relationship Id="rId9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1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14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13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10" Type="http://schemas.openxmlformats.org/officeDocument/2006/relationships/image" Target="../media/image147.png"/><Relationship Id="rId4" Type="http://schemas.openxmlformats.org/officeDocument/2006/relationships/image" Target="../media/image85.png"/><Relationship Id="rId9" Type="http://schemas.openxmlformats.org/officeDocument/2006/relationships/image" Target="../media/image14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4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15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51.png"/><Relationship Id="rId17" Type="http://schemas.openxmlformats.org/officeDocument/2006/relationships/image" Target="../media/image55.png"/><Relationship Id="rId2" Type="http://schemas.openxmlformats.org/officeDocument/2006/relationships/image" Target="../media/image42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49.png"/><Relationship Id="rId18" Type="http://schemas.openxmlformats.org/officeDocument/2006/relationships/image" Target="../media/image165.png"/><Relationship Id="rId3" Type="http://schemas.openxmlformats.org/officeDocument/2006/relationships/image" Target="../media/image9.png"/><Relationship Id="rId7" Type="http://schemas.openxmlformats.org/officeDocument/2006/relationships/image" Target="../media/image160.png"/><Relationship Id="rId12" Type="http://schemas.openxmlformats.org/officeDocument/2006/relationships/image" Target="../media/image48.png"/><Relationship Id="rId17" Type="http://schemas.openxmlformats.org/officeDocument/2006/relationships/image" Target="../media/image164.png"/><Relationship Id="rId2" Type="http://schemas.openxmlformats.org/officeDocument/2006/relationships/image" Target="../media/image157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png"/><Relationship Id="rId11" Type="http://schemas.openxmlformats.org/officeDocument/2006/relationships/image" Target="../media/image163.png"/><Relationship Id="rId5" Type="http://schemas.openxmlformats.org/officeDocument/2006/relationships/image" Target="../media/image158.png"/><Relationship Id="rId15" Type="http://schemas.openxmlformats.org/officeDocument/2006/relationships/image" Target="../media/image51.png"/><Relationship Id="rId10" Type="http://schemas.openxmlformats.org/officeDocument/2006/relationships/image" Target="../media/image162.png"/><Relationship Id="rId19" Type="http://schemas.openxmlformats.org/officeDocument/2006/relationships/image" Target="../media/image31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3.png"/><Relationship Id="rId7" Type="http://schemas.openxmlformats.org/officeDocument/2006/relationships/image" Target="../media/image1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7.png"/><Relationship Id="rId5" Type="http://schemas.openxmlformats.org/officeDocument/2006/relationships/image" Target="../media/image5.png"/><Relationship Id="rId4" Type="http://schemas.openxmlformats.org/officeDocument/2006/relationships/image" Target="../media/image1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3021" y="2862172"/>
            <a:ext cx="13396260" cy="286675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9468" y="1134182"/>
            <a:ext cx="2970644" cy="4698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1942927" cy="45368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15239" y="1134182"/>
            <a:ext cx="2065939" cy="469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88891" y="5434928"/>
            <a:ext cx="7241318" cy="17068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46125" y="7573243"/>
            <a:ext cx="9371376" cy="767269"/>
          </a:xfrm>
          <a:prstGeom prst="rect">
            <a:avLst/>
          </a:prstGeom>
        </p:spPr>
      </p:pic>
      <p:grpSp>
        <p:nvGrpSpPr>
          <p:cNvPr id="14" name="그룹 1003"/>
          <p:cNvGrpSpPr/>
          <p:nvPr/>
        </p:nvGrpSpPr>
        <p:grpSpPr>
          <a:xfrm>
            <a:off x="677031" y="5144143"/>
            <a:ext cx="2165950" cy="5142857"/>
            <a:chOff x="1457552" y="5142857"/>
            <a:chExt cx="2165950" cy="51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552" y="5142857"/>
              <a:ext cx="2165950" cy="51428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5097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02763" y="9561429"/>
            <a:ext cx="411797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6244" cy="398273"/>
          </a:xfrm>
          <a:prstGeom prst="rect">
            <a:avLst/>
          </a:prstGeom>
        </p:spPr>
      </p:pic>
      <p:grpSp>
        <p:nvGrpSpPr>
          <p:cNvPr id="1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8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19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00113" y="-83648"/>
            <a:ext cx="3608201" cy="167168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53400" y="15203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7200" dirty="0" smtClean="0">
                <a:solidFill>
                  <a:schemeClr val="accent1">
                    <a:lumMod val="75000"/>
                  </a:schemeClr>
                </a:solidFill>
              </a:rPr>
              <a:t>물리</a:t>
            </a:r>
            <a:r>
              <a:rPr lang="ko-KR" altLang="en-US" sz="7200" dirty="0" smtClean="0">
                <a:solidFill>
                  <a:schemeClr val="accent1">
                    <a:lumMod val="75000"/>
                  </a:schemeClr>
                </a:solidFill>
              </a:rPr>
              <a:t>적</a:t>
            </a:r>
            <a:r>
              <a:rPr lang="en-US" altLang="ko-KR" sz="72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1637" y="1393997"/>
            <a:ext cx="10076267" cy="873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5097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02763" y="9561429"/>
            <a:ext cx="411797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6244" cy="398273"/>
          </a:xfrm>
          <a:prstGeom prst="rect">
            <a:avLst/>
          </a:prstGeom>
        </p:spPr>
      </p:pic>
      <p:grpSp>
        <p:nvGrpSpPr>
          <p:cNvPr id="1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8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19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00113" y="-83648"/>
            <a:ext cx="3608201" cy="167168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53400" y="15203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7200" dirty="0" smtClean="0">
                <a:solidFill>
                  <a:schemeClr val="accent1">
                    <a:lumMod val="75000"/>
                  </a:schemeClr>
                </a:solidFill>
              </a:rPr>
              <a:t>논리적</a:t>
            </a:r>
            <a:r>
              <a:rPr lang="en-US" altLang="ko-KR" sz="72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9444" y="1588036"/>
            <a:ext cx="9879662" cy="85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A3675CD-23D1-49E4-A0D2-0AACDF9C31D5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13047462" y="6442466"/>
            <a:ext cx="0" cy="2572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2EAAE02-C227-4BC0-BFD5-77EC2351A3D9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 flipV="1">
            <a:off x="8867573" y="4029989"/>
            <a:ext cx="7019804" cy="16137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8BCAF-F34F-456B-B5C0-F0EBEC05275E}"/>
              </a:ext>
            </a:extLst>
          </p:cNvPr>
          <p:cNvCxnSpPr>
            <a:stCxn id="2" idx="2"/>
            <a:endCxn id="20" idx="0"/>
          </p:cNvCxnSpPr>
          <p:nvPr/>
        </p:nvCxnSpPr>
        <p:spPr>
          <a:xfrm>
            <a:off x="1565819" y="2653230"/>
            <a:ext cx="0" cy="6130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31871" y="9561431"/>
            <a:ext cx="411398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3639" y="9561431"/>
            <a:ext cx="407303" cy="398273"/>
          </a:xfrm>
          <a:prstGeom prst="rect">
            <a:avLst/>
          </a:prstGeom>
        </p:spPr>
      </p:pic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FC635CD6-5236-418B-A746-8D7621BFABF9}"/>
              </a:ext>
            </a:extLst>
          </p:cNvPr>
          <p:cNvSpPr/>
          <p:nvPr/>
        </p:nvSpPr>
        <p:spPr>
          <a:xfrm>
            <a:off x="557289" y="1855695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메인페이지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EF876F5E-EC90-4606-A916-9B032A8BC021}"/>
              </a:ext>
            </a:extLst>
          </p:cNvPr>
          <p:cNvSpPr/>
          <p:nvPr/>
        </p:nvSpPr>
        <p:spPr>
          <a:xfrm>
            <a:off x="557289" y="3651795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메뉴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B1CABC18-33F0-493A-808D-C2F039202B92}"/>
              </a:ext>
            </a:extLst>
          </p:cNvPr>
          <p:cNvSpPr/>
          <p:nvPr/>
        </p:nvSpPr>
        <p:spPr>
          <a:xfrm>
            <a:off x="557289" y="5438904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도서리스트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BC2156B8-A613-4EA9-BE98-A22314B11E0F}"/>
              </a:ext>
            </a:extLst>
          </p:cNvPr>
          <p:cNvSpPr/>
          <p:nvPr/>
        </p:nvSpPr>
        <p:spPr>
          <a:xfrm>
            <a:off x="557289" y="7226013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 err="1">
                <a:solidFill>
                  <a:srgbClr val="7030A0"/>
                </a:solidFill>
              </a:rPr>
              <a:t>더보기</a:t>
            </a:r>
            <a:endParaRPr lang="ko-KR" altLang="en-US" sz="2700" b="1" dirty="0">
              <a:solidFill>
                <a:srgbClr val="7030A0"/>
              </a:solidFill>
            </a:endParaRP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36508A75-0EAA-4667-9D47-CB34347CEB1A}"/>
              </a:ext>
            </a:extLst>
          </p:cNvPr>
          <p:cNvSpPr/>
          <p:nvPr/>
        </p:nvSpPr>
        <p:spPr>
          <a:xfrm>
            <a:off x="557289" y="8783754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로그인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2174105F-7303-411A-A1A3-01FEC5E3E0E2}"/>
              </a:ext>
            </a:extLst>
          </p:cNvPr>
          <p:cNvSpPr/>
          <p:nvPr/>
        </p:nvSpPr>
        <p:spPr>
          <a:xfrm>
            <a:off x="3655490" y="2451056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문학</a:t>
            </a: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6FE6B76C-BE3E-46CF-854C-E2712951AC92}"/>
              </a:ext>
            </a:extLst>
          </p:cNvPr>
          <p:cNvSpPr/>
          <p:nvPr/>
        </p:nvSpPr>
        <p:spPr>
          <a:xfrm>
            <a:off x="3655490" y="3248591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어학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1CD8EFB-C380-4F29-B647-C3E1942065AD}"/>
              </a:ext>
            </a:extLst>
          </p:cNvPr>
          <p:cNvSpPr/>
          <p:nvPr/>
        </p:nvSpPr>
        <p:spPr>
          <a:xfrm>
            <a:off x="3655490" y="4046126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컴퓨터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8965D7A5-0CB5-4223-BFFB-64CE5A3A292E}"/>
              </a:ext>
            </a:extLst>
          </p:cNvPr>
          <p:cNvSpPr/>
          <p:nvPr/>
        </p:nvSpPr>
        <p:spPr>
          <a:xfrm>
            <a:off x="3655490" y="4843661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전체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C7995F96-1A44-403B-92A2-60C53BA389EF}"/>
              </a:ext>
            </a:extLst>
          </p:cNvPr>
          <p:cNvSpPr/>
          <p:nvPr/>
        </p:nvSpPr>
        <p:spPr>
          <a:xfrm>
            <a:off x="6850514" y="3647358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도서</a:t>
            </a:r>
            <a:endParaRPr lang="en-US" altLang="ko-KR" sz="27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상세정보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268BBF7D-FC3D-4630-914E-A5FB5BECF0CE}"/>
              </a:ext>
            </a:extLst>
          </p:cNvPr>
          <p:cNvSpPr/>
          <p:nvPr/>
        </p:nvSpPr>
        <p:spPr>
          <a:xfrm>
            <a:off x="6850514" y="5434467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rgbClr val="7030A0"/>
                </a:solidFill>
              </a:rPr>
              <a:t>Q&amp;A</a:t>
            </a:r>
            <a:endParaRPr lang="ko-KR" altLang="en-US" sz="2700" b="1" dirty="0">
              <a:solidFill>
                <a:srgbClr val="7030A0"/>
              </a:solidFill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D2D5B09-836A-4C7D-9A6C-6D355B635AD7}"/>
              </a:ext>
            </a:extLst>
          </p:cNvPr>
          <p:cNvSpPr/>
          <p:nvPr/>
        </p:nvSpPr>
        <p:spPr>
          <a:xfrm>
            <a:off x="10045538" y="3631221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장바구니</a:t>
            </a:r>
            <a:endParaRPr lang="en-US" altLang="ko-KR" sz="27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담기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F7770076-5E47-4F6E-A95B-44B49E6DD735}"/>
              </a:ext>
            </a:extLst>
          </p:cNvPr>
          <p:cNvSpPr/>
          <p:nvPr/>
        </p:nvSpPr>
        <p:spPr>
          <a:xfrm>
            <a:off x="13139463" y="3631221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주문하기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F02C0BF6-2601-4A3C-AA02-E8AF7647CF45}"/>
              </a:ext>
            </a:extLst>
          </p:cNvPr>
          <p:cNvSpPr/>
          <p:nvPr/>
        </p:nvSpPr>
        <p:spPr>
          <a:xfrm>
            <a:off x="15887376" y="3631221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주문완료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1167DD4A-1815-4223-AB53-B71259DF8A1D}"/>
              </a:ext>
            </a:extLst>
          </p:cNvPr>
          <p:cNvSpPr/>
          <p:nvPr/>
        </p:nvSpPr>
        <p:spPr>
          <a:xfrm>
            <a:off x="11877462" y="5434466"/>
            <a:ext cx="2340000" cy="1008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accent2">
                    <a:lumMod val="75000"/>
                  </a:schemeClr>
                </a:solidFill>
              </a:rPr>
              <a:t>상품등록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28C09294-2155-4C2F-8F66-5E8684080702}"/>
              </a:ext>
            </a:extLst>
          </p:cNvPr>
          <p:cNvSpPr/>
          <p:nvPr/>
        </p:nvSpPr>
        <p:spPr>
          <a:xfrm>
            <a:off x="11877462" y="6628105"/>
            <a:ext cx="2340000" cy="1008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accent2">
                    <a:lumMod val="75000"/>
                  </a:schemeClr>
                </a:solidFill>
              </a:rPr>
              <a:t>상품수정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DB670ADA-B801-4282-92D0-8045004D47AE}"/>
              </a:ext>
            </a:extLst>
          </p:cNvPr>
          <p:cNvSpPr/>
          <p:nvPr/>
        </p:nvSpPr>
        <p:spPr>
          <a:xfrm>
            <a:off x="11877462" y="7821744"/>
            <a:ext cx="2340000" cy="1008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accent2">
                    <a:lumMod val="75000"/>
                  </a:schemeClr>
                </a:solidFill>
              </a:rPr>
              <a:t>전체 구매목록 확인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2DED6A8D-2CBE-4BF5-ABBF-CDE9CAAF6FC8}"/>
              </a:ext>
            </a:extLst>
          </p:cNvPr>
          <p:cNvSpPr/>
          <p:nvPr/>
        </p:nvSpPr>
        <p:spPr>
          <a:xfrm>
            <a:off x="11877462" y="9015384"/>
            <a:ext cx="2340000" cy="1008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accent2">
                    <a:lumMod val="75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2700" b="1" dirty="0">
                <a:solidFill>
                  <a:schemeClr val="accent2">
                    <a:lumMod val="75000"/>
                  </a:schemeClr>
                </a:solidFill>
              </a:rPr>
              <a:t>답변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5BB1C2-D69D-4629-AC8D-CE5D51603D63}"/>
              </a:ext>
            </a:extLst>
          </p:cNvPr>
          <p:cNvCxnSpPr>
            <a:stCxn id="17" idx="3"/>
          </p:cNvCxnSpPr>
          <p:nvPr/>
        </p:nvCxnSpPr>
        <p:spPr>
          <a:xfrm>
            <a:off x="2574349" y="4050563"/>
            <a:ext cx="1081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A94D9C1-222F-4C8C-9ACD-B9C54EEAFD95}"/>
              </a:ext>
            </a:extLst>
          </p:cNvPr>
          <p:cNvCxnSpPr>
            <a:endCxn id="25" idx="1"/>
          </p:cNvCxnSpPr>
          <p:nvPr/>
        </p:nvCxnSpPr>
        <p:spPr>
          <a:xfrm>
            <a:off x="5672549" y="4046126"/>
            <a:ext cx="1177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0F06F14-1835-44FE-BB0A-65A2733ADB45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7859043" y="4444893"/>
            <a:ext cx="0" cy="98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F6846AB-B8E4-44FA-8F19-993F72E83389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8165066" y="4663446"/>
            <a:ext cx="3712397" cy="12750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D84D204-CD85-482E-B510-18FA06F829C9}"/>
              </a:ext>
            </a:extLst>
          </p:cNvPr>
          <p:cNvCxnSpPr>
            <a:stCxn id="31" idx="1"/>
          </p:cNvCxnSpPr>
          <p:nvPr/>
        </p:nvCxnSpPr>
        <p:spPr>
          <a:xfrm rot="10800000">
            <a:off x="10021272" y="4843663"/>
            <a:ext cx="1856191" cy="22884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AA9E6DD-9FEA-4131-A21B-909530598325}"/>
              </a:ext>
            </a:extLst>
          </p:cNvPr>
          <p:cNvCxnSpPr>
            <a:cxnSpLocks/>
            <a:stCxn id="32" idx="3"/>
            <a:endCxn id="29" idx="2"/>
          </p:cNvCxnSpPr>
          <p:nvPr/>
        </p:nvCxnSpPr>
        <p:spPr>
          <a:xfrm flipV="1">
            <a:off x="14217462" y="4428756"/>
            <a:ext cx="2678444" cy="38969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20A7CD8-A2D7-4FEA-84C8-2A4E25B9E943}"/>
              </a:ext>
            </a:extLst>
          </p:cNvPr>
          <p:cNvCxnSpPr>
            <a:stCxn id="33" idx="1"/>
            <a:endCxn id="26" idx="2"/>
          </p:cNvCxnSpPr>
          <p:nvPr/>
        </p:nvCxnSpPr>
        <p:spPr>
          <a:xfrm rot="10800000">
            <a:off x="7859044" y="6232002"/>
            <a:ext cx="4018418" cy="32873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F57A147-C3CF-4875-8D7B-0A2AFD93181E}"/>
              </a:ext>
            </a:extLst>
          </p:cNvPr>
          <p:cNvCxnSpPr/>
          <p:nvPr/>
        </p:nvCxnSpPr>
        <p:spPr>
          <a:xfrm flipV="1">
            <a:off x="8165054" y="4461031"/>
            <a:ext cx="0" cy="21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40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43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5C2E60-B274-4407-8057-F60BB3314088}"/>
              </a:ext>
            </a:extLst>
          </p:cNvPr>
          <p:cNvSpPr/>
          <p:nvPr/>
        </p:nvSpPr>
        <p:spPr>
          <a:xfrm>
            <a:off x="718661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67D6903-C59E-4372-8950-C202F70F8366}"/>
              </a:ext>
            </a:extLst>
          </p:cNvPr>
          <p:cNvSpPr/>
          <p:nvPr/>
        </p:nvSpPr>
        <p:spPr>
          <a:xfrm>
            <a:off x="1030260" y="3531027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0340C15-7486-4C2B-91C8-9CD64CF7A1DC}"/>
              </a:ext>
            </a:extLst>
          </p:cNvPr>
          <p:cNvSpPr/>
          <p:nvPr/>
        </p:nvSpPr>
        <p:spPr>
          <a:xfrm>
            <a:off x="3044161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45180BA-DBB2-4546-8D0F-79DDB491C02B}"/>
              </a:ext>
            </a:extLst>
          </p:cNvPr>
          <p:cNvSpPr/>
          <p:nvPr/>
        </p:nvSpPr>
        <p:spPr>
          <a:xfrm>
            <a:off x="1030260" y="4434236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E0338C6-49B7-491B-ACBF-7B7D5C784D51}"/>
              </a:ext>
            </a:extLst>
          </p:cNvPr>
          <p:cNvSpPr/>
          <p:nvPr/>
        </p:nvSpPr>
        <p:spPr>
          <a:xfrm>
            <a:off x="1030261" y="5337441"/>
            <a:ext cx="7129785" cy="36505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리스트 </a:t>
            </a:r>
            <a:r>
              <a:rPr lang="en-US" altLang="ko-KR" sz="2700" b="1" dirty="0">
                <a:solidFill>
                  <a:schemeClr val="tx1"/>
                </a:solidFill>
              </a:rPr>
              <a:t>/ </a:t>
            </a:r>
            <a:r>
              <a:rPr lang="ko-KR" altLang="en-US" sz="2700" b="1" dirty="0">
                <a:solidFill>
                  <a:schemeClr val="tx1"/>
                </a:solidFill>
              </a:rPr>
              <a:t>도서 상세보기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482215-02D4-4DD8-BEFA-3A335A8F6434}"/>
              </a:ext>
            </a:extLst>
          </p:cNvPr>
          <p:cNvSpPr/>
          <p:nvPr/>
        </p:nvSpPr>
        <p:spPr>
          <a:xfrm>
            <a:off x="9496901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A4D86FD-DA38-4C43-A8B2-30ECF0C1ED29}"/>
              </a:ext>
            </a:extLst>
          </p:cNvPr>
          <p:cNvSpPr/>
          <p:nvPr/>
        </p:nvSpPr>
        <p:spPr>
          <a:xfrm>
            <a:off x="9821188" y="3531026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A5AB0F5-B87B-4086-A819-9514D0155C85}"/>
              </a:ext>
            </a:extLst>
          </p:cNvPr>
          <p:cNvSpPr/>
          <p:nvPr/>
        </p:nvSpPr>
        <p:spPr>
          <a:xfrm>
            <a:off x="11835733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BAECA67-0157-4E5B-AC6D-B51511391916}"/>
              </a:ext>
            </a:extLst>
          </p:cNvPr>
          <p:cNvSpPr/>
          <p:nvPr/>
        </p:nvSpPr>
        <p:spPr>
          <a:xfrm>
            <a:off x="9808499" y="4461714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3D457D3-BFF4-4206-9274-81C4BBCBA53A}"/>
              </a:ext>
            </a:extLst>
          </p:cNvPr>
          <p:cNvSpPr/>
          <p:nvPr/>
        </p:nvSpPr>
        <p:spPr>
          <a:xfrm>
            <a:off x="9808501" y="5337441"/>
            <a:ext cx="7129785" cy="24564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정보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FBB22-20FA-4DB1-8128-092FCD8F2155}"/>
              </a:ext>
            </a:extLst>
          </p:cNvPr>
          <p:cNvSpPr/>
          <p:nvPr/>
        </p:nvSpPr>
        <p:spPr>
          <a:xfrm>
            <a:off x="10013945" y="5628182"/>
            <a:ext cx="1313858" cy="1326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63ED72C-55F4-4F3B-AEE1-8F34FB658D34}"/>
              </a:ext>
            </a:extLst>
          </p:cNvPr>
          <p:cNvSpPr/>
          <p:nvPr/>
        </p:nvSpPr>
        <p:spPr>
          <a:xfrm>
            <a:off x="9808500" y="8225532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Q&amp;A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FCD0F0-3603-4EEA-B0D0-7B383BA3446C}"/>
              </a:ext>
            </a:extLst>
          </p:cNvPr>
          <p:cNvSpPr txBox="1"/>
          <p:nvPr/>
        </p:nvSpPr>
        <p:spPr>
          <a:xfrm>
            <a:off x="3356017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7030A0"/>
                </a:solidFill>
              </a:rPr>
              <a:t>메인 페이지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CCCB5-B2AE-4642-8C75-E284DCCCED61}"/>
              </a:ext>
            </a:extLst>
          </p:cNvPr>
          <p:cNvSpPr txBox="1"/>
          <p:nvPr/>
        </p:nvSpPr>
        <p:spPr>
          <a:xfrm>
            <a:off x="12183927" y="2378933"/>
            <a:ext cx="23789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7030A0"/>
                </a:solidFill>
              </a:rPr>
              <a:t>도서상세정보</a:t>
            </a:r>
          </a:p>
        </p:txBody>
      </p:sp>
      <p:grpSp>
        <p:nvGrpSpPr>
          <p:cNvPr id="31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32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74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3EF0E2-1FAD-4DE2-A165-632BF40DD51E}"/>
              </a:ext>
            </a:extLst>
          </p:cNvPr>
          <p:cNvSpPr/>
          <p:nvPr/>
        </p:nvSpPr>
        <p:spPr>
          <a:xfrm>
            <a:off x="718661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5FC5-FE9B-4C95-87D5-DBE2A3BAA3F6}"/>
              </a:ext>
            </a:extLst>
          </p:cNvPr>
          <p:cNvSpPr/>
          <p:nvPr/>
        </p:nvSpPr>
        <p:spPr>
          <a:xfrm>
            <a:off x="2575002" y="8284424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9B75D89-DF5C-43ED-A3E5-4CD1008837CF}"/>
              </a:ext>
            </a:extLst>
          </p:cNvPr>
          <p:cNvSpPr/>
          <p:nvPr/>
        </p:nvSpPr>
        <p:spPr>
          <a:xfrm>
            <a:off x="3077912" y="3531026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FAC8E8F-5A94-46E0-B261-9FCA2E95C2FF}"/>
              </a:ext>
            </a:extLst>
          </p:cNvPr>
          <p:cNvSpPr/>
          <p:nvPr/>
        </p:nvSpPr>
        <p:spPr>
          <a:xfrm>
            <a:off x="1047987" y="4434235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63806C8-9C93-454D-8E13-B4491C85374A}"/>
              </a:ext>
            </a:extLst>
          </p:cNvPr>
          <p:cNvSpPr/>
          <p:nvPr/>
        </p:nvSpPr>
        <p:spPr>
          <a:xfrm>
            <a:off x="1047987" y="5337443"/>
            <a:ext cx="7129785" cy="26985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구매 도서 리스트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AB297-3382-415C-A210-0D088C90A874}"/>
              </a:ext>
            </a:extLst>
          </p:cNvPr>
          <p:cNvSpPr txBox="1"/>
          <p:nvPr/>
        </p:nvSpPr>
        <p:spPr>
          <a:xfrm>
            <a:off x="3356017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장바구니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A48419B-FC77-4CA9-8833-08E82FA5ACCC}"/>
              </a:ext>
            </a:extLst>
          </p:cNvPr>
          <p:cNvSpPr/>
          <p:nvPr/>
        </p:nvSpPr>
        <p:spPr>
          <a:xfrm>
            <a:off x="4612880" y="8284424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비우기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2E6B36D-E1FC-4B4C-98BB-E78194569347}"/>
              </a:ext>
            </a:extLst>
          </p:cNvPr>
          <p:cNvSpPr/>
          <p:nvPr/>
        </p:nvSpPr>
        <p:spPr>
          <a:xfrm>
            <a:off x="1100512" y="3522517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CA8DAC-80EB-4BD8-95C1-8582439D6316}"/>
              </a:ext>
            </a:extLst>
          </p:cNvPr>
          <p:cNvSpPr/>
          <p:nvPr/>
        </p:nvSpPr>
        <p:spPr>
          <a:xfrm>
            <a:off x="9479738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6D31AFE-D791-4AAD-8556-A39B956692AA}"/>
              </a:ext>
            </a:extLst>
          </p:cNvPr>
          <p:cNvSpPr/>
          <p:nvPr/>
        </p:nvSpPr>
        <p:spPr>
          <a:xfrm>
            <a:off x="11336079" y="8413520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E93638-1137-4795-A847-7FE13889847F}"/>
              </a:ext>
            </a:extLst>
          </p:cNvPr>
          <p:cNvSpPr/>
          <p:nvPr/>
        </p:nvSpPr>
        <p:spPr>
          <a:xfrm>
            <a:off x="11808296" y="3531026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67A1D13-320F-4B32-8FEE-B3A873A501E4}"/>
              </a:ext>
            </a:extLst>
          </p:cNvPr>
          <p:cNvSpPr/>
          <p:nvPr/>
        </p:nvSpPr>
        <p:spPr>
          <a:xfrm>
            <a:off x="9778371" y="4434234"/>
            <a:ext cx="7129785" cy="14907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구매 도서 리스트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6CE4FC-F7ED-4932-9CA1-193CA25157BE}"/>
              </a:ext>
            </a:extLst>
          </p:cNvPr>
          <p:cNvSpPr txBox="1"/>
          <p:nvPr/>
        </p:nvSpPr>
        <p:spPr>
          <a:xfrm>
            <a:off x="12117094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구매하기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1C73CF0-07C8-4247-BF27-F8DEE6C7C192}"/>
              </a:ext>
            </a:extLst>
          </p:cNvPr>
          <p:cNvSpPr/>
          <p:nvPr/>
        </p:nvSpPr>
        <p:spPr>
          <a:xfrm>
            <a:off x="13373957" y="8413520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1F79856-BA7F-486A-9912-7AA9D4511B67}"/>
              </a:ext>
            </a:extLst>
          </p:cNvPr>
          <p:cNvSpPr/>
          <p:nvPr/>
        </p:nvSpPr>
        <p:spPr>
          <a:xfrm>
            <a:off x="9830896" y="3522517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250A12B-4B22-47BC-AA3B-F4EB6CAACC33}"/>
              </a:ext>
            </a:extLst>
          </p:cNvPr>
          <p:cNvSpPr/>
          <p:nvPr/>
        </p:nvSpPr>
        <p:spPr>
          <a:xfrm>
            <a:off x="9778369" y="6078085"/>
            <a:ext cx="7129785" cy="11833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주문자 정보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2B7685-C3A1-48A6-8872-5937D65D12F7}"/>
              </a:ext>
            </a:extLst>
          </p:cNvPr>
          <p:cNvSpPr/>
          <p:nvPr/>
        </p:nvSpPr>
        <p:spPr>
          <a:xfrm>
            <a:off x="9778369" y="7435996"/>
            <a:ext cx="7129785" cy="822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 err="1">
                <a:solidFill>
                  <a:schemeClr val="tx1"/>
                </a:solidFill>
              </a:rPr>
              <a:t>배송지</a:t>
            </a:r>
            <a:r>
              <a:rPr lang="ko-KR" altLang="en-US" sz="2700" b="1" dirty="0">
                <a:solidFill>
                  <a:schemeClr val="tx1"/>
                </a:solidFill>
              </a:rPr>
              <a:t> 정보</a:t>
            </a:r>
          </a:p>
        </p:txBody>
      </p:sp>
      <p:grpSp>
        <p:nvGrpSpPr>
          <p:cNvPr id="29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04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850F27-4D35-4156-9B5D-D84C02B48AFB}"/>
              </a:ext>
            </a:extLst>
          </p:cNvPr>
          <p:cNvSpPr/>
          <p:nvPr/>
        </p:nvSpPr>
        <p:spPr>
          <a:xfrm>
            <a:off x="9740253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6182FA-DD5F-4DB4-B5D2-A43E2474D943}"/>
              </a:ext>
            </a:extLst>
          </p:cNvPr>
          <p:cNvSpPr/>
          <p:nvPr/>
        </p:nvSpPr>
        <p:spPr>
          <a:xfrm>
            <a:off x="12659916" y="8477038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책 등록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337242-C3F6-44E2-B924-AD512AD8F0D4}"/>
              </a:ext>
            </a:extLst>
          </p:cNvPr>
          <p:cNvSpPr/>
          <p:nvPr/>
        </p:nvSpPr>
        <p:spPr>
          <a:xfrm>
            <a:off x="12093507" y="3581555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3220268-31EE-487E-9ED3-258D8A57D27A}"/>
              </a:ext>
            </a:extLst>
          </p:cNvPr>
          <p:cNvSpPr/>
          <p:nvPr/>
        </p:nvSpPr>
        <p:spPr>
          <a:xfrm>
            <a:off x="10063582" y="4467745"/>
            <a:ext cx="7129785" cy="36187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정보 등록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분류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수량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저자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출판사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출판일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내용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할인율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5CC61-3A3B-4CE6-B8C6-0328EB0FAF0B}"/>
              </a:ext>
            </a:extLst>
          </p:cNvPr>
          <p:cNvSpPr txBox="1"/>
          <p:nvPr/>
        </p:nvSpPr>
        <p:spPr>
          <a:xfrm>
            <a:off x="12377609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상품 등록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45592AC-18AE-49B5-B896-2EF576E25F2A}"/>
              </a:ext>
            </a:extLst>
          </p:cNvPr>
          <p:cNvSpPr/>
          <p:nvPr/>
        </p:nvSpPr>
        <p:spPr>
          <a:xfrm>
            <a:off x="10116108" y="3573046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pic>
        <p:nvPicPr>
          <p:cNvPr id="42" name="Object 2">
            <a:extLst>
              <a:ext uri="{FF2B5EF4-FFF2-40B4-BE49-F238E27FC236}">
                <a16:creationId xmlns:a16="http://schemas.microsoft.com/office/drawing/2014/main" id="{20788EDB-E6F5-490C-BC53-AB85FB4A928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8284" y="9561431"/>
            <a:ext cx="411398" cy="398273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C7AB7B-9539-4E18-991B-3A8517E43280}"/>
              </a:ext>
            </a:extLst>
          </p:cNvPr>
          <p:cNvSpPr/>
          <p:nvPr/>
        </p:nvSpPr>
        <p:spPr>
          <a:xfrm>
            <a:off x="1045296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470AEF0-EE94-4C1A-850B-754FC71CBA59}"/>
              </a:ext>
            </a:extLst>
          </p:cNvPr>
          <p:cNvSpPr/>
          <p:nvPr/>
        </p:nvSpPr>
        <p:spPr>
          <a:xfrm>
            <a:off x="3377554" y="3513975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A7353DE-2158-4311-A8B2-074E01ACE98A}"/>
              </a:ext>
            </a:extLst>
          </p:cNvPr>
          <p:cNvSpPr/>
          <p:nvPr/>
        </p:nvSpPr>
        <p:spPr>
          <a:xfrm>
            <a:off x="1347629" y="4400165"/>
            <a:ext cx="7129785" cy="47316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03F5F4-C985-4A60-8225-504C7202445C}"/>
              </a:ext>
            </a:extLst>
          </p:cNvPr>
          <p:cNvSpPr txBox="1"/>
          <p:nvPr/>
        </p:nvSpPr>
        <p:spPr>
          <a:xfrm>
            <a:off x="3682652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관리자 메인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B437F2D-0164-44FD-8A5F-C73E1A90FC8C}"/>
              </a:ext>
            </a:extLst>
          </p:cNvPr>
          <p:cNvSpPr/>
          <p:nvPr/>
        </p:nvSpPr>
        <p:spPr>
          <a:xfrm>
            <a:off x="1400155" y="3505466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493CC0A-B5F1-493D-BC73-6ECDE8DFA1C6}"/>
              </a:ext>
            </a:extLst>
          </p:cNvPr>
          <p:cNvSpPr/>
          <p:nvPr/>
        </p:nvSpPr>
        <p:spPr>
          <a:xfrm>
            <a:off x="2090987" y="5112546"/>
            <a:ext cx="1864314" cy="5539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등록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1D4244-7A35-499B-BCE3-9675976829A9}"/>
              </a:ext>
            </a:extLst>
          </p:cNvPr>
          <p:cNvSpPr txBox="1"/>
          <p:nvPr/>
        </p:nvSpPr>
        <p:spPr>
          <a:xfrm>
            <a:off x="1571868" y="4553181"/>
            <a:ext cx="25770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/>
              <a:t>상품관련 작업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BD29235-1281-4B47-A3AA-36EFE85BDAEE}"/>
              </a:ext>
            </a:extLst>
          </p:cNvPr>
          <p:cNvSpPr/>
          <p:nvPr/>
        </p:nvSpPr>
        <p:spPr>
          <a:xfrm>
            <a:off x="2090987" y="5817635"/>
            <a:ext cx="2926137" cy="5539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도서수정</a:t>
            </a:r>
            <a:r>
              <a:rPr lang="en-US" altLang="ko-KR" sz="2700" b="1" dirty="0">
                <a:solidFill>
                  <a:schemeClr val="tx1"/>
                </a:solidFill>
              </a:rPr>
              <a:t>/</a:t>
            </a:r>
            <a:r>
              <a:rPr lang="ko-KR" altLang="en-US" sz="27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8C2A9CA-0BA5-47E1-814F-ABF31B1D7CD9}"/>
              </a:ext>
            </a:extLst>
          </p:cNvPr>
          <p:cNvSpPr/>
          <p:nvPr/>
        </p:nvSpPr>
        <p:spPr>
          <a:xfrm>
            <a:off x="2093672" y="7051610"/>
            <a:ext cx="3485286" cy="5539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>
                <a:solidFill>
                  <a:schemeClr val="tx1"/>
                </a:solidFill>
              </a:rPr>
              <a:t>전체구매목록 확인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8A4037-BBDD-4491-98B1-AFFBB1349E7B}"/>
              </a:ext>
            </a:extLst>
          </p:cNvPr>
          <p:cNvSpPr txBox="1"/>
          <p:nvPr/>
        </p:nvSpPr>
        <p:spPr>
          <a:xfrm>
            <a:off x="1574551" y="6492245"/>
            <a:ext cx="38007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/>
              <a:t>구매된 상품관련 작업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E6E064E-1265-451B-ADB4-8950AF172603}"/>
              </a:ext>
            </a:extLst>
          </p:cNvPr>
          <p:cNvSpPr/>
          <p:nvPr/>
        </p:nvSpPr>
        <p:spPr>
          <a:xfrm>
            <a:off x="2090987" y="8380812"/>
            <a:ext cx="2926137" cy="5539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상품 </a:t>
            </a:r>
            <a:r>
              <a:rPr lang="en-US" altLang="ko-KR" sz="2700" b="1" dirty="0" err="1">
                <a:solidFill>
                  <a:schemeClr val="tx1"/>
                </a:solidFill>
              </a:rPr>
              <a:t>QnA</a:t>
            </a:r>
            <a:r>
              <a:rPr lang="en-US" altLang="ko-KR" sz="2700" b="1" dirty="0">
                <a:solidFill>
                  <a:schemeClr val="tx1"/>
                </a:solidFill>
              </a:rPr>
              <a:t> </a:t>
            </a:r>
            <a:r>
              <a:rPr lang="ko-KR" altLang="en-US" sz="2700" b="1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F647BD-2892-4698-97E6-A8755BFF267E}"/>
              </a:ext>
            </a:extLst>
          </p:cNvPr>
          <p:cNvSpPr txBox="1"/>
          <p:nvPr/>
        </p:nvSpPr>
        <p:spPr>
          <a:xfrm>
            <a:off x="1653678" y="7755641"/>
            <a:ext cx="2688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/>
              <a:t>상품 </a:t>
            </a:r>
            <a:r>
              <a:rPr lang="en-US" altLang="ko-KR" sz="2700" b="1" dirty="0" err="1"/>
              <a:t>QnA</a:t>
            </a:r>
            <a:r>
              <a:rPr lang="en-US" altLang="ko-KR" sz="2700" b="1" dirty="0"/>
              <a:t> </a:t>
            </a:r>
            <a:r>
              <a:rPr lang="ko-KR" altLang="en-US" sz="2700" b="1" dirty="0"/>
              <a:t>작업</a:t>
            </a:r>
          </a:p>
        </p:txBody>
      </p:sp>
      <p:grpSp>
        <p:nvGrpSpPr>
          <p:cNvPr id="31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268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BA1E14-C9B8-4E0B-873F-C006E26C051A}"/>
              </a:ext>
            </a:extLst>
          </p:cNvPr>
          <p:cNvSpPr/>
          <p:nvPr/>
        </p:nvSpPr>
        <p:spPr>
          <a:xfrm>
            <a:off x="922311" y="3175640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D401935-CF02-465E-B6B3-78A8200A0C7A}"/>
              </a:ext>
            </a:extLst>
          </p:cNvPr>
          <p:cNvSpPr/>
          <p:nvPr/>
        </p:nvSpPr>
        <p:spPr>
          <a:xfrm>
            <a:off x="3251672" y="3410951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87123F-BF54-4D0B-974B-AB162D84AD2F}"/>
              </a:ext>
            </a:extLst>
          </p:cNvPr>
          <p:cNvSpPr/>
          <p:nvPr/>
        </p:nvSpPr>
        <p:spPr>
          <a:xfrm>
            <a:off x="1125964" y="4310291"/>
            <a:ext cx="7290473" cy="45859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리스트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FA84E-35BF-4021-ACBC-7D1CBBBC05C7}"/>
              </a:ext>
            </a:extLst>
          </p:cNvPr>
          <p:cNvSpPr txBox="1"/>
          <p:nvPr/>
        </p:nvSpPr>
        <p:spPr>
          <a:xfrm>
            <a:off x="3559667" y="2094500"/>
            <a:ext cx="2146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상품 수정</a:t>
            </a:r>
            <a:r>
              <a:rPr lang="en-US" altLang="ko-KR" sz="2700" b="1" dirty="0">
                <a:solidFill>
                  <a:srgbClr val="7030A0"/>
                </a:solidFill>
              </a:rPr>
              <a:t>/</a:t>
            </a:r>
            <a:r>
              <a:rPr lang="ko-KR" altLang="en-US" sz="2700" b="1" dirty="0">
                <a:solidFill>
                  <a:srgbClr val="7030A0"/>
                </a:solidFill>
              </a:rPr>
              <a:t>삭제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05A1072-F814-4037-9023-93580DFDBBC5}"/>
              </a:ext>
            </a:extLst>
          </p:cNvPr>
          <p:cNvSpPr/>
          <p:nvPr/>
        </p:nvSpPr>
        <p:spPr>
          <a:xfrm>
            <a:off x="1189426" y="3419008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6BFC615-8ACC-4FFE-AAA5-90DE35D808A1}"/>
              </a:ext>
            </a:extLst>
          </p:cNvPr>
          <p:cNvSpPr/>
          <p:nvPr/>
        </p:nvSpPr>
        <p:spPr>
          <a:xfrm>
            <a:off x="6158465" y="5652315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AB469D1-FDF7-443E-B87B-1DE51A792E8F}"/>
              </a:ext>
            </a:extLst>
          </p:cNvPr>
          <p:cNvSpPr/>
          <p:nvPr/>
        </p:nvSpPr>
        <p:spPr>
          <a:xfrm>
            <a:off x="6158465" y="6619542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E835CE-6083-49CD-871C-C0C5DEF26498}"/>
              </a:ext>
            </a:extLst>
          </p:cNvPr>
          <p:cNvSpPr/>
          <p:nvPr/>
        </p:nvSpPr>
        <p:spPr>
          <a:xfrm>
            <a:off x="9612705" y="3175640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F70556-4986-4D4B-BEB6-8A5117EC2446}"/>
              </a:ext>
            </a:extLst>
          </p:cNvPr>
          <p:cNvSpPr/>
          <p:nvPr/>
        </p:nvSpPr>
        <p:spPr>
          <a:xfrm>
            <a:off x="12482717" y="8319584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책 등록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9BC0C70-E4C1-40AA-B137-C7B284556379}"/>
              </a:ext>
            </a:extLst>
          </p:cNvPr>
          <p:cNvSpPr/>
          <p:nvPr/>
        </p:nvSpPr>
        <p:spPr>
          <a:xfrm>
            <a:off x="11916308" y="3424101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71D6E2C-56C5-4E3C-AAF4-F8267EB209C3}"/>
              </a:ext>
            </a:extLst>
          </p:cNvPr>
          <p:cNvSpPr/>
          <p:nvPr/>
        </p:nvSpPr>
        <p:spPr>
          <a:xfrm>
            <a:off x="9886383" y="4310291"/>
            <a:ext cx="7129785" cy="36187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주문 목록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주문번호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주문자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상품명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주문수량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금액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결제계좌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배송명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배송지</a:t>
            </a:r>
            <a:r>
              <a:rPr lang="ko-KR" altLang="en-US" b="1" dirty="0">
                <a:solidFill>
                  <a:schemeClr val="tx1"/>
                </a:solidFill>
              </a:rPr>
              <a:t> 전화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배송지</a:t>
            </a:r>
            <a:r>
              <a:rPr lang="ko-KR" altLang="en-US" b="1" dirty="0">
                <a:solidFill>
                  <a:schemeClr val="tx1"/>
                </a:solidFill>
              </a:rPr>
              <a:t> 주소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배송지</a:t>
            </a:r>
            <a:r>
              <a:rPr lang="ko-KR" altLang="en-US" b="1" dirty="0">
                <a:solidFill>
                  <a:schemeClr val="tx1"/>
                </a:solidFill>
              </a:rPr>
              <a:t> 상황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C2420D-427D-4842-9414-B90130C78D24}"/>
              </a:ext>
            </a:extLst>
          </p:cNvPr>
          <p:cNvSpPr txBox="1"/>
          <p:nvPr/>
        </p:nvSpPr>
        <p:spPr>
          <a:xfrm>
            <a:off x="11596348" y="2220413"/>
            <a:ext cx="345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전체 구매목록</a:t>
            </a:r>
            <a:endParaRPr lang="en-US" altLang="ko-KR" sz="27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확인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685FED5-A451-4163-BC88-E3524C9A080B}"/>
              </a:ext>
            </a:extLst>
          </p:cNvPr>
          <p:cNvSpPr/>
          <p:nvPr/>
        </p:nvSpPr>
        <p:spPr>
          <a:xfrm>
            <a:off x="9938909" y="3415592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5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77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5906782" y="1"/>
            <a:ext cx="2378933" cy="2378933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FFA84E-35BF-4021-ACBC-7D1CBBBC05C7}"/>
              </a:ext>
            </a:extLst>
          </p:cNvPr>
          <p:cNvSpPr txBox="1"/>
          <p:nvPr/>
        </p:nvSpPr>
        <p:spPr>
          <a:xfrm>
            <a:off x="3559667" y="2094500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 err="1">
                <a:solidFill>
                  <a:srgbClr val="7030A0"/>
                </a:solidFill>
              </a:rPr>
              <a:t>QnA</a:t>
            </a:r>
            <a:endParaRPr lang="ko-KR" altLang="en-US" sz="2700" b="1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C2420D-427D-4842-9414-B90130C78D24}"/>
              </a:ext>
            </a:extLst>
          </p:cNvPr>
          <p:cNvSpPr txBox="1"/>
          <p:nvPr/>
        </p:nvSpPr>
        <p:spPr>
          <a:xfrm>
            <a:off x="11596348" y="2220413"/>
            <a:ext cx="3453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 err="1">
                <a:solidFill>
                  <a:srgbClr val="7030A0"/>
                </a:solidFill>
              </a:rPr>
              <a:t>QuA</a:t>
            </a:r>
            <a:r>
              <a:rPr lang="en-US" altLang="ko-KR" sz="2700" b="1" dirty="0">
                <a:solidFill>
                  <a:srgbClr val="7030A0"/>
                </a:solidFill>
              </a:rPr>
              <a:t> </a:t>
            </a:r>
            <a:r>
              <a:rPr lang="ko-KR" altLang="en-US" sz="2700" b="1" dirty="0">
                <a:solidFill>
                  <a:srgbClr val="7030A0"/>
                </a:solidFill>
              </a:rPr>
              <a:t>답변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C4D5AF-5E11-4C82-B447-39374903F7EF}"/>
              </a:ext>
            </a:extLst>
          </p:cNvPr>
          <p:cNvSpPr/>
          <p:nvPr/>
        </p:nvSpPr>
        <p:spPr>
          <a:xfrm>
            <a:off x="1105953" y="3169607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389D148-FA95-4F66-9C24-78166736F864}"/>
              </a:ext>
            </a:extLst>
          </p:cNvPr>
          <p:cNvSpPr/>
          <p:nvPr/>
        </p:nvSpPr>
        <p:spPr>
          <a:xfrm>
            <a:off x="1432863" y="3434222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7F1ACF-8EDE-48DD-982F-B5F65B059F54}"/>
              </a:ext>
            </a:extLst>
          </p:cNvPr>
          <p:cNvSpPr/>
          <p:nvPr/>
        </p:nvSpPr>
        <p:spPr>
          <a:xfrm>
            <a:off x="3462789" y="3434222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6342C38-4408-4948-8254-1850FDF355F8}"/>
              </a:ext>
            </a:extLst>
          </p:cNvPr>
          <p:cNvSpPr/>
          <p:nvPr/>
        </p:nvSpPr>
        <p:spPr>
          <a:xfrm>
            <a:off x="1432864" y="4337431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456346-A966-4D47-BB28-361EC1CD8160}"/>
              </a:ext>
            </a:extLst>
          </p:cNvPr>
          <p:cNvSpPr/>
          <p:nvPr/>
        </p:nvSpPr>
        <p:spPr>
          <a:xfrm>
            <a:off x="1432864" y="5240640"/>
            <a:ext cx="7129785" cy="21498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정보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4A453C-0AA9-40BC-8C49-99FCC33576AF}"/>
              </a:ext>
            </a:extLst>
          </p:cNvPr>
          <p:cNvSpPr/>
          <p:nvPr/>
        </p:nvSpPr>
        <p:spPr>
          <a:xfrm>
            <a:off x="1746257" y="5531377"/>
            <a:ext cx="1313858" cy="1326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9563F1A-C520-4054-951D-D212227C5264}"/>
              </a:ext>
            </a:extLst>
          </p:cNvPr>
          <p:cNvSpPr/>
          <p:nvPr/>
        </p:nvSpPr>
        <p:spPr>
          <a:xfrm>
            <a:off x="1453165" y="7681258"/>
            <a:ext cx="7129785" cy="126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Q&amp;A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E39617-F04B-4D27-B8C4-E7291CF379A6}"/>
              </a:ext>
            </a:extLst>
          </p:cNvPr>
          <p:cNvSpPr/>
          <p:nvPr/>
        </p:nvSpPr>
        <p:spPr>
          <a:xfrm>
            <a:off x="9624657" y="3185761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A046CAD-920D-4818-AFC7-C36C94C49474}"/>
              </a:ext>
            </a:extLst>
          </p:cNvPr>
          <p:cNvSpPr/>
          <p:nvPr/>
        </p:nvSpPr>
        <p:spPr>
          <a:xfrm>
            <a:off x="9886382" y="3434222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D40179E-DCDC-44D6-9448-20A79580FAA5}"/>
              </a:ext>
            </a:extLst>
          </p:cNvPr>
          <p:cNvSpPr/>
          <p:nvPr/>
        </p:nvSpPr>
        <p:spPr>
          <a:xfrm>
            <a:off x="11916308" y="3434222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9D1CBD4-3437-4FDA-9890-9CA0B684251A}"/>
              </a:ext>
            </a:extLst>
          </p:cNvPr>
          <p:cNvSpPr/>
          <p:nvPr/>
        </p:nvSpPr>
        <p:spPr>
          <a:xfrm>
            <a:off x="9906684" y="4678481"/>
            <a:ext cx="7129785" cy="6674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Q&amp;A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C89C96-6D5E-4991-907E-436BA8ED4D3B}"/>
              </a:ext>
            </a:extLst>
          </p:cNvPr>
          <p:cNvSpPr/>
          <p:nvPr/>
        </p:nvSpPr>
        <p:spPr>
          <a:xfrm>
            <a:off x="9906684" y="5564651"/>
            <a:ext cx="7129785" cy="6674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27B586C-948D-4AE0-A55E-F2CB06224D5A}"/>
              </a:ext>
            </a:extLst>
          </p:cNvPr>
          <p:cNvSpPr/>
          <p:nvPr/>
        </p:nvSpPr>
        <p:spPr>
          <a:xfrm>
            <a:off x="9906684" y="6665721"/>
            <a:ext cx="7129785" cy="6674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Q&amp;A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5D5D8B9-45D3-4623-BE94-9EF5F1227F5F}"/>
              </a:ext>
            </a:extLst>
          </p:cNvPr>
          <p:cNvSpPr/>
          <p:nvPr/>
        </p:nvSpPr>
        <p:spPr>
          <a:xfrm>
            <a:off x="9906684" y="7551891"/>
            <a:ext cx="7129785" cy="6674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717551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79D536-9B8E-36A7-1716-D77ADE92588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383" b="11152"/>
          <a:stretch/>
        </p:blipFill>
        <p:spPr>
          <a:xfrm>
            <a:off x="6236609" y="6591300"/>
            <a:ext cx="4842655" cy="350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12B45D-5E7B-A1C1-4BD3-2808B3B8E83C}"/>
              </a:ext>
            </a:extLst>
          </p:cNvPr>
          <p:cNvSpPr txBox="1"/>
          <p:nvPr/>
        </p:nvSpPr>
        <p:spPr>
          <a:xfrm>
            <a:off x="7090089" y="350248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장바구니</a:t>
            </a: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구매하기</a:t>
            </a: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D6431-A92C-6C0A-4870-DA17286B472C}"/>
              </a:ext>
            </a:extLst>
          </p:cNvPr>
          <p:cNvSpPr txBox="1"/>
          <p:nvPr/>
        </p:nvSpPr>
        <p:spPr>
          <a:xfrm>
            <a:off x="2535137" y="5066712"/>
            <a:ext cx="1516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관리자 기능 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등록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삭제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답변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  <a:endParaRPr lang="ko-KR" alt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CA2CF-B907-2CF8-A4BB-C66D00878B1F}"/>
              </a:ext>
            </a:extLst>
          </p:cNvPr>
          <p:cNvSpPr txBox="1"/>
          <p:nvPr/>
        </p:nvSpPr>
        <p:spPr>
          <a:xfrm>
            <a:off x="6443787" y="6538611"/>
            <a:ext cx="150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5D6DBE"/>
                </a:solidFill>
              </a:rPr>
              <a:t>?</a:t>
            </a:r>
            <a:endParaRPr lang="ko-KR" altLang="en-US" sz="3600" dirty="0">
              <a:solidFill>
                <a:srgbClr val="5D6DB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7EEB2-0109-ECDE-EE8C-025AF97C5C52}"/>
              </a:ext>
            </a:extLst>
          </p:cNvPr>
          <p:cNvSpPr txBox="1"/>
          <p:nvPr/>
        </p:nvSpPr>
        <p:spPr>
          <a:xfrm>
            <a:off x="2419543" y="2283756"/>
            <a:ext cx="836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</a:rPr>
              <a:t>로그인</a:t>
            </a: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</a:rPr>
              <a:t>회원가입</a:t>
            </a: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AC6946-894C-6381-957D-8992688F244F}"/>
              </a:ext>
            </a:extLst>
          </p:cNvPr>
          <p:cNvSpPr txBox="1"/>
          <p:nvPr/>
        </p:nvSpPr>
        <p:spPr>
          <a:xfrm>
            <a:off x="8936172" y="1638300"/>
            <a:ext cx="9836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[</a:t>
            </a:r>
            <a:r>
              <a:rPr lang="ko-KR" alt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메인</a:t>
            </a:r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/ </a:t>
            </a:r>
            <a:r>
              <a:rPr lang="en-US" altLang="ko-KR" sz="4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Qna</a:t>
            </a:r>
            <a:r>
              <a:rPr lang="ko-KR" alt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남기기</a:t>
            </a:r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]</a:t>
            </a:r>
            <a:r>
              <a:rPr lang="ko-KR" alt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6AA263-C85E-7951-93B8-6DC0B8473538}"/>
              </a:ext>
            </a:extLst>
          </p:cNvPr>
          <p:cNvSpPr txBox="1"/>
          <p:nvPr/>
        </p:nvSpPr>
        <p:spPr>
          <a:xfrm>
            <a:off x="9853848" y="6856256"/>
            <a:ext cx="150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5D6DBE"/>
                </a:solidFill>
              </a:rPr>
              <a:t>?</a:t>
            </a:r>
            <a:endParaRPr lang="ko-KR" altLang="en-US" sz="36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02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45325" y="9618466"/>
            <a:ext cx="407302" cy="39827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9"/>
          <a:srcRect r="11509" b="13782"/>
          <a:stretch/>
        </p:blipFill>
        <p:spPr>
          <a:xfrm>
            <a:off x="3167143" y="1534854"/>
            <a:ext cx="4814462" cy="698808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68737" y="2368213"/>
            <a:ext cx="762000" cy="1026323"/>
          </a:xfrm>
          <a:prstGeom prst="rect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420DF35-2274-282F-A369-2DE8DA0B25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7814" y="8655982"/>
            <a:ext cx="6321386" cy="160373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B9BA65-A51B-9D00-A768-2828D0A391FE}"/>
              </a:ext>
            </a:extLst>
          </p:cNvPr>
          <p:cNvSpPr/>
          <p:nvPr/>
        </p:nvSpPr>
        <p:spPr>
          <a:xfrm>
            <a:off x="3136977" y="3741004"/>
            <a:ext cx="4483020" cy="4922787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C7CE593-FDBB-6AD7-FFA6-E8E9D6BCD9EC}"/>
              </a:ext>
            </a:extLst>
          </p:cNvPr>
          <p:cNvCxnSpPr>
            <a:cxnSpLocks/>
          </p:cNvCxnSpPr>
          <p:nvPr/>
        </p:nvCxnSpPr>
        <p:spPr>
          <a:xfrm>
            <a:off x="2286000" y="3583009"/>
            <a:ext cx="723296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DDF1FF2-E9CA-4BC7-04FF-2136D2F77F51}"/>
              </a:ext>
            </a:extLst>
          </p:cNvPr>
          <p:cNvCxnSpPr>
            <a:cxnSpLocks/>
          </p:cNvCxnSpPr>
          <p:nvPr/>
        </p:nvCxnSpPr>
        <p:spPr>
          <a:xfrm>
            <a:off x="2286000" y="3567769"/>
            <a:ext cx="0" cy="5766731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F5873C4-F538-0299-610E-C5D3C4E14B1C}"/>
              </a:ext>
            </a:extLst>
          </p:cNvPr>
          <p:cNvCxnSpPr>
            <a:cxnSpLocks/>
          </p:cNvCxnSpPr>
          <p:nvPr/>
        </p:nvCxnSpPr>
        <p:spPr>
          <a:xfrm>
            <a:off x="2270760" y="9296400"/>
            <a:ext cx="666627" cy="0"/>
          </a:xfrm>
          <a:prstGeom prst="straightConnector1">
            <a:avLst/>
          </a:prstGeom>
          <a:ln w="444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D404DE7A-EAB8-9E80-636F-796E36B3E82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40" r="-1"/>
          <a:stretch/>
        </p:blipFill>
        <p:spPr>
          <a:xfrm>
            <a:off x="9241080" y="1616954"/>
            <a:ext cx="6760920" cy="6571846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4419600" y="2933700"/>
            <a:ext cx="42672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115C978-7AC5-168A-C073-77371EFA0780}"/>
              </a:ext>
            </a:extLst>
          </p:cNvPr>
          <p:cNvSpPr/>
          <p:nvPr/>
        </p:nvSpPr>
        <p:spPr>
          <a:xfrm>
            <a:off x="3167143" y="7133208"/>
            <a:ext cx="2014457" cy="2200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F546C0D-28C3-9459-25CB-C087A3F3368F}"/>
              </a:ext>
            </a:extLst>
          </p:cNvPr>
          <p:cNvCxnSpPr>
            <a:cxnSpLocks/>
          </p:cNvCxnSpPr>
          <p:nvPr/>
        </p:nvCxnSpPr>
        <p:spPr>
          <a:xfrm>
            <a:off x="2297442" y="7233271"/>
            <a:ext cx="723296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16736E7-56B9-F044-7169-37AC8F94BD15}"/>
              </a:ext>
            </a:extLst>
          </p:cNvPr>
          <p:cNvSpPr/>
          <p:nvPr/>
        </p:nvSpPr>
        <p:spPr>
          <a:xfrm>
            <a:off x="3121737" y="3500076"/>
            <a:ext cx="2014457" cy="2200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8F9FB97-D2E5-0FE9-A28C-2AB723829F5D}"/>
              </a:ext>
            </a:extLst>
          </p:cNvPr>
          <p:cNvSpPr/>
          <p:nvPr/>
        </p:nvSpPr>
        <p:spPr>
          <a:xfrm>
            <a:off x="8852886" y="1623370"/>
            <a:ext cx="7301514" cy="2117634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2DF9EAD-1936-12C5-98E1-3A38497C0E39}"/>
              </a:ext>
            </a:extLst>
          </p:cNvPr>
          <p:cNvSpPr/>
          <p:nvPr/>
        </p:nvSpPr>
        <p:spPr>
          <a:xfrm>
            <a:off x="8858862" y="3818620"/>
            <a:ext cx="7301514" cy="483736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752129E-6313-74EE-DE22-F691CFFD3685}"/>
              </a:ext>
            </a:extLst>
          </p:cNvPr>
          <p:cNvCxnSpPr>
            <a:cxnSpLocks/>
          </p:cNvCxnSpPr>
          <p:nvPr/>
        </p:nvCxnSpPr>
        <p:spPr>
          <a:xfrm>
            <a:off x="7772397" y="4914900"/>
            <a:ext cx="91440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B97D5FD-07DF-96CD-A776-1DE0AB26C788}"/>
              </a:ext>
            </a:extLst>
          </p:cNvPr>
          <p:cNvSpPr txBox="1"/>
          <p:nvPr/>
        </p:nvSpPr>
        <p:spPr>
          <a:xfrm>
            <a:off x="8774810" y="8990200"/>
            <a:ext cx="832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메인 페이지에서 문학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어학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컴퓨터 전체 중 하나를 클릭하면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해당 값에 따라 분류된 값들을  목록으로 표시하고 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책에 대한 정보를 알 수 있다 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DFC13-4C74-9881-C11A-69BD79F9125E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ko-KR" altLang="en-US" sz="7200" b="1" dirty="0">
                <a:solidFill>
                  <a:srgbClr val="5D6DBE"/>
                </a:solidFill>
              </a:rPr>
              <a:t>메인 화면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0837" y="1601460"/>
            <a:ext cx="1724827" cy="16111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2922" y="3207822"/>
            <a:ext cx="1900657" cy="16205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4289" y="4823585"/>
            <a:ext cx="1897923" cy="16205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9460" y="6439348"/>
            <a:ext cx="1927580" cy="162052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7998" y="8055110"/>
            <a:ext cx="1890504" cy="16205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75719" y="1625062"/>
            <a:ext cx="1908980" cy="162052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99090" y="3230312"/>
            <a:ext cx="1862238" cy="16205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78452" y="4835562"/>
            <a:ext cx="1903514" cy="162052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80338" y="6440812"/>
            <a:ext cx="1899742" cy="162052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29633" y="8046062"/>
            <a:ext cx="1801152" cy="1620523"/>
          </a:xfrm>
          <a:prstGeom prst="rect">
            <a:avLst/>
          </a:prstGeom>
        </p:spPr>
      </p:pic>
      <p:pic>
        <p:nvPicPr>
          <p:cNvPr id="28" name="Object 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1459" y="1979857"/>
            <a:ext cx="2125418" cy="944215"/>
          </a:xfrm>
          <a:prstGeom prst="rect">
            <a:avLst/>
          </a:prstGeom>
        </p:spPr>
      </p:pic>
      <p:pic>
        <p:nvPicPr>
          <p:cNvPr id="29" name="Object 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74013" y="5054965"/>
            <a:ext cx="4293542" cy="953739"/>
          </a:xfrm>
          <a:prstGeom prst="rect">
            <a:avLst/>
          </a:prstGeom>
        </p:spPr>
      </p:pic>
      <p:pic>
        <p:nvPicPr>
          <p:cNvPr id="30" name="Object 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6969" y="3614310"/>
            <a:ext cx="3765218" cy="953739"/>
          </a:xfrm>
          <a:prstGeom prst="rect">
            <a:avLst/>
          </a:prstGeom>
        </p:spPr>
      </p:pic>
      <p:pic>
        <p:nvPicPr>
          <p:cNvPr id="31" name="Object 1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54926" y="6667975"/>
            <a:ext cx="3059789" cy="953739"/>
          </a:xfrm>
          <a:prstGeom prst="rect">
            <a:avLst/>
          </a:prstGeom>
        </p:spPr>
      </p:pic>
      <p:pic>
        <p:nvPicPr>
          <p:cNvPr id="32" name="Object 1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04622" y="8409899"/>
            <a:ext cx="4858942" cy="944215"/>
          </a:xfrm>
          <a:prstGeom prst="rect">
            <a:avLst/>
          </a:prstGeom>
        </p:spPr>
      </p:pic>
      <p:pic>
        <p:nvPicPr>
          <p:cNvPr id="33" name="Object 1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173980" y="1979857"/>
            <a:ext cx="4866066" cy="944215"/>
          </a:xfrm>
          <a:prstGeom prst="rect">
            <a:avLst/>
          </a:prstGeom>
        </p:spPr>
      </p:pic>
      <p:pic>
        <p:nvPicPr>
          <p:cNvPr id="34" name="Object 2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74013" y="3516346"/>
            <a:ext cx="3286332" cy="934691"/>
          </a:xfrm>
          <a:prstGeom prst="rect">
            <a:avLst/>
          </a:prstGeom>
        </p:spPr>
      </p:pic>
      <p:pic>
        <p:nvPicPr>
          <p:cNvPr id="35" name="Object 2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276870" y="5054965"/>
            <a:ext cx="3966256" cy="944215"/>
          </a:xfrm>
          <a:prstGeom prst="rect">
            <a:avLst/>
          </a:prstGeom>
        </p:spPr>
      </p:pic>
      <p:pic>
        <p:nvPicPr>
          <p:cNvPr id="36" name="Object 2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174013" y="6693080"/>
            <a:ext cx="3762713" cy="944215"/>
          </a:xfrm>
          <a:prstGeom prst="rect">
            <a:avLst/>
          </a:prstGeom>
        </p:spPr>
      </p:pic>
      <p:pic>
        <p:nvPicPr>
          <p:cNvPr id="37" name="Object 2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174013" y="8343880"/>
            <a:ext cx="3419342" cy="944215"/>
          </a:xfrm>
          <a:prstGeom prst="rect">
            <a:avLst/>
          </a:prstGeom>
        </p:spPr>
      </p:pic>
      <p:pic>
        <p:nvPicPr>
          <p:cNvPr id="38" name="Object 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875078" y="-30143"/>
            <a:ext cx="2594343" cy="1690731"/>
          </a:xfrm>
          <a:prstGeom prst="rect">
            <a:avLst/>
          </a:prstGeom>
        </p:spPr>
      </p:pic>
      <p:grpSp>
        <p:nvGrpSpPr>
          <p:cNvPr id="4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48" name="Object 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6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2E19D-6C73-7687-77C5-710E6B05A4C1}"/>
              </a:ext>
            </a:extLst>
          </p:cNvPr>
          <p:cNvSpPr txBox="1"/>
          <p:nvPr/>
        </p:nvSpPr>
        <p:spPr>
          <a:xfrm>
            <a:off x="1143000" y="8495367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메인 페이지에서 책 이미지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또는 제목을 클릭하게 되면 </a:t>
            </a:r>
            <a:r>
              <a:rPr lang="en-US" altLang="ko-KR" sz="2400" b="1" dirty="0"/>
              <a:t> DAO -&gt; Command -&gt; View </a:t>
            </a:r>
            <a:r>
              <a:rPr lang="ko-KR" altLang="en-US" sz="2400" b="1" dirty="0"/>
              <a:t>의 흐름으로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에 </a:t>
            </a:r>
            <a:endParaRPr lang="en-US" altLang="ko-KR" sz="2400" b="1" dirty="0"/>
          </a:p>
          <a:p>
            <a:r>
              <a:rPr lang="ko-KR" altLang="en-US" sz="2400" b="1" dirty="0"/>
              <a:t>저장된 값을 책 정보 화면에 출력함 </a:t>
            </a:r>
            <a:endParaRPr lang="en-US" altLang="ko-KR" sz="2400" b="1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DB3A47-09EC-3C84-F27D-87A5592928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2130" y="1842132"/>
            <a:ext cx="5525271" cy="73352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C4C3AA2-2692-0F16-093E-25F99E945EE7}"/>
              </a:ext>
            </a:extLst>
          </p:cNvPr>
          <p:cNvSpPr txBox="1"/>
          <p:nvPr/>
        </p:nvSpPr>
        <p:spPr>
          <a:xfrm>
            <a:off x="9256869" y="2882937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&lt;Command&gt;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7948FD8-7823-7467-37EA-5847E599B6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4469" y="3206381"/>
            <a:ext cx="5677692" cy="8287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3D0B164-DA87-E3AE-4F67-0A7C41B4BEA5}"/>
              </a:ext>
            </a:extLst>
          </p:cNvPr>
          <p:cNvSpPr txBox="1"/>
          <p:nvPr/>
        </p:nvSpPr>
        <p:spPr>
          <a:xfrm>
            <a:off x="9256867" y="1485930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&lt;DAO&gt;</a:t>
            </a:r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D1CD157-1F0E-0555-08AA-D954E92675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0908" y="4662544"/>
            <a:ext cx="9206092" cy="112119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88D1FBAE-7FE8-07CA-091F-F6513ACA6D1C}"/>
              </a:ext>
            </a:extLst>
          </p:cNvPr>
          <p:cNvGrpSpPr/>
          <p:nvPr/>
        </p:nvGrpSpPr>
        <p:grpSpPr>
          <a:xfrm>
            <a:off x="8814949" y="5980469"/>
            <a:ext cx="7991886" cy="3476323"/>
            <a:chOff x="7919777" y="5980469"/>
            <a:chExt cx="7991886" cy="347632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5026733-43F8-C329-C25D-9499A142E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38253" y="5980469"/>
              <a:ext cx="5734850" cy="29531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52954A0-AA44-E433-8CCF-0AA353560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19777" y="6275785"/>
              <a:ext cx="7991886" cy="3181007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68F7DAE-0488-0D9E-2E00-318DD75B2356}"/>
              </a:ext>
            </a:extLst>
          </p:cNvPr>
          <p:cNvSpPr txBox="1"/>
          <p:nvPr/>
        </p:nvSpPr>
        <p:spPr>
          <a:xfrm>
            <a:off x="9256868" y="4279659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&lt;View&gt;</a:t>
            </a:r>
            <a:endParaRPr lang="ko-KR" altLang="en-US" dirty="0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C15F3178-A837-7310-BFB4-D2FF3DC0F11D}"/>
              </a:ext>
            </a:extLst>
          </p:cNvPr>
          <p:cNvSpPr/>
          <p:nvPr/>
        </p:nvSpPr>
        <p:spPr>
          <a:xfrm>
            <a:off x="10926439" y="2642788"/>
            <a:ext cx="225251" cy="454753"/>
          </a:xfrm>
          <a:prstGeom prst="downArrow">
            <a:avLst/>
          </a:prstGeom>
          <a:solidFill>
            <a:srgbClr val="0070C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C4F5E017-77ED-0F87-265A-F3C5316C0045}"/>
              </a:ext>
            </a:extLst>
          </p:cNvPr>
          <p:cNvSpPr/>
          <p:nvPr/>
        </p:nvSpPr>
        <p:spPr>
          <a:xfrm>
            <a:off x="10926439" y="4156471"/>
            <a:ext cx="225251" cy="454753"/>
          </a:xfrm>
          <a:prstGeom prst="downArrow">
            <a:avLst/>
          </a:prstGeom>
          <a:solidFill>
            <a:srgbClr val="0070C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DD1153-F8FB-39E7-43A6-A51D1767DBFC}"/>
              </a:ext>
            </a:extLst>
          </p:cNvPr>
          <p:cNvSpPr/>
          <p:nvPr/>
        </p:nvSpPr>
        <p:spPr>
          <a:xfrm>
            <a:off x="8825384" y="1457550"/>
            <a:ext cx="7301514" cy="1216698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15738DE-E416-E485-5FFC-00A3735FB42C}"/>
              </a:ext>
            </a:extLst>
          </p:cNvPr>
          <p:cNvSpPr/>
          <p:nvPr/>
        </p:nvSpPr>
        <p:spPr>
          <a:xfrm>
            <a:off x="8840624" y="2832730"/>
            <a:ext cx="7301514" cy="1216698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2B0579D-E90E-53D3-E0F0-A9F440B22DBB}"/>
              </a:ext>
            </a:extLst>
          </p:cNvPr>
          <p:cNvSpPr/>
          <p:nvPr/>
        </p:nvSpPr>
        <p:spPr>
          <a:xfrm>
            <a:off x="8840624" y="4233569"/>
            <a:ext cx="8901888" cy="532786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FC3974DD-854D-A5E3-D32E-04DBC7C1AFA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6359"/>
          <a:stretch/>
        </p:blipFill>
        <p:spPr>
          <a:xfrm>
            <a:off x="951194" y="1616954"/>
            <a:ext cx="6351439" cy="6687483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0FABAADE-D26B-A8C9-25D2-6E141E4CEE45}"/>
              </a:ext>
            </a:extLst>
          </p:cNvPr>
          <p:cNvSpPr/>
          <p:nvPr/>
        </p:nvSpPr>
        <p:spPr>
          <a:xfrm>
            <a:off x="922309" y="1534854"/>
            <a:ext cx="6351439" cy="262161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74F6609-1883-9658-8A58-5A7D42E531F0}"/>
              </a:ext>
            </a:extLst>
          </p:cNvPr>
          <p:cNvSpPr/>
          <p:nvPr/>
        </p:nvSpPr>
        <p:spPr>
          <a:xfrm>
            <a:off x="976869" y="7106921"/>
            <a:ext cx="6351439" cy="85597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074495-9138-48B0-B0BB-2ACECF46C0EF}"/>
              </a:ext>
            </a:extLst>
          </p:cNvPr>
          <p:cNvSpPr/>
          <p:nvPr/>
        </p:nvSpPr>
        <p:spPr>
          <a:xfrm>
            <a:off x="922309" y="4049428"/>
            <a:ext cx="6405999" cy="3139593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2" name="화살표: 왼쪽 71">
            <a:extLst>
              <a:ext uri="{FF2B5EF4-FFF2-40B4-BE49-F238E27FC236}">
                <a16:creationId xmlns:a16="http://schemas.microsoft.com/office/drawing/2014/main" id="{AF6D8055-2BF1-952C-B0BA-D4EA6A1A8B7B}"/>
              </a:ext>
            </a:extLst>
          </p:cNvPr>
          <p:cNvSpPr/>
          <p:nvPr/>
        </p:nvSpPr>
        <p:spPr>
          <a:xfrm>
            <a:off x="7620212" y="5783742"/>
            <a:ext cx="928508" cy="4100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EBEE0-C453-412A-80B3-EEA170E1B42C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ko-KR" altLang="en-US" sz="7200" b="1" dirty="0">
                <a:solidFill>
                  <a:srgbClr val="5D6DBE"/>
                </a:solidFill>
              </a:rPr>
              <a:t>책 정보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>
            <a:extLst>
              <a:ext uri="{FF2B5EF4-FFF2-40B4-BE49-F238E27FC236}">
                <a16:creationId xmlns:a16="http://schemas.microsoft.com/office/drawing/2014/main" id="{5F946DB9-FC25-D8A6-3354-92763D2FA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05"/>
          <a:stretch/>
        </p:blipFill>
        <p:spPr>
          <a:xfrm>
            <a:off x="1584960" y="1490616"/>
            <a:ext cx="6629400" cy="4034635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35D915-0A32-2E6D-F1B8-A93359DE57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1226" y="6016959"/>
            <a:ext cx="6749774" cy="3927141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8AD797C1-94FE-FA9C-5F9E-C2AD218AF789}"/>
              </a:ext>
            </a:extLst>
          </p:cNvPr>
          <p:cNvSpPr/>
          <p:nvPr/>
        </p:nvSpPr>
        <p:spPr>
          <a:xfrm>
            <a:off x="4513487" y="5621870"/>
            <a:ext cx="225251" cy="454753"/>
          </a:xfrm>
          <a:prstGeom prst="downArrow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19F53-A966-3E4C-8F99-69A726F3A896}"/>
              </a:ext>
            </a:extLst>
          </p:cNvPr>
          <p:cNvSpPr/>
          <p:nvPr/>
        </p:nvSpPr>
        <p:spPr>
          <a:xfrm>
            <a:off x="1679223" y="4560080"/>
            <a:ext cx="6427008" cy="965171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0DDD642-D618-F887-2751-536AB692F22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58" y="8838725"/>
            <a:ext cx="595637" cy="62035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ECC85B6-60EE-5293-9E88-4D10F4E8F1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14953" y="1982277"/>
            <a:ext cx="4620270" cy="1162212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4C1172-7008-8D0D-EE08-30A00503BD6C}"/>
              </a:ext>
            </a:extLst>
          </p:cNvPr>
          <p:cNvSpPr/>
          <p:nvPr/>
        </p:nvSpPr>
        <p:spPr>
          <a:xfrm>
            <a:off x="1694463" y="1639813"/>
            <a:ext cx="6351439" cy="288663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CC4823-D1C9-1963-7878-63B238C933DF}"/>
              </a:ext>
            </a:extLst>
          </p:cNvPr>
          <p:cNvSpPr txBox="1"/>
          <p:nvPr/>
        </p:nvSpPr>
        <p:spPr>
          <a:xfrm>
            <a:off x="9536872" y="1411713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&lt;View&gt;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553408A-6155-5D7E-2D2D-5BE1B40DB53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45024"/>
            <a:ext cx="595637" cy="620354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643C31-BE5C-301B-A521-E390675D144B}"/>
              </a:ext>
            </a:extLst>
          </p:cNvPr>
          <p:cNvSpPr/>
          <p:nvPr/>
        </p:nvSpPr>
        <p:spPr>
          <a:xfrm>
            <a:off x="9356405" y="1429954"/>
            <a:ext cx="6427008" cy="1714536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38B29C6-DED8-D418-775A-8F8302867E53}"/>
              </a:ext>
            </a:extLst>
          </p:cNvPr>
          <p:cNvSpPr/>
          <p:nvPr/>
        </p:nvSpPr>
        <p:spPr>
          <a:xfrm>
            <a:off x="9356405" y="3208513"/>
            <a:ext cx="7915964" cy="3354732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31DDB0-E647-5AD4-F8E4-1E1F700836C9}"/>
              </a:ext>
            </a:extLst>
          </p:cNvPr>
          <p:cNvSpPr/>
          <p:nvPr/>
        </p:nvSpPr>
        <p:spPr>
          <a:xfrm>
            <a:off x="9356405" y="6627268"/>
            <a:ext cx="7915964" cy="3354732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B73158D-6941-D5EF-3337-FBC6C73038B8}"/>
              </a:ext>
            </a:extLst>
          </p:cNvPr>
          <p:cNvSpPr/>
          <p:nvPr/>
        </p:nvSpPr>
        <p:spPr>
          <a:xfrm>
            <a:off x="1679223" y="6230660"/>
            <a:ext cx="6427008" cy="3751340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7F4910E-4B0E-7F09-0F78-951AFECBBA81}"/>
              </a:ext>
            </a:extLst>
          </p:cNvPr>
          <p:cNvCxnSpPr>
            <a:cxnSpLocks/>
          </p:cNvCxnSpPr>
          <p:nvPr/>
        </p:nvCxnSpPr>
        <p:spPr>
          <a:xfrm>
            <a:off x="8534400" y="2113033"/>
            <a:ext cx="723296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657872B-D315-6B01-443F-EC95132EA377}"/>
              </a:ext>
            </a:extLst>
          </p:cNvPr>
          <p:cNvCxnSpPr>
            <a:cxnSpLocks/>
          </p:cNvCxnSpPr>
          <p:nvPr/>
        </p:nvCxnSpPr>
        <p:spPr>
          <a:xfrm>
            <a:off x="8534400" y="2097793"/>
            <a:ext cx="10084" cy="2684374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A9BC232-1F32-198E-0C34-F923523A9142}"/>
              </a:ext>
            </a:extLst>
          </p:cNvPr>
          <p:cNvCxnSpPr>
            <a:cxnSpLocks/>
          </p:cNvCxnSpPr>
          <p:nvPr/>
        </p:nvCxnSpPr>
        <p:spPr>
          <a:xfrm>
            <a:off x="3429000" y="4782167"/>
            <a:ext cx="5105400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B729C2F-4248-6FBD-4B36-A2EA22DA08F0}"/>
              </a:ext>
            </a:extLst>
          </p:cNvPr>
          <p:cNvCxnSpPr>
            <a:cxnSpLocks/>
          </p:cNvCxnSpPr>
          <p:nvPr/>
        </p:nvCxnSpPr>
        <p:spPr>
          <a:xfrm>
            <a:off x="3505200" y="6743700"/>
            <a:ext cx="1887594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C345471-0C11-4EBF-8553-EF72F0126949}"/>
              </a:ext>
            </a:extLst>
          </p:cNvPr>
          <p:cNvCxnSpPr>
            <a:cxnSpLocks/>
          </p:cNvCxnSpPr>
          <p:nvPr/>
        </p:nvCxnSpPr>
        <p:spPr>
          <a:xfrm>
            <a:off x="7934641" y="5703145"/>
            <a:ext cx="1323055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9" name="Object 2">
            <a:extLst>
              <a:ext uri="{FF2B5EF4-FFF2-40B4-BE49-F238E27FC236}">
                <a16:creationId xmlns:a16="http://schemas.microsoft.com/office/drawing/2014/main" id="{F631728B-0EEA-3830-A985-C2FE0897D57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13664" y="15742075"/>
            <a:ext cx="411397" cy="398273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9F74589-17D7-B93B-D410-A55F2064919E}"/>
              </a:ext>
            </a:extLst>
          </p:cNvPr>
          <p:cNvSpPr txBox="1"/>
          <p:nvPr/>
        </p:nvSpPr>
        <p:spPr>
          <a:xfrm>
            <a:off x="9592564" y="3328687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&lt;View&gt;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A505A17-5906-5088-E3F3-DEF3B5242C75}"/>
              </a:ext>
            </a:extLst>
          </p:cNvPr>
          <p:cNvSpPr txBox="1"/>
          <p:nvPr/>
        </p:nvSpPr>
        <p:spPr>
          <a:xfrm>
            <a:off x="9542734" y="6661078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en-US" altLang="ko-KR" sz="2000" dirty="0" err="1"/>
              <a:t>QnaDAO</a:t>
            </a:r>
            <a:r>
              <a:rPr lang="en-US" altLang="ko-KR" sz="2000" dirty="0"/>
              <a:t>&gt;</a:t>
            </a:r>
            <a:endParaRPr lang="ko-KR" altLang="en-US" dirty="0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49598082-EB02-6342-5F1C-09A24ABFA04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/>
          <a:stretch/>
        </p:blipFill>
        <p:spPr>
          <a:xfrm>
            <a:off x="9573214" y="7229821"/>
            <a:ext cx="7528947" cy="2561879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743B3A85-FCC1-7E30-F6AA-4340FF1BE2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15527" y="3904528"/>
            <a:ext cx="6878010" cy="2534004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3711E1B-3D77-8633-E4DD-58842E7DF8AB}"/>
              </a:ext>
            </a:extLst>
          </p:cNvPr>
          <p:cNvSpPr/>
          <p:nvPr/>
        </p:nvSpPr>
        <p:spPr>
          <a:xfrm>
            <a:off x="-1290982" y="12276807"/>
            <a:ext cx="7915964" cy="3354732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4EBE184-EA3C-2B67-889B-0924E50A8316}"/>
              </a:ext>
            </a:extLst>
          </p:cNvPr>
          <p:cNvCxnSpPr>
            <a:cxnSpLocks/>
          </p:cNvCxnSpPr>
          <p:nvPr/>
        </p:nvCxnSpPr>
        <p:spPr>
          <a:xfrm>
            <a:off x="5353486" y="6805808"/>
            <a:ext cx="0" cy="2680899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4FC7621-DE12-FA26-001E-F54A8866F794}"/>
              </a:ext>
            </a:extLst>
          </p:cNvPr>
          <p:cNvCxnSpPr>
            <a:cxnSpLocks/>
          </p:cNvCxnSpPr>
          <p:nvPr/>
        </p:nvCxnSpPr>
        <p:spPr>
          <a:xfrm>
            <a:off x="2419543" y="9561429"/>
            <a:ext cx="2973251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CB2B33A-6FFB-C662-529A-D995637FE29A}"/>
              </a:ext>
            </a:extLst>
          </p:cNvPr>
          <p:cNvCxnSpPr>
            <a:cxnSpLocks/>
          </p:cNvCxnSpPr>
          <p:nvPr/>
        </p:nvCxnSpPr>
        <p:spPr>
          <a:xfrm>
            <a:off x="5392794" y="8146257"/>
            <a:ext cx="2506960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12FC722-068E-BFC8-77E7-EEA419078FF0}"/>
              </a:ext>
            </a:extLst>
          </p:cNvPr>
          <p:cNvCxnSpPr>
            <a:cxnSpLocks/>
          </p:cNvCxnSpPr>
          <p:nvPr/>
        </p:nvCxnSpPr>
        <p:spPr>
          <a:xfrm>
            <a:off x="7899754" y="5698584"/>
            <a:ext cx="9195" cy="2447673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4" name="그림 133">
            <a:extLst>
              <a:ext uri="{FF2B5EF4-FFF2-40B4-BE49-F238E27FC236}">
                <a16:creationId xmlns:a16="http://schemas.microsoft.com/office/drawing/2014/main" id="{80FF7161-6834-4710-CF2E-66322D02275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34" y="6047541"/>
            <a:ext cx="595637" cy="620354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616B2308-E292-7F5F-DD99-A8F9168BD2CC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en-US" altLang="ko-KR" sz="7200" b="1" dirty="0" err="1" smtClean="0">
                <a:solidFill>
                  <a:srgbClr val="5D6DBE"/>
                </a:solidFill>
              </a:rPr>
              <a:t>Qna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등록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36EE5DDC-6ADC-0E0B-2CA3-EBFC6877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452" y="2378932"/>
            <a:ext cx="8106935" cy="4466275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E0EAB9-0D01-D9C8-16EE-6FE893654FC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4250" b="4784"/>
          <a:stretch/>
        </p:blipFill>
        <p:spPr>
          <a:xfrm>
            <a:off x="1055270" y="2317143"/>
            <a:ext cx="7693327" cy="16907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07B0BA-4391-9C99-285A-8CBF8860C8F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5083"/>
          <a:stretch/>
        </p:blipFill>
        <p:spPr>
          <a:xfrm>
            <a:off x="1040030" y="5132559"/>
            <a:ext cx="7693327" cy="20024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4A9F95-A4E3-061C-AB45-73E42B9D71CF}"/>
              </a:ext>
            </a:extLst>
          </p:cNvPr>
          <p:cNvSpPr/>
          <p:nvPr/>
        </p:nvSpPr>
        <p:spPr>
          <a:xfrm>
            <a:off x="9280966" y="2327659"/>
            <a:ext cx="8457139" cy="5178041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57FC7873-1951-F4ED-E2FF-C8B25A4A9FAA}"/>
              </a:ext>
            </a:extLst>
          </p:cNvPr>
          <p:cNvSpPr/>
          <p:nvPr/>
        </p:nvSpPr>
        <p:spPr>
          <a:xfrm>
            <a:off x="4495800" y="4480687"/>
            <a:ext cx="225251" cy="454753"/>
          </a:xfrm>
          <a:prstGeom prst="downArrow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F0AD49-966D-AE7A-B8E1-44930EF92F8B}"/>
              </a:ext>
            </a:extLst>
          </p:cNvPr>
          <p:cNvSpPr txBox="1"/>
          <p:nvPr/>
        </p:nvSpPr>
        <p:spPr>
          <a:xfrm>
            <a:off x="1605147" y="8345661"/>
            <a:ext cx="1507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상품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Qna</a:t>
            </a:r>
            <a:r>
              <a:rPr lang="ko-KR" altLang="en-US" sz="2400" b="1" dirty="0"/>
              <a:t>에 대한 내용을 작성 후  등록 버튼을 클릭하게 되면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등록되었다는 문구와 함께 데이터 베이스에 레코드가 추가되며 내용이 저장된다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그 후에 등록 문구가 화면에 표시되고  책 정보 화면으로 이동한다</a:t>
            </a:r>
            <a:r>
              <a:rPr lang="en-US" altLang="ko-KR" sz="2400" b="1" dirty="0"/>
              <a:t>.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5FE50F-FB87-C9C5-2561-638E2CE8492B}"/>
              </a:ext>
            </a:extLst>
          </p:cNvPr>
          <p:cNvSpPr/>
          <p:nvPr/>
        </p:nvSpPr>
        <p:spPr>
          <a:xfrm>
            <a:off x="922310" y="5102584"/>
            <a:ext cx="7826287" cy="2403116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ko-KR" altLang="en-US" sz="7200" b="1" dirty="0">
                <a:solidFill>
                  <a:srgbClr val="5D6DBE"/>
                </a:solidFill>
              </a:rPr>
              <a:t>등록</a:t>
            </a:r>
            <a:r>
              <a:rPr lang="en-US" altLang="ko-KR" sz="7200" b="1" dirty="0">
                <a:solidFill>
                  <a:srgbClr val="5D6DBE"/>
                </a:solidFill>
              </a:rPr>
              <a:t>-&gt;DB)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75048" y="1698520"/>
            <a:ext cx="7299710" cy="628929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711952" y="1579103"/>
            <a:ext cx="7488832" cy="7466839"/>
          </a:xfrm>
          <a:prstGeom prst="rect">
            <a:avLst/>
          </a:prstGeom>
        </p:spPr>
      </p:pic>
      <p:sp>
        <p:nvSpPr>
          <p:cNvPr id="29" name="직사각형 35"/>
          <p:cNvSpPr/>
          <p:nvPr/>
        </p:nvSpPr>
        <p:spPr>
          <a:xfrm>
            <a:off x="5795628" y="2263180"/>
            <a:ext cx="1980220" cy="72008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직사각형 35"/>
          <p:cNvSpPr/>
          <p:nvPr/>
        </p:nvSpPr>
        <p:spPr>
          <a:xfrm>
            <a:off x="863080" y="6907696"/>
            <a:ext cx="2700300" cy="72008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사각형 35"/>
          <p:cNvSpPr/>
          <p:nvPr/>
        </p:nvSpPr>
        <p:spPr>
          <a:xfrm>
            <a:off x="9360024" y="2731232"/>
            <a:ext cx="6912768" cy="32403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사각형 35"/>
          <p:cNvSpPr/>
          <p:nvPr/>
        </p:nvSpPr>
        <p:spPr>
          <a:xfrm>
            <a:off x="9360024" y="7987816"/>
            <a:ext cx="6696744" cy="57606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7775848" y="2623220"/>
            <a:ext cx="1584176" cy="2700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3563380" y="7267736"/>
            <a:ext cx="5796644" cy="100811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회원가입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63080" y="2525617"/>
            <a:ext cx="10837204" cy="373400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512152" y="4474398"/>
            <a:ext cx="7416824" cy="4960666"/>
          </a:xfrm>
          <a:prstGeom prst="rect">
            <a:avLst/>
          </a:prstGeom>
        </p:spPr>
      </p:pic>
      <p:sp>
        <p:nvSpPr>
          <p:cNvPr id="29" name="직사각형 10"/>
          <p:cNvSpPr/>
          <p:nvPr/>
        </p:nvSpPr>
        <p:spPr>
          <a:xfrm>
            <a:off x="13356467" y="3127276"/>
            <a:ext cx="3832581" cy="121521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tx1"/>
                </a:solidFill>
              </a:rPr>
              <a:t>중복된 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r>
              <a:rPr lang="ko-KR" altLang="en-US" dirty="0" smtClean="0">
                <a:solidFill>
                  <a:schemeClr val="tx1"/>
                </a:solidFill>
              </a:rPr>
              <a:t>가 있는지 확인하는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35"/>
          <p:cNvSpPr/>
          <p:nvPr/>
        </p:nvSpPr>
        <p:spPr>
          <a:xfrm>
            <a:off x="10177112" y="4342488"/>
            <a:ext cx="7751863" cy="509257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9144000" y="4474398"/>
            <a:ext cx="8280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140" y="7234362"/>
            <a:ext cx="9277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sz="2800" dirty="0" smtClean="0"/>
              <a:t>입력한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ID</a:t>
            </a:r>
            <a:r>
              <a:rPr lang="ko-KR" altLang="en-US" sz="2800" dirty="0"/>
              <a:t>를 </a:t>
            </a:r>
            <a:r>
              <a:rPr lang="ko-KR" altLang="en-US" sz="2800" dirty="0" smtClean="0"/>
              <a:t>조건으로 </a:t>
            </a:r>
            <a:r>
              <a:rPr lang="en-US" altLang="ko-KR" sz="2800" dirty="0" smtClean="0"/>
              <a:t>select </a:t>
            </a:r>
            <a:r>
              <a:rPr lang="ko-KR" altLang="en-US" sz="2800" dirty="0" smtClean="0"/>
              <a:t>문을 실행해서 </a:t>
            </a:r>
            <a:r>
              <a:rPr lang="ko-KR" altLang="en-US" sz="2800" dirty="0"/>
              <a:t>이미 가입된</a:t>
            </a:r>
          </a:p>
          <a:p>
            <a:pPr algn="ctr">
              <a:defRPr lang="ko-KR" altLang="en-US"/>
            </a:pPr>
            <a:r>
              <a:rPr lang="ko-KR" altLang="en-US" sz="2800" dirty="0"/>
              <a:t>정보가 있을 경우 1, </a:t>
            </a:r>
            <a:r>
              <a:rPr lang="ko-KR" altLang="en-US" sz="2800" dirty="0" smtClean="0"/>
              <a:t>없으면 </a:t>
            </a:r>
            <a:r>
              <a:rPr lang="ko-KR" altLang="en-US" sz="2800" dirty="0"/>
              <a:t>-1을 </a:t>
            </a:r>
            <a:r>
              <a:rPr lang="ko-KR" altLang="en-US" sz="2800" dirty="0" smtClean="0"/>
              <a:t>대입한 </a:t>
            </a:r>
            <a:r>
              <a:rPr lang="ko-KR" altLang="en-US" sz="2800" dirty="0"/>
              <a:t>후에</a:t>
            </a:r>
          </a:p>
          <a:p>
            <a:pPr algn="ctr">
              <a:defRPr lang="ko-KR" altLang="en-US"/>
            </a:pPr>
            <a:r>
              <a:rPr lang="ko-KR" altLang="en-US" sz="2800" dirty="0"/>
              <a:t>값을 </a:t>
            </a:r>
            <a:r>
              <a:rPr lang="en-US" altLang="ko-KR" sz="2800" dirty="0" err="1"/>
              <a:t>jsp</a:t>
            </a:r>
            <a:r>
              <a:rPr lang="ko-KR" altLang="en-US" sz="2800" dirty="0"/>
              <a:t>로 전달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중복 확인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36" name="그림 2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316708" y="6831397"/>
            <a:ext cx="4211668" cy="126443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43099" y="1723120"/>
            <a:ext cx="11665296" cy="7824678"/>
          </a:xfrm>
          <a:prstGeom prst="rect">
            <a:avLst/>
          </a:prstGeom>
        </p:spPr>
      </p:pic>
      <p:sp>
        <p:nvSpPr>
          <p:cNvPr id="39" name="직사각형 35"/>
          <p:cNvSpPr/>
          <p:nvPr/>
        </p:nvSpPr>
        <p:spPr>
          <a:xfrm>
            <a:off x="2591272" y="6511652"/>
            <a:ext cx="4536504" cy="76372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직사각형 35"/>
          <p:cNvSpPr/>
          <p:nvPr/>
        </p:nvSpPr>
        <p:spPr>
          <a:xfrm>
            <a:off x="1799184" y="8239844"/>
            <a:ext cx="6192688" cy="86409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직사각형 35"/>
          <p:cNvSpPr/>
          <p:nvPr/>
        </p:nvSpPr>
        <p:spPr>
          <a:xfrm>
            <a:off x="2771292" y="7275380"/>
            <a:ext cx="4536504" cy="78444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3" name="그림 2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160224" y="6943700"/>
            <a:ext cx="4823736" cy="1448186"/>
          </a:xfrm>
          <a:prstGeom prst="rect">
            <a:avLst/>
          </a:prstGeom>
        </p:spPr>
      </p:pic>
      <p:pic>
        <p:nvPicPr>
          <p:cNvPr id="44" name="그림 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125019" y="5363364"/>
            <a:ext cx="4787733" cy="1436320"/>
          </a:xfrm>
          <a:prstGeom prst="rect">
            <a:avLst/>
          </a:prstGeom>
        </p:spPr>
      </p:pic>
      <p:pic>
        <p:nvPicPr>
          <p:cNvPr id="45" name="그림 8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124003" y="8602204"/>
            <a:ext cx="4860757" cy="1437839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7307796" y="7699784"/>
            <a:ext cx="3744416" cy="12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7991872" y="8602204"/>
            <a:ext cx="3123812" cy="7177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127776" y="6081524"/>
            <a:ext cx="3997243" cy="7637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627876" y="3457712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sz="2400" dirty="0"/>
              <a:t>전달된 정보를 바탕으로 사용가능 여부를 메시지 창으로 출력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중복 확인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7017" y="2335188"/>
            <a:ext cx="7704854" cy="4378040"/>
          </a:xfrm>
          <a:prstGeom prst="rect">
            <a:avLst/>
          </a:prstGeom>
        </p:spPr>
      </p:pic>
      <p:sp>
        <p:nvSpPr>
          <p:cNvPr id="32" name="직사각형 35"/>
          <p:cNvSpPr/>
          <p:nvPr/>
        </p:nvSpPr>
        <p:spPr>
          <a:xfrm>
            <a:off x="1475148" y="4495428"/>
            <a:ext cx="4680520" cy="57606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279905" y="2155168"/>
            <a:ext cx="10008094" cy="4576266"/>
          </a:xfrm>
          <a:prstGeom prst="rect">
            <a:avLst/>
          </a:prstGeom>
        </p:spPr>
      </p:pic>
      <p:sp>
        <p:nvSpPr>
          <p:cNvPr id="42" name="직사각형 35"/>
          <p:cNvSpPr/>
          <p:nvPr/>
        </p:nvSpPr>
        <p:spPr>
          <a:xfrm>
            <a:off x="8603940" y="2731232"/>
            <a:ext cx="7416824" cy="223224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 flipV="1">
            <a:off x="6155668" y="3811352"/>
            <a:ext cx="2448272" cy="100811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207195" y="7239978"/>
            <a:ext cx="9181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dirty="0"/>
              <a:t>모든 정보를 입력 후 가입하기를 누르면 입력된 정보를</a:t>
            </a:r>
            <a:r>
              <a:rPr lang="en-US" altLang="ko-KR" sz="4000" dirty="0"/>
              <a:t> VO</a:t>
            </a:r>
            <a:r>
              <a:rPr lang="ko-KR" altLang="en-US" sz="4000" dirty="0"/>
              <a:t> 틀에 맞춰서 세팅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가입하기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  <p:sp>
        <p:nvSpPr>
          <p:cNvPr id="24" name="직사각형 35"/>
          <p:cNvSpPr/>
          <p:nvPr/>
        </p:nvSpPr>
        <p:spPr>
          <a:xfrm>
            <a:off x="287016" y="2234108"/>
            <a:ext cx="6228691" cy="180335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279905" y="2155168"/>
            <a:ext cx="10008094" cy="4576266"/>
          </a:xfrm>
          <a:prstGeom prst="rect">
            <a:avLst/>
          </a:prstGeom>
        </p:spPr>
      </p:pic>
      <p:sp>
        <p:nvSpPr>
          <p:cNvPr id="45" name="직사각형 35"/>
          <p:cNvSpPr/>
          <p:nvPr/>
        </p:nvSpPr>
        <p:spPr>
          <a:xfrm>
            <a:off x="8639944" y="5395528"/>
            <a:ext cx="4284476" cy="100811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87706" y="2145666"/>
            <a:ext cx="7840169" cy="48393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689395" y="7524245"/>
            <a:ext cx="9181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000" dirty="0" smtClean="0"/>
              <a:t>Insert </a:t>
            </a:r>
            <a:r>
              <a:rPr lang="ko-KR" altLang="en-US" sz="4000" dirty="0" smtClean="0"/>
              <a:t>쿼리를 실행해서 </a:t>
            </a:r>
            <a:endParaRPr lang="en-US" altLang="ko-KR" sz="4000" dirty="0" smtClean="0"/>
          </a:p>
          <a:p>
            <a:pPr algn="ctr">
              <a:defRPr lang="ko-KR" altLang="en-US"/>
            </a:pPr>
            <a:r>
              <a:rPr lang="ko-KR" altLang="en-US" sz="4000" dirty="0" smtClean="0"/>
              <a:t>회원정보를 </a:t>
            </a:r>
            <a:r>
              <a:rPr lang="en-US" altLang="ko-KR" sz="4000" dirty="0"/>
              <a:t>member</a:t>
            </a:r>
            <a:r>
              <a:rPr lang="ko-KR" altLang="en-US" sz="4000" dirty="0"/>
              <a:t> 테이블에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가입하기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  <p:sp>
        <p:nvSpPr>
          <p:cNvPr id="21" name="직사각형 35"/>
          <p:cNvSpPr/>
          <p:nvPr/>
        </p:nvSpPr>
        <p:spPr>
          <a:xfrm>
            <a:off x="922309" y="3521438"/>
            <a:ext cx="7105565" cy="180208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7819070" y="4631283"/>
            <a:ext cx="1029678" cy="61207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7017" y="2335188"/>
            <a:ext cx="7704854" cy="4378040"/>
          </a:xfrm>
          <a:prstGeom prst="rect">
            <a:avLst/>
          </a:prstGeom>
        </p:spPr>
      </p:pic>
      <p:sp>
        <p:nvSpPr>
          <p:cNvPr id="32" name="직사각형 35"/>
          <p:cNvSpPr/>
          <p:nvPr/>
        </p:nvSpPr>
        <p:spPr>
          <a:xfrm>
            <a:off x="1547156" y="5287516"/>
            <a:ext cx="6516724" cy="90010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279905" y="2155168"/>
            <a:ext cx="10008094" cy="457626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598495" y="7351748"/>
            <a:ext cx="69307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dirty="0"/>
              <a:t> 회원가입이 완료되면 메인화면으로 이동</a:t>
            </a:r>
          </a:p>
          <a:p>
            <a:pPr algn="ctr">
              <a:defRPr lang="ko-KR" altLang="en-US"/>
            </a:pP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가입하기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235BE17-F16D-48B9-A2D0-ED9663A95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485" y="4181175"/>
            <a:ext cx="9151754" cy="57534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E37906-77D6-43AE-8B90-9280B0978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3" y="1179204"/>
            <a:ext cx="7754432" cy="131463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C459904-793F-49C3-98A4-B1C7C7B85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99" y="4822289"/>
            <a:ext cx="6685993" cy="5182848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6A3AE5-1BD7-4334-9D52-E1816CF100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6509" y="3390867"/>
            <a:ext cx="6427007" cy="10764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0D8A03C-7C5B-4BFC-BD30-C895DB86C3DE}"/>
              </a:ext>
            </a:extLst>
          </p:cNvPr>
          <p:cNvSpPr txBox="1"/>
          <p:nvPr/>
        </p:nvSpPr>
        <p:spPr>
          <a:xfrm>
            <a:off x="8597904" y="1802243"/>
            <a:ext cx="7308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아이디와 비밀번호를 입력하고 로그인을 누르면</a:t>
            </a:r>
            <a:endParaRPr lang="en-US" altLang="ko-KR" sz="2000" b="1" dirty="0"/>
          </a:p>
          <a:p>
            <a:r>
              <a:rPr lang="en-US" altLang="ko-KR" sz="2000" b="1" dirty="0" err="1"/>
              <a:t>MemberDAO</a:t>
            </a:r>
            <a:r>
              <a:rPr lang="ko-KR" altLang="en-US" sz="2000" b="1" dirty="0"/>
              <a:t>에서 </a:t>
            </a:r>
            <a:r>
              <a:rPr lang="en-US" altLang="ko-KR" sz="2000" b="1" dirty="0"/>
              <a:t>select</a:t>
            </a:r>
            <a:r>
              <a:rPr lang="ko-KR" altLang="en-US" sz="2000" b="1" dirty="0"/>
              <a:t>문을 이용하여 아이디와 비밀번호의 값을 찾는다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그리고 그 값을 받아와서 아이디와 비밀번호가 일치하면</a:t>
            </a:r>
            <a:endParaRPr lang="en-US" altLang="ko-KR" sz="2000" b="1" dirty="0"/>
          </a:p>
          <a:p>
            <a:r>
              <a:rPr lang="ko-KR" altLang="en-US" sz="2000" b="1" dirty="0"/>
              <a:t>로그인이 완료된다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98439B-2780-4C64-8C2F-D282174A6D39}"/>
              </a:ext>
            </a:extLst>
          </p:cNvPr>
          <p:cNvCxnSpPr/>
          <p:nvPr/>
        </p:nvCxnSpPr>
        <p:spPr>
          <a:xfrm>
            <a:off x="3733800" y="2484823"/>
            <a:ext cx="0" cy="686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FF77E1-7EC1-4AEF-BA67-9B0B2C9B1ACE}"/>
              </a:ext>
            </a:extLst>
          </p:cNvPr>
          <p:cNvSpPr/>
          <p:nvPr/>
        </p:nvSpPr>
        <p:spPr>
          <a:xfrm>
            <a:off x="5486400" y="2071800"/>
            <a:ext cx="571799" cy="199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4D3B69-0D81-48EB-AA3F-8C2370726DD2}"/>
              </a:ext>
            </a:extLst>
          </p:cNvPr>
          <p:cNvSpPr/>
          <p:nvPr/>
        </p:nvSpPr>
        <p:spPr>
          <a:xfrm>
            <a:off x="9147312" y="5682554"/>
            <a:ext cx="8683487" cy="1232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5D56FF-1FA2-451B-AEE3-786D8811A5DE}"/>
              </a:ext>
            </a:extLst>
          </p:cNvPr>
          <p:cNvSpPr txBox="1"/>
          <p:nvPr/>
        </p:nvSpPr>
        <p:spPr>
          <a:xfrm>
            <a:off x="12573000" y="4913321"/>
            <a:ext cx="4893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Member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id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passwd </a:t>
            </a:r>
            <a:r>
              <a:rPr lang="ko-KR" altLang="en-US" sz="2000" b="1" dirty="0"/>
              <a:t>에 값을 </a:t>
            </a:r>
            <a:r>
              <a:rPr lang="en-US" altLang="ko-KR" sz="2000" b="1" dirty="0"/>
              <a:t>select</a:t>
            </a:r>
            <a:r>
              <a:rPr lang="ko-KR" altLang="en-US" sz="2000" b="1" dirty="0"/>
              <a:t>문을 이용해 찾음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로그인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5906" y="9561429"/>
            <a:ext cx="390330" cy="398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567" y="9561429"/>
            <a:ext cx="420330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5074" y="-30143"/>
            <a:ext cx="2503867" cy="1681207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5288" y="1441506"/>
            <a:ext cx="12133348" cy="87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446D71-F6ED-49F2-B060-18E58960C7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432" y="3197890"/>
            <a:ext cx="6700982" cy="3891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E5BA26-0DE8-4747-945E-9417BC008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5143" y="1834648"/>
            <a:ext cx="4296375" cy="129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A9E057-E26E-4426-9C4C-318552678181}"/>
              </a:ext>
            </a:extLst>
          </p:cNvPr>
          <p:cNvSpPr/>
          <p:nvPr/>
        </p:nvSpPr>
        <p:spPr>
          <a:xfrm>
            <a:off x="4399722" y="4982844"/>
            <a:ext cx="1219200" cy="288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5686A-0630-4438-903E-7FC91345CF19}"/>
              </a:ext>
            </a:extLst>
          </p:cNvPr>
          <p:cNvSpPr txBox="1"/>
          <p:nvPr/>
        </p:nvSpPr>
        <p:spPr>
          <a:xfrm>
            <a:off x="1507532" y="7612679"/>
            <a:ext cx="5490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장바구니에 담기를 누르면 </a:t>
            </a:r>
            <a:r>
              <a:rPr lang="en-US" altLang="ko-KR" sz="2000" b="1" dirty="0"/>
              <a:t>insert</a:t>
            </a:r>
            <a:r>
              <a:rPr lang="ko-KR" altLang="en-US" sz="2000" b="1" dirty="0"/>
              <a:t>문을 이용하여 </a:t>
            </a:r>
            <a:endParaRPr lang="en-US" altLang="ko-KR" sz="2000" b="1" dirty="0"/>
          </a:p>
          <a:p>
            <a:r>
              <a:rPr lang="en-US" altLang="ko-KR" sz="2000" b="1" dirty="0"/>
              <a:t>Cart </a:t>
            </a:r>
            <a:r>
              <a:rPr lang="ko-KR" altLang="en-US" sz="2000" b="1" dirty="0"/>
              <a:t>테이블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장바구니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선택한 책을 담는다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9C99EF-FECA-4CAF-9466-61E4AA4299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6557" y="1886961"/>
            <a:ext cx="8459853" cy="71162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F16A984-F01C-4765-ABE6-BECEA182F464}"/>
              </a:ext>
            </a:extLst>
          </p:cNvPr>
          <p:cNvSpPr/>
          <p:nvPr/>
        </p:nvSpPr>
        <p:spPr>
          <a:xfrm>
            <a:off x="8001000" y="3467100"/>
            <a:ext cx="7905782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0EEA6F-4B5D-4E8C-90F3-7E3E6121F10B}"/>
              </a:ext>
            </a:extLst>
          </p:cNvPr>
          <p:cNvSpPr txBox="1"/>
          <p:nvPr/>
        </p:nvSpPr>
        <p:spPr>
          <a:xfrm>
            <a:off x="11488711" y="3593748"/>
            <a:ext cx="441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insert</a:t>
            </a:r>
            <a:r>
              <a:rPr lang="ko-KR" altLang="en-US" sz="2000" b="1" dirty="0"/>
              <a:t>을 사용하여 </a:t>
            </a:r>
            <a:r>
              <a:rPr lang="en-US" altLang="ko-KR" sz="2000" b="1" dirty="0"/>
              <a:t>Cart</a:t>
            </a:r>
            <a:r>
              <a:rPr lang="ko-KR" altLang="en-US" sz="2000" b="1" dirty="0"/>
              <a:t>테이블에 삽입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장바구니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FACFB9-7ABE-479A-AD74-EDA6437A2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310" y="1866900"/>
            <a:ext cx="7068536" cy="43630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E758EFA-C564-41F7-9048-E5BA989798E5}"/>
              </a:ext>
            </a:extLst>
          </p:cNvPr>
          <p:cNvSpPr/>
          <p:nvPr/>
        </p:nvSpPr>
        <p:spPr>
          <a:xfrm>
            <a:off x="5080451" y="2247901"/>
            <a:ext cx="762000" cy="340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69A5573-77BD-4C77-BFF3-29DAEE7E22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7340" y="2446065"/>
            <a:ext cx="9360853" cy="57173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6D3109-81A8-4598-9F53-3BE9C240CD5F}"/>
              </a:ext>
            </a:extLst>
          </p:cNvPr>
          <p:cNvSpPr txBox="1"/>
          <p:nvPr/>
        </p:nvSpPr>
        <p:spPr>
          <a:xfrm>
            <a:off x="863925" y="6842148"/>
            <a:ext cx="738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장바구니를 클릭하면 회원이 장바구니에 담았던 책의 정보를</a:t>
            </a:r>
            <a:endParaRPr lang="en-US" altLang="ko-KR" sz="2000" b="1" dirty="0"/>
          </a:p>
          <a:p>
            <a:r>
              <a:rPr lang="en-US" altLang="ko-KR" sz="2000" b="1" dirty="0" err="1"/>
              <a:t>CartDAO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에서 받아와 보여준다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장바구니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3568F2-2D5F-422B-B463-7476B53AB9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939" y="4229100"/>
            <a:ext cx="8014888" cy="5181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CABF76-2793-48A4-BABD-EE505C3E0B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736" y="1678605"/>
            <a:ext cx="7915295" cy="193720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51E4EF7-8AAD-4CE9-B592-96484B7DB838}"/>
              </a:ext>
            </a:extLst>
          </p:cNvPr>
          <p:cNvCxnSpPr>
            <a:stCxn id="9" idx="2"/>
          </p:cNvCxnSpPr>
          <p:nvPr/>
        </p:nvCxnSpPr>
        <p:spPr>
          <a:xfrm flipH="1">
            <a:off x="4597383" y="3615809"/>
            <a:ext cx="1" cy="382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A921FB9-8AB8-456A-AF85-CC53C89470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7937" y="2160814"/>
            <a:ext cx="5864066" cy="68423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A670092-7A75-4316-A2E1-F9CF310F33F8}"/>
              </a:ext>
            </a:extLst>
          </p:cNvPr>
          <p:cNvSpPr txBox="1"/>
          <p:nvPr/>
        </p:nvSpPr>
        <p:spPr>
          <a:xfrm>
            <a:off x="13839551" y="7048500"/>
            <a:ext cx="4134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Buyer</a:t>
            </a:r>
            <a:r>
              <a:rPr lang="ko-KR" altLang="en-US" sz="2000" b="1" dirty="0"/>
              <a:t>의 정보를 받아와서 구매자의 정보와 계좌번호를 받아온다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190ED1-8A11-407D-A29C-54FC4145F7A6}"/>
              </a:ext>
            </a:extLst>
          </p:cNvPr>
          <p:cNvSpPr/>
          <p:nvPr/>
        </p:nvSpPr>
        <p:spPr>
          <a:xfrm>
            <a:off x="8763000" y="3009900"/>
            <a:ext cx="3852584" cy="987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1942DF-70DE-471A-A4CF-2BDC30EEB097}"/>
              </a:ext>
            </a:extLst>
          </p:cNvPr>
          <p:cNvSpPr txBox="1"/>
          <p:nvPr/>
        </p:nvSpPr>
        <p:spPr>
          <a:xfrm>
            <a:off x="12635644" y="3303804"/>
            <a:ext cx="193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리스트 초기화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구매하기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D10978-12BA-4F48-A5B4-5A4696F366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427" y="6210300"/>
            <a:ext cx="5925377" cy="209579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3DA0BE-8E64-4B20-80B1-977C1C11A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1593" y="1668633"/>
            <a:ext cx="4999047" cy="323186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228F052-618F-4351-9F51-13F9436606B4}"/>
              </a:ext>
            </a:extLst>
          </p:cNvPr>
          <p:cNvSpPr/>
          <p:nvPr/>
        </p:nvSpPr>
        <p:spPr>
          <a:xfrm>
            <a:off x="3463915" y="4533900"/>
            <a:ext cx="457200" cy="366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2745E7-7F9C-4394-A72E-B330BAD0D9CF}"/>
              </a:ext>
            </a:extLst>
          </p:cNvPr>
          <p:cNvCxnSpPr/>
          <p:nvPr/>
        </p:nvCxnSpPr>
        <p:spPr>
          <a:xfrm>
            <a:off x="3692515" y="5143500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55A2482-C05F-4E5B-9F95-B8BABC0BB9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1194" y="1866900"/>
            <a:ext cx="9562187" cy="4989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D5FF7-4AEA-44CE-8D66-76DE57B83C5D}"/>
              </a:ext>
            </a:extLst>
          </p:cNvPr>
          <p:cNvSpPr txBox="1"/>
          <p:nvPr/>
        </p:nvSpPr>
        <p:spPr>
          <a:xfrm>
            <a:off x="7162800" y="7505700"/>
            <a:ext cx="846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주문 버튼을 누르게 되면 장바구니의 목록 구매자 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결제계좌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배송지정보를</a:t>
            </a:r>
            <a:endParaRPr lang="en-US" altLang="ko-KR" sz="2000" b="1" dirty="0"/>
          </a:p>
          <a:p>
            <a:r>
              <a:rPr lang="en-US" altLang="ko-KR" sz="2000" b="1" dirty="0"/>
              <a:t>Buy </a:t>
            </a:r>
            <a:r>
              <a:rPr lang="ko-KR" altLang="en-US" sz="2000" b="1" dirty="0"/>
              <a:t>테이블에 추가한다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D8B48D-A710-4295-9D68-F469DE78BF23}"/>
              </a:ext>
            </a:extLst>
          </p:cNvPr>
          <p:cNvSpPr/>
          <p:nvPr/>
        </p:nvSpPr>
        <p:spPr>
          <a:xfrm>
            <a:off x="6903547" y="1909876"/>
            <a:ext cx="6736254" cy="1557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B8AFB1-9F25-4B7C-9F84-35A245439CFB}"/>
              </a:ext>
            </a:extLst>
          </p:cNvPr>
          <p:cNvSpPr/>
          <p:nvPr/>
        </p:nvSpPr>
        <p:spPr>
          <a:xfrm>
            <a:off x="6920112" y="4587082"/>
            <a:ext cx="9820389" cy="1191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24FC2-ED52-4652-817F-133D44E8C92D}"/>
              </a:ext>
            </a:extLst>
          </p:cNvPr>
          <p:cNvSpPr txBox="1"/>
          <p:nvPr/>
        </p:nvSpPr>
        <p:spPr>
          <a:xfrm>
            <a:off x="13791407" y="2429470"/>
            <a:ext cx="3701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계좌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전화번호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주소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결제계좌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 정보 파라미터를 받아온다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구매하기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E47C8B5-7BEB-41F5-A038-1D191E33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30" y="1622823"/>
            <a:ext cx="7593109" cy="84036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253B0-66A9-4239-BAAA-FAFE06E6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825" y="6107178"/>
            <a:ext cx="1552792" cy="828791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40B3FB-F1BD-49A0-803A-975B1A39DE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347" y="4219055"/>
            <a:ext cx="7992590" cy="23244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5FEEC22-E250-4426-8983-59D6FE4685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347" y="2123263"/>
            <a:ext cx="5925377" cy="209579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EA04A4-B1EC-447E-A026-96EB9DC7EAF2}"/>
              </a:ext>
            </a:extLst>
          </p:cNvPr>
          <p:cNvSpPr/>
          <p:nvPr/>
        </p:nvSpPr>
        <p:spPr>
          <a:xfrm>
            <a:off x="808720" y="3606718"/>
            <a:ext cx="612873" cy="241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1B684-6737-4BAC-9752-3FEEAB7939FB}"/>
              </a:ext>
            </a:extLst>
          </p:cNvPr>
          <p:cNvSpPr txBox="1"/>
          <p:nvPr/>
        </p:nvSpPr>
        <p:spPr>
          <a:xfrm>
            <a:off x="808720" y="6991176"/>
            <a:ext cx="71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주문확인을 누르면 </a:t>
            </a:r>
            <a:r>
              <a:rPr lang="en-US" altLang="ko-KR" sz="2000" b="1" dirty="0"/>
              <a:t>id</a:t>
            </a:r>
            <a:r>
              <a:rPr lang="ko-KR" altLang="en-US" sz="2000" b="1" dirty="0"/>
              <a:t>에 해당하는 </a:t>
            </a:r>
            <a:r>
              <a:rPr lang="en-US" altLang="ko-KR" sz="2000" b="1" dirty="0"/>
              <a:t>buy </a:t>
            </a:r>
            <a:r>
              <a:rPr lang="ko-KR" altLang="en-US" sz="2000" b="1" dirty="0"/>
              <a:t>테이블을 가져와서</a:t>
            </a:r>
            <a:endParaRPr lang="en-US" altLang="ko-KR" sz="2000" b="1" dirty="0"/>
          </a:p>
          <a:p>
            <a:r>
              <a:rPr lang="ko-KR" altLang="en-US" sz="2000" b="1" dirty="0"/>
              <a:t>구매 목록을 보여준다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B573FE-D189-4DF4-8956-E4E622AEBBD2}"/>
              </a:ext>
            </a:extLst>
          </p:cNvPr>
          <p:cNvSpPr/>
          <p:nvPr/>
        </p:nvSpPr>
        <p:spPr>
          <a:xfrm>
            <a:off x="9982200" y="4991100"/>
            <a:ext cx="5221519" cy="2707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FFDE74-EFD6-4176-A813-33CD36D6BF66}"/>
              </a:ext>
            </a:extLst>
          </p:cNvPr>
          <p:cNvSpPr txBox="1"/>
          <p:nvPr/>
        </p:nvSpPr>
        <p:spPr>
          <a:xfrm>
            <a:off x="14325599" y="4219055"/>
            <a:ext cx="396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BuyDTO</a:t>
            </a:r>
            <a:r>
              <a:rPr lang="en-US" altLang="ko-KR" b="1" dirty="0"/>
              <a:t>&gt; </a:t>
            </a:r>
            <a:r>
              <a:rPr lang="ko-KR" altLang="en-US" b="1" dirty="0"/>
              <a:t>리스트의 값을 받아와서</a:t>
            </a:r>
            <a:endParaRPr lang="en-US" altLang="ko-KR" b="1" dirty="0"/>
          </a:p>
          <a:p>
            <a:r>
              <a:rPr lang="en-US" altLang="ko-KR" b="1" dirty="0"/>
              <a:t>Buy</a:t>
            </a:r>
            <a:r>
              <a:rPr lang="ko-KR" altLang="en-US" b="1" dirty="0"/>
              <a:t>에 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구매하기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08" y="1892699"/>
            <a:ext cx="7573433" cy="4744112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" y="1897199"/>
            <a:ext cx="7346316" cy="599527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945179" y="4351714"/>
            <a:ext cx="4987635" cy="26185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직사각형 26"/>
          <p:cNvSpPr/>
          <p:nvPr/>
        </p:nvSpPr>
        <p:spPr>
          <a:xfrm>
            <a:off x="1945178" y="4613564"/>
            <a:ext cx="5411585" cy="26185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직사각형 27"/>
          <p:cNvSpPr/>
          <p:nvPr/>
        </p:nvSpPr>
        <p:spPr>
          <a:xfrm>
            <a:off x="1945178" y="5620814"/>
            <a:ext cx="5916147" cy="23966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직사각형 28"/>
          <p:cNvSpPr/>
          <p:nvPr/>
        </p:nvSpPr>
        <p:spPr>
          <a:xfrm>
            <a:off x="1945178" y="6636810"/>
            <a:ext cx="4376652" cy="25859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직사각형 29"/>
          <p:cNvSpPr/>
          <p:nvPr/>
        </p:nvSpPr>
        <p:spPr>
          <a:xfrm>
            <a:off x="10328565" y="2338180"/>
            <a:ext cx="6155574" cy="44568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직사각형 30"/>
          <p:cNvSpPr/>
          <p:nvPr/>
        </p:nvSpPr>
        <p:spPr>
          <a:xfrm>
            <a:off x="10328565" y="3402860"/>
            <a:ext cx="7115451" cy="44568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직사각형 33"/>
          <p:cNvSpPr/>
          <p:nvPr/>
        </p:nvSpPr>
        <p:spPr>
          <a:xfrm>
            <a:off x="10328565" y="4450802"/>
            <a:ext cx="6155574" cy="44568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직사각형 34"/>
          <p:cNvSpPr/>
          <p:nvPr/>
        </p:nvSpPr>
        <p:spPr>
          <a:xfrm>
            <a:off x="10328565" y="5543806"/>
            <a:ext cx="5631873" cy="44568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직사각형 35"/>
          <p:cNvSpPr/>
          <p:nvPr/>
        </p:nvSpPr>
        <p:spPr>
          <a:xfrm>
            <a:off x="515009" y="2057867"/>
            <a:ext cx="4559912" cy="99877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직사각형 36"/>
          <p:cNvSpPr/>
          <p:nvPr/>
        </p:nvSpPr>
        <p:spPr>
          <a:xfrm>
            <a:off x="5074922" y="2057868"/>
            <a:ext cx="3195162" cy="99877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로그인하지 않았을 경우의 화면 출력</a:t>
            </a:r>
          </a:p>
        </p:txBody>
      </p:sp>
      <p:cxnSp>
        <p:nvCxnSpPr>
          <p:cNvPr id="38" name="직선 화살표 연결선 3"/>
          <p:cNvCxnSpPr>
            <a:stCxn id="24" idx="3"/>
            <a:endCxn id="30" idx="1"/>
          </p:cNvCxnSpPr>
          <p:nvPr/>
        </p:nvCxnSpPr>
        <p:spPr>
          <a:xfrm flipV="1">
            <a:off x="6932814" y="2561021"/>
            <a:ext cx="3395751" cy="1921619"/>
          </a:xfrm>
          <a:prstGeom prst="bentConnector3">
            <a:avLst>
              <a:gd name="adj1" fmla="val 56242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"/>
          <p:cNvCxnSpPr>
            <a:stCxn id="27" idx="3"/>
            <a:endCxn id="31" idx="1"/>
          </p:cNvCxnSpPr>
          <p:nvPr/>
        </p:nvCxnSpPr>
        <p:spPr>
          <a:xfrm flipV="1">
            <a:off x="7356762" y="3625702"/>
            <a:ext cx="2971803" cy="1118789"/>
          </a:xfrm>
          <a:prstGeom prst="bentConnector3">
            <a:avLst>
              <a:gd name="adj1" fmla="val 62587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"/>
          <p:cNvCxnSpPr>
            <a:stCxn id="28" idx="3"/>
            <a:endCxn id="34" idx="1"/>
          </p:cNvCxnSpPr>
          <p:nvPr/>
        </p:nvCxnSpPr>
        <p:spPr>
          <a:xfrm flipV="1">
            <a:off x="7861325" y="4673643"/>
            <a:ext cx="2467241" cy="1067001"/>
          </a:xfrm>
          <a:prstGeom prst="bentConnector3">
            <a:avLst>
              <a:gd name="adj1" fmla="val 67183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3"/>
          <p:cNvCxnSpPr>
            <a:stCxn id="29" idx="3"/>
            <a:endCxn id="35" idx="1"/>
          </p:cNvCxnSpPr>
          <p:nvPr/>
        </p:nvCxnSpPr>
        <p:spPr>
          <a:xfrm flipV="1">
            <a:off x="6321830" y="5766647"/>
            <a:ext cx="4006736" cy="999462"/>
          </a:xfrm>
          <a:prstGeom prst="bentConnector3">
            <a:avLst>
              <a:gd name="adj1" fmla="val 88589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842664" y="2123370"/>
            <a:ext cx="377690" cy="43388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1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220354" y="3199206"/>
            <a:ext cx="377690" cy="43388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2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510958" y="4243454"/>
            <a:ext cx="377690" cy="43388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3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864248" y="5332421"/>
            <a:ext cx="377690" cy="43388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4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1919072" y="7343306"/>
          <a:ext cx="15561460" cy="2236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5494">
                  <a:extLst>
                    <a:ext uri="{9D8B030D-6E8A-4147-A177-3AD203B41FA5}">
                      <a16:colId xmlns:a16="http://schemas.microsoft.com/office/drawing/2014/main" val="2488255712"/>
                    </a:ext>
                  </a:extLst>
                </a:gridCol>
                <a:gridCol w="14075966">
                  <a:extLst>
                    <a:ext uri="{9D8B030D-6E8A-4147-A177-3AD203B41FA5}">
                      <a16:colId xmlns:a16="http://schemas.microsoft.com/office/drawing/2014/main" val="181679687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1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상품등록 버튼을 클릭하면 상품 등록 페이지로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90665"/>
                  </a:ext>
                </a:extLst>
              </a:tr>
              <a:tr h="562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2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상품수정</a:t>
                      </a:r>
                      <a:r>
                        <a:rPr lang="en-US" altLang="ko-KR" sz="2700" dirty="0" smtClean="0"/>
                        <a:t>/</a:t>
                      </a:r>
                      <a:r>
                        <a:rPr lang="ko-KR" altLang="en-US" sz="2700" dirty="0" smtClean="0"/>
                        <a:t>삭제 버튼을 클릭하면 상품 리스트 페이지로 이동하여 모든 분류의 상품을 출력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90398"/>
                  </a:ext>
                </a:extLst>
              </a:tr>
              <a:tr h="562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3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전체구매목록 확인 버튼을 클릭하면 주문 목록</a:t>
                      </a:r>
                      <a:r>
                        <a:rPr lang="ko-KR" altLang="en-US" sz="2700" baseline="0" dirty="0" smtClean="0"/>
                        <a:t> 화면으로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61602"/>
                  </a:ext>
                </a:extLst>
              </a:tr>
              <a:tr h="562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4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상품 </a:t>
                      </a:r>
                      <a:r>
                        <a:rPr lang="en-US" altLang="ko-KR" sz="2700" dirty="0" smtClean="0"/>
                        <a:t>QnA</a:t>
                      </a:r>
                      <a:r>
                        <a:rPr lang="ko-KR" altLang="en-US" sz="2700" dirty="0" smtClean="0"/>
                        <a:t>답변 버튼을 클릭하면 </a:t>
                      </a:r>
                      <a:r>
                        <a:rPr lang="en-US" altLang="ko-KR" sz="2700" dirty="0" smtClean="0"/>
                        <a:t>QnA </a:t>
                      </a:r>
                      <a:r>
                        <a:rPr lang="ko-KR" altLang="en-US" sz="2700" dirty="0" smtClean="0"/>
                        <a:t>답변 화면으로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443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메인 화면</a:t>
            </a:r>
          </a:p>
        </p:txBody>
      </p:sp>
    </p:spTree>
    <p:extLst>
      <p:ext uri="{BB962C8B-B14F-4D97-AF65-F5344CB8AC3E}">
        <p14:creationId xmlns:p14="http://schemas.microsoft.com/office/powerpoint/2010/main" val="16640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1" y="1616954"/>
            <a:ext cx="7044720" cy="6844668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1097280" y="1839908"/>
            <a:ext cx="4276896" cy="43356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직사각형 48"/>
          <p:cNvSpPr/>
          <p:nvPr/>
        </p:nvSpPr>
        <p:spPr>
          <a:xfrm>
            <a:off x="1537853" y="3528752"/>
            <a:ext cx="6779030" cy="499817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6" name="직사각형 55"/>
          <p:cNvSpPr/>
          <p:nvPr/>
        </p:nvSpPr>
        <p:spPr>
          <a:xfrm>
            <a:off x="6058202" y="3528751"/>
            <a:ext cx="2258682" cy="122529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Form</a:t>
            </a:r>
            <a:r>
              <a:rPr lang="ko-KR" altLang="en-US" sz="2700" dirty="0">
                <a:solidFill>
                  <a:schemeClr val="tx1"/>
                </a:solidFill>
              </a:rPr>
              <a:t>으로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데이터를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입력 받음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886" y="1839908"/>
            <a:ext cx="8359355" cy="3672401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9892146" y="3528751"/>
            <a:ext cx="7178040" cy="157110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47" name="직선 화살표 연결선 3"/>
          <p:cNvCxnSpPr>
            <a:stCxn id="59" idx="1"/>
            <a:endCxn id="45" idx="3"/>
          </p:cNvCxnSpPr>
          <p:nvPr/>
        </p:nvCxnSpPr>
        <p:spPr>
          <a:xfrm rot="10800000">
            <a:off x="5374176" y="2056691"/>
            <a:ext cx="4517970" cy="2257616"/>
          </a:xfrm>
          <a:prstGeom prst="bentConnector3">
            <a:avLst>
              <a:gd name="adj1" fmla="val 2074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0069875" y="5099858"/>
            <a:ext cx="4830690" cy="99752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버튼을 클릭하면 각각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관리자 메인</a:t>
            </a:r>
            <a:r>
              <a:rPr lang="en-US" altLang="ko-KR" sz="2700" dirty="0">
                <a:solidFill>
                  <a:schemeClr val="tx1"/>
                </a:solidFill>
              </a:rPr>
              <a:t>, </a:t>
            </a:r>
            <a:r>
              <a:rPr lang="ko-KR" altLang="en-US" sz="2700" dirty="0">
                <a:solidFill>
                  <a:schemeClr val="tx1"/>
                </a:solidFill>
              </a:rPr>
              <a:t>목록으로 이동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등록</a:t>
            </a:r>
          </a:p>
        </p:txBody>
      </p:sp>
    </p:spTree>
    <p:extLst>
      <p:ext uri="{BB962C8B-B14F-4D97-AF65-F5344CB8AC3E}">
        <p14:creationId xmlns:p14="http://schemas.microsoft.com/office/powerpoint/2010/main" val="40309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855"/>
            <a:ext cx="10674252" cy="6187352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922311" y="7254439"/>
            <a:ext cx="5135889" cy="27689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직사각형 24"/>
          <p:cNvSpPr/>
          <p:nvPr/>
        </p:nvSpPr>
        <p:spPr>
          <a:xfrm>
            <a:off x="8341823" y="2274274"/>
            <a:ext cx="2332430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Form</a:t>
            </a:r>
            <a:r>
              <a:rPr lang="ko-KR" altLang="en-US" sz="2700" dirty="0">
                <a:solidFill>
                  <a:schemeClr val="tx1"/>
                </a:solidFill>
              </a:rPr>
              <a:t>으로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데이터를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입력 받음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84" y="5886005"/>
            <a:ext cx="8359355" cy="367240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0323976" y="6291503"/>
            <a:ext cx="7580663" cy="117504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28" name="직선 화살표 연결선 3"/>
          <p:cNvCxnSpPr>
            <a:stCxn id="27" idx="1"/>
            <a:endCxn id="20" idx="3"/>
          </p:cNvCxnSpPr>
          <p:nvPr/>
        </p:nvCxnSpPr>
        <p:spPr>
          <a:xfrm rot="10800000" flipV="1">
            <a:off x="6058200" y="6879027"/>
            <a:ext cx="4265775" cy="513858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1466413" y="4650971"/>
            <a:ext cx="6438224" cy="143778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책 등록 버튼을 클릭하면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업로드를 수행하고 업로드에 성공하면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책 목록 화면으로 이동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등록</a:t>
            </a:r>
          </a:p>
        </p:txBody>
      </p:sp>
    </p:spTree>
    <p:extLst>
      <p:ext uri="{BB962C8B-B14F-4D97-AF65-F5344CB8AC3E}">
        <p14:creationId xmlns:p14="http://schemas.microsoft.com/office/powerpoint/2010/main" val="1875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59" y="1878077"/>
            <a:ext cx="10274147" cy="613019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000325" y="584101"/>
            <a:ext cx="3591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수정</a:t>
            </a:r>
            <a:r>
              <a:rPr lang="en-US" altLang="ko-KR" sz="2700" dirty="0">
                <a:solidFill>
                  <a:srgbClr val="5D6DBE"/>
                </a:solidFill>
              </a:rPr>
              <a:t>/</a:t>
            </a:r>
            <a:r>
              <a:rPr lang="ko-KR" altLang="en-US" sz="2700" dirty="0">
                <a:solidFill>
                  <a:srgbClr val="5D6DBE"/>
                </a:solidFill>
              </a:rPr>
              <a:t>삭제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689379" y="3813578"/>
            <a:ext cx="2680856" cy="126789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DB</a:t>
            </a:r>
            <a:r>
              <a:rPr lang="ko-KR" altLang="en-US" sz="2700" dirty="0">
                <a:solidFill>
                  <a:schemeClr val="tx1"/>
                </a:solidFill>
              </a:rPr>
              <a:t>에서 전체 책 목록을 불러와 </a:t>
            </a:r>
            <a:r>
              <a:rPr lang="en-US" altLang="ko-KR" sz="2700" dirty="0">
                <a:solidFill>
                  <a:schemeClr val="tx1"/>
                </a:solidFill>
              </a:rPr>
              <a:t>JSP</a:t>
            </a:r>
            <a:r>
              <a:rPr lang="ko-KR" altLang="en-US" sz="2700" dirty="0">
                <a:solidFill>
                  <a:schemeClr val="tx1"/>
                </a:solidFill>
              </a:rPr>
              <a:t>로 전달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289860" y="3813580"/>
            <a:ext cx="5399519" cy="328789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직사각형 30"/>
          <p:cNvSpPr/>
          <p:nvPr/>
        </p:nvSpPr>
        <p:spPr>
          <a:xfrm flipV="1">
            <a:off x="2289860" y="3176912"/>
            <a:ext cx="5399519" cy="49581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직사각형 32"/>
          <p:cNvSpPr/>
          <p:nvPr/>
        </p:nvSpPr>
        <p:spPr>
          <a:xfrm flipH="1">
            <a:off x="7689376" y="3176912"/>
            <a:ext cx="2930240" cy="49581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책을 분류하는 값</a:t>
            </a:r>
          </a:p>
        </p:txBody>
      </p:sp>
    </p:spTree>
    <p:extLst>
      <p:ext uri="{BB962C8B-B14F-4D97-AF65-F5344CB8AC3E}">
        <p14:creationId xmlns:p14="http://schemas.microsoft.com/office/powerpoint/2010/main" val="31689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126" y="2011853"/>
            <a:ext cx="6916115" cy="59730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4" y="2075260"/>
            <a:ext cx="7944959" cy="325800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 flipV="1">
            <a:off x="513934" y="1993160"/>
            <a:ext cx="7944959" cy="80086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직사각형 23"/>
          <p:cNvSpPr/>
          <p:nvPr/>
        </p:nvSpPr>
        <p:spPr>
          <a:xfrm>
            <a:off x="513929" y="1423206"/>
            <a:ext cx="7944963" cy="58633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로그인 상태가 아니면 관리자 메인화면으로 이동</a:t>
            </a:r>
          </a:p>
        </p:txBody>
      </p:sp>
      <p:sp>
        <p:nvSpPr>
          <p:cNvPr id="25" name="직사각형 24"/>
          <p:cNvSpPr/>
          <p:nvPr/>
        </p:nvSpPr>
        <p:spPr>
          <a:xfrm flipV="1">
            <a:off x="744078" y="3388541"/>
            <a:ext cx="4192608" cy="44474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26" name="직선 화살표 연결선 3"/>
          <p:cNvCxnSpPr>
            <a:stCxn id="25" idx="3"/>
            <a:endCxn id="27" idx="1"/>
          </p:cNvCxnSpPr>
          <p:nvPr/>
        </p:nvCxnSpPr>
        <p:spPr>
          <a:xfrm flipV="1">
            <a:off x="4936686" y="3359333"/>
            <a:ext cx="6012339" cy="251577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 flipV="1">
            <a:off x="10949026" y="2611316"/>
            <a:ext cx="6158567" cy="149603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직사각형 27"/>
          <p:cNvSpPr/>
          <p:nvPr/>
        </p:nvSpPr>
        <p:spPr>
          <a:xfrm>
            <a:off x="5634954" y="3613218"/>
            <a:ext cx="3952701" cy="80086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버튼을 클릭하면 각각의 페이지로 이동</a:t>
            </a:r>
          </a:p>
        </p:txBody>
      </p:sp>
      <p:sp>
        <p:nvSpPr>
          <p:cNvPr id="29" name="직사각형 28"/>
          <p:cNvSpPr/>
          <p:nvPr/>
        </p:nvSpPr>
        <p:spPr>
          <a:xfrm flipV="1">
            <a:off x="513932" y="4236440"/>
            <a:ext cx="3003864" cy="109682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직사각형 29"/>
          <p:cNvSpPr/>
          <p:nvPr/>
        </p:nvSpPr>
        <p:spPr>
          <a:xfrm>
            <a:off x="513929" y="5333262"/>
            <a:ext cx="4552595" cy="80086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등록된 책이 하나도 없으면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 상품이 없다는 화면 출력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000325" y="584101"/>
            <a:ext cx="3591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수정</a:t>
            </a:r>
            <a:r>
              <a:rPr lang="en-US" altLang="ko-KR" sz="2700" dirty="0">
                <a:solidFill>
                  <a:srgbClr val="5D6DBE"/>
                </a:solidFill>
              </a:rPr>
              <a:t>/</a:t>
            </a:r>
            <a:r>
              <a:rPr lang="ko-KR" altLang="en-US" sz="2700" dirty="0">
                <a:solidFill>
                  <a:srgbClr val="5D6DBE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3631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7188" y="-155878"/>
            <a:ext cx="3605343" cy="1690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54953" y="9561429"/>
            <a:ext cx="414968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022138" y="-2781300"/>
            <a:ext cx="28329989" cy="173073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16003" cy="4788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1030" y="9561422"/>
            <a:ext cx="427292" cy="39827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038601" y="5829300"/>
            <a:ext cx="6314092" cy="6858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주제 선정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352693" y="5829300"/>
            <a:ext cx="3972907" cy="685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분석 및 수정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38601" y="7089383"/>
            <a:ext cx="10287000" cy="685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 분석 및 수정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38600" y="8266799"/>
            <a:ext cx="8153400" cy="6858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개인 분담 업무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192000" y="8266799"/>
            <a:ext cx="2133600" cy="6858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발표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9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30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7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18" y="1369060"/>
            <a:ext cx="8141423" cy="8192372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2" y="1900624"/>
            <a:ext cx="6187352" cy="7687748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7102287" y="2513188"/>
            <a:ext cx="2256906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화면 출력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---&gt;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00325" y="584101"/>
            <a:ext cx="3591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수정</a:t>
            </a:r>
            <a:r>
              <a:rPr lang="en-US" altLang="ko-KR" sz="2700" dirty="0">
                <a:solidFill>
                  <a:srgbClr val="5D6DBE"/>
                </a:solidFill>
              </a:rPr>
              <a:t>/</a:t>
            </a:r>
            <a:r>
              <a:rPr lang="ko-KR" altLang="en-US" sz="2700" dirty="0">
                <a:solidFill>
                  <a:srgbClr val="5D6DBE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3273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" y="6574927"/>
            <a:ext cx="11288700" cy="2986505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126" y="2011853"/>
            <a:ext cx="6916115" cy="597300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22310" y="8461860"/>
            <a:ext cx="10881398" cy="2540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577126" y="4354455"/>
            <a:ext cx="6630221" cy="170552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577124" y="6059979"/>
            <a:ext cx="6904542" cy="170552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2310" y="8919467"/>
            <a:ext cx="10881398" cy="2540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3"/>
          <p:cNvCxnSpPr>
            <a:stCxn id="20" idx="0"/>
            <a:endCxn id="21" idx="1"/>
          </p:cNvCxnSpPr>
          <p:nvPr/>
        </p:nvCxnSpPr>
        <p:spPr>
          <a:xfrm rot="5400000" flipH="1" flipV="1">
            <a:off x="6842745" y="4727482"/>
            <a:ext cx="3254643" cy="4214117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3"/>
          <p:cNvCxnSpPr>
            <a:stCxn id="25" idx="3"/>
            <a:endCxn id="24" idx="2"/>
          </p:cNvCxnSpPr>
          <p:nvPr/>
        </p:nvCxnSpPr>
        <p:spPr>
          <a:xfrm flipV="1">
            <a:off x="11803707" y="7765504"/>
            <a:ext cx="2225688" cy="1280981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713317" y="3940268"/>
            <a:ext cx="5589489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수정 버튼을 클릭하면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상품 등록 화면에 수정할 데이터가 입력된 화면으로 이동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4029395" y="8068179"/>
            <a:ext cx="3622311" cy="97830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삭제 버튼을 클릭하면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상품 삭제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000325" y="584101"/>
            <a:ext cx="3591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수정</a:t>
            </a:r>
            <a:r>
              <a:rPr lang="en-US" altLang="ko-KR" sz="2700" dirty="0">
                <a:solidFill>
                  <a:srgbClr val="5D6DBE"/>
                </a:solidFill>
              </a:rPr>
              <a:t>/</a:t>
            </a:r>
            <a:r>
              <a:rPr lang="ko-KR" altLang="en-US" sz="2700" dirty="0">
                <a:solidFill>
                  <a:srgbClr val="5D6DBE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7394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94" y="1616954"/>
            <a:ext cx="10131252" cy="46155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21594" y="6232460"/>
            <a:ext cx="5773188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DB</a:t>
            </a:r>
            <a:r>
              <a:rPr lang="ko-KR" altLang="en-US" sz="2700" dirty="0">
                <a:solidFill>
                  <a:schemeClr val="tx1"/>
                </a:solidFill>
              </a:rPr>
              <a:t>에서 주문 목록의 수를 얻어내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1 </a:t>
            </a:r>
            <a:r>
              <a:rPr lang="ko-KR" altLang="en-US" sz="2700" dirty="0">
                <a:solidFill>
                  <a:schemeClr val="tx1"/>
                </a:solidFill>
              </a:rPr>
              <a:t>이상이면 구매 목록을 </a:t>
            </a:r>
            <a:r>
              <a:rPr lang="en-US" altLang="ko-KR" sz="2700" dirty="0">
                <a:solidFill>
                  <a:schemeClr val="tx1"/>
                </a:solidFill>
              </a:rPr>
              <a:t>JSP</a:t>
            </a:r>
            <a:r>
              <a:rPr lang="ko-KR" altLang="en-US" sz="2700" dirty="0">
                <a:solidFill>
                  <a:schemeClr val="tx1"/>
                </a:solidFill>
              </a:rPr>
              <a:t>로 전달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주문 목록</a:t>
            </a:r>
          </a:p>
        </p:txBody>
      </p:sp>
    </p:spTree>
    <p:extLst>
      <p:ext uri="{BB962C8B-B14F-4D97-AF65-F5344CB8AC3E}">
        <p14:creationId xmlns:p14="http://schemas.microsoft.com/office/powerpoint/2010/main" val="19144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552" y="1616954"/>
            <a:ext cx="6873246" cy="15146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9" y="2773580"/>
            <a:ext cx="7975649" cy="321598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1" y="6523927"/>
            <a:ext cx="16770593" cy="285902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82288" y="2691481"/>
            <a:ext cx="7975649" cy="76053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2286" y="2151313"/>
            <a:ext cx="7975649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>
                <a:solidFill>
                  <a:schemeClr val="tx1"/>
                </a:solidFill>
              </a:rPr>
              <a:t>로그인 상태가 아니면 매니저 메인화면으로 이동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2286" y="3630498"/>
            <a:ext cx="4454982" cy="84597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63940" y="1820117"/>
            <a:ext cx="6433410" cy="108518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72374" y="4051051"/>
            <a:ext cx="8124977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관리자 메인으로 버튼을 </a:t>
            </a:r>
            <a:r>
              <a:rPr lang="ko-KR" altLang="en-US" sz="2700">
                <a:solidFill>
                  <a:schemeClr val="tx1"/>
                </a:solidFill>
              </a:rPr>
              <a:t>누르면 메인화면으로 </a:t>
            </a:r>
            <a:r>
              <a:rPr lang="ko-KR" altLang="en-US" sz="2700" dirty="0">
                <a:solidFill>
                  <a:schemeClr val="tx1"/>
                </a:solidFill>
              </a:rPr>
              <a:t>이동</a:t>
            </a:r>
          </a:p>
        </p:txBody>
      </p:sp>
      <p:cxnSp>
        <p:nvCxnSpPr>
          <p:cNvPr id="28" name="직선 화살표 연결선 3"/>
          <p:cNvCxnSpPr>
            <a:stCxn id="25" idx="3"/>
            <a:endCxn id="26" idx="2"/>
          </p:cNvCxnSpPr>
          <p:nvPr/>
        </p:nvCxnSpPr>
        <p:spPr>
          <a:xfrm flipV="1">
            <a:off x="5137268" y="2905297"/>
            <a:ext cx="7843377" cy="1148192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18660" y="4690736"/>
            <a:ext cx="2934785" cy="129883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53444" y="5445586"/>
            <a:ext cx="8124977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주문 내역이 없으면 </a:t>
            </a:r>
            <a:r>
              <a:rPr lang="en-US" altLang="ko-KR" sz="2700" dirty="0">
                <a:solidFill>
                  <a:schemeClr val="tx1"/>
                </a:solidFill>
              </a:rPr>
              <a:t>‘</a:t>
            </a:r>
            <a:r>
              <a:rPr lang="ko-KR" altLang="en-US" sz="2700" dirty="0">
                <a:solidFill>
                  <a:schemeClr val="tx1"/>
                </a:solidFill>
              </a:rPr>
              <a:t>주문 목록이 없습니다</a:t>
            </a:r>
            <a:r>
              <a:rPr lang="en-US" altLang="ko-KR" sz="2700" dirty="0">
                <a:solidFill>
                  <a:schemeClr val="tx1"/>
                </a:solidFill>
              </a:rPr>
              <a:t>.’ </a:t>
            </a:r>
            <a:r>
              <a:rPr lang="ko-KR" altLang="en-US" sz="27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주문 목록</a:t>
            </a:r>
          </a:p>
        </p:txBody>
      </p:sp>
    </p:spTree>
    <p:extLst>
      <p:ext uri="{BB962C8B-B14F-4D97-AF65-F5344CB8AC3E}">
        <p14:creationId xmlns:p14="http://schemas.microsoft.com/office/powerpoint/2010/main" val="29322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" y="1658991"/>
            <a:ext cx="6374802" cy="557437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8" y="1866244"/>
            <a:ext cx="9819482" cy="515987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117208" y="7234570"/>
            <a:ext cx="2256906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화면 출력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(</a:t>
            </a:r>
            <a:r>
              <a:rPr lang="ko-KR" altLang="en-US" sz="2700" dirty="0">
                <a:solidFill>
                  <a:schemeClr val="tx1"/>
                </a:solidFill>
              </a:rPr>
              <a:t>테이블 생성</a:t>
            </a:r>
            <a:r>
              <a:rPr lang="en-US" altLang="ko-KR" sz="2700" dirty="0">
                <a:solidFill>
                  <a:schemeClr val="tx1"/>
                </a:solidFill>
              </a:rPr>
              <a:t>)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5009" y="1658992"/>
            <a:ext cx="16421681" cy="557437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주문 목록</a:t>
            </a:r>
          </a:p>
        </p:txBody>
      </p:sp>
    </p:spTree>
    <p:extLst>
      <p:ext uri="{BB962C8B-B14F-4D97-AF65-F5344CB8AC3E}">
        <p14:creationId xmlns:p14="http://schemas.microsoft.com/office/powerpoint/2010/main" val="14726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목록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2" y="1534855"/>
            <a:ext cx="10088384" cy="437258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22310" y="5907440"/>
            <a:ext cx="6983093" cy="60142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DB</a:t>
            </a:r>
            <a:r>
              <a:rPr lang="ko-KR" altLang="en-US" sz="2700" dirty="0">
                <a:solidFill>
                  <a:schemeClr val="tx1"/>
                </a:solidFill>
              </a:rPr>
              <a:t>에 등록된 </a:t>
            </a:r>
            <a:r>
              <a:rPr lang="en-US" altLang="ko-KR" sz="2700" dirty="0">
                <a:solidFill>
                  <a:schemeClr val="tx1"/>
                </a:solidFill>
              </a:rPr>
              <a:t>QnA</a:t>
            </a:r>
            <a:r>
              <a:rPr lang="ko-KR" altLang="en-US" sz="2700" dirty="0">
                <a:solidFill>
                  <a:schemeClr val="tx1"/>
                </a:solidFill>
              </a:rPr>
              <a:t>를 불러내 </a:t>
            </a:r>
            <a:r>
              <a:rPr lang="en-US" altLang="ko-KR" sz="2700" dirty="0">
                <a:solidFill>
                  <a:schemeClr val="tx1"/>
                </a:solidFill>
              </a:rPr>
              <a:t>JSP</a:t>
            </a:r>
            <a:r>
              <a:rPr lang="ko-KR" altLang="en-US" sz="2700" dirty="0">
                <a:solidFill>
                  <a:schemeClr val="tx1"/>
                </a:solidFill>
              </a:rPr>
              <a:t>로 전달</a:t>
            </a:r>
          </a:p>
        </p:txBody>
      </p:sp>
    </p:spTree>
    <p:extLst>
      <p:ext uri="{BB962C8B-B14F-4D97-AF65-F5344CB8AC3E}">
        <p14:creationId xmlns:p14="http://schemas.microsoft.com/office/powerpoint/2010/main" val="29570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581" y="1534854"/>
            <a:ext cx="6758931" cy="407250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0684565" y="1757273"/>
            <a:ext cx="6433410" cy="108518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32597" y="3027026"/>
            <a:ext cx="6497843" cy="110507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34813" y="4299878"/>
            <a:ext cx="6732699" cy="110507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" y="2011853"/>
            <a:ext cx="10145541" cy="753056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5011" y="1992839"/>
            <a:ext cx="7975649" cy="76053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5009" y="1452671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1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5007" y="2833688"/>
            <a:ext cx="4454982" cy="84597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3"/>
          <p:cNvCxnSpPr>
            <a:stCxn id="21" idx="3"/>
            <a:endCxn id="24" idx="1"/>
          </p:cNvCxnSpPr>
          <p:nvPr/>
        </p:nvCxnSpPr>
        <p:spPr>
          <a:xfrm flipV="1">
            <a:off x="4969990" y="2299863"/>
            <a:ext cx="5714576" cy="956814"/>
          </a:xfrm>
          <a:prstGeom prst="bentConnector3">
            <a:avLst>
              <a:gd name="adj1" fmla="val 94731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15008" y="3660631"/>
            <a:ext cx="2614736" cy="84087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3"/>
          <p:cNvCxnSpPr>
            <a:stCxn id="27" idx="3"/>
            <a:endCxn id="61" idx="1"/>
          </p:cNvCxnSpPr>
          <p:nvPr/>
        </p:nvCxnSpPr>
        <p:spPr>
          <a:xfrm>
            <a:off x="3129743" y="4081067"/>
            <a:ext cx="682406" cy="2474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72342" y="6533804"/>
            <a:ext cx="4985858" cy="83543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2341" y="7369235"/>
            <a:ext cx="9564192" cy="130925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"/>
          <p:cNvCxnSpPr>
            <a:stCxn id="31" idx="3"/>
          </p:cNvCxnSpPr>
          <p:nvPr/>
        </p:nvCxnSpPr>
        <p:spPr>
          <a:xfrm flipV="1">
            <a:off x="10636534" y="5404949"/>
            <a:ext cx="211577" cy="2618913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"/>
          <p:cNvCxnSpPr>
            <a:stCxn id="30" idx="3"/>
            <a:endCxn id="32" idx="1"/>
          </p:cNvCxnSpPr>
          <p:nvPr/>
        </p:nvCxnSpPr>
        <p:spPr>
          <a:xfrm flipV="1">
            <a:off x="6058199" y="3579561"/>
            <a:ext cx="4674398" cy="3371958"/>
          </a:xfrm>
          <a:prstGeom prst="bentConnector3">
            <a:avLst>
              <a:gd name="adj1" fmla="val 7961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9834395" y="2704927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2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12149" y="3813923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3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15422" y="6411650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4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291063" y="5917307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5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40951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237" y="2157566"/>
            <a:ext cx="8044985" cy="7116168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15010" y="1616954"/>
          <a:ext cx="9344643" cy="7354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038">
                  <a:extLst>
                    <a:ext uri="{9D8B030D-6E8A-4147-A177-3AD203B41FA5}">
                      <a16:colId xmlns:a16="http://schemas.microsoft.com/office/drawing/2014/main" val="2488255712"/>
                    </a:ext>
                  </a:extLst>
                </a:gridCol>
                <a:gridCol w="8452605">
                  <a:extLst>
                    <a:ext uri="{9D8B030D-6E8A-4147-A177-3AD203B41FA5}">
                      <a16:colId xmlns:a16="http://schemas.microsoft.com/office/drawing/2014/main" val="1816796874"/>
                    </a:ext>
                  </a:extLst>
                </a:gridCol>
              </a:tblGrid>
              <a:tr h="1455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1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로그인 상태가 아니면 관리자 메인화면으로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90665"/>
                  </a:ext>
                </a:extLst>
              </a:tr>
              <a:tr h="1455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2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관리자 메인으로 버튼을 클릭하면 관리자 메인화면으로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90398"/>
                  </a:ext>
                </a:extLst>
              </a:tr>
              <a:tr h="1455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3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등록된 </a:t>
                      </a:r>
                      <a:r>
                        <a:rPr lang="en-US" altLang="ko-KR" sz="2700" dirty="0" smtClean="0"/>
                        <a:t>QnA</a:t>
                      </a:r>
                      <a:r>
                        <a:rPr lang="ko-KR" altLang="en-US" sz="2700" dirty="0" smtClean="0"/>
                        <a:t>가 </a:t>
                      </a:r>
                      <a:r>
                        <a:rPr lang="en-US" altLang="ko-KR" sz="2700" dirty="0" smtClean="0"/>
                        <a:t>0</a:t>
                      </a:r>
                      <a:r>
                        <a:rPr lang="ko-KR" altLang="en-US" sz="2700" dirty="0" smtClean="0"/>
                        <a:t>개면 </a:t>
                      </a:r>
                      <a:r>
                        <a:rPr lang="en-US" altLang="ko-KR" sz="2700" dirty="0" smtClean="0"/>
                        <a:t>‘</a:t>
                      </a:r>
                      <a:r>
                        <a:rPr lang="ko-KR" altLang="en-US" sz="2700" dirty="0" smtClean="0"/>
                        <a:t>등록된 </a:t>
                      </a:r>
                      <a:r>
                        <a:rPr lang="en-US" altLang="ko-KR" sz="2700" dirty="0" smtClean="0"/>
                        <a:t>QnA</a:t>
                      </a:r>
                      <a:r>
                        <a:rPr lang="ko-KR" altLang="en-US" sz="2700" dirty="0" smtClean="0"/>
                        <a:t>가 없습니다</a:t>
                      </a:r>
                      <a:r>
                        <a:rPr lang="en-US" altLang="ko-KR" sz="2700" dirty="0" smtClean="0"/>
                        <a:t>.’</a:t>
                      </a:r>
                      <a:r>
                        <a:rPr lang="ko-KR" altLang="en-US" sz="2700" dirty="0" smtClean="0"/>
                        <a:t>를 화면에 출력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61602"/>
                  </a:ext>
                </a:extLst>
              </a:tr>
              <a:tr h="1493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4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이용자가 질문한 </a:t>
                      </a:r>
                      <a:r>
                        <a:rPr lang="en-US" altLang="ko-KR" sz="2700" dirty="0" smtClean="0"/>
                        <a:t>QnA</a:t>
                      </a:r>
                      <a:r>
                        <a:rPr lang="ko-KR" altLang="en-US" sz="2700" dirty="0" smtClean="0"/>
                        <a:t>이면</a:t>
                      </a:r>
                      <a:r>
                        <a:rPr lang="en-US" altLang="ko-KR" sz="2700" baseline="0" dirty="0" smtClean="0"/>
                        <a:t> </a:t>
                      </a:r>
                      <a:r>
                        <a:rPr lang="ko-KR" altLang="en-US" sz="2700" baseline="0" dirty="0" smtClean="0"/>
                        <a:t>답변하기 버튼을 출력하고 답변하기 버튼을 클릭하면 </a:t>
                      </a:r>
                      <a:r>
                        <a:rPr lang="en-US" altLang="ko-KR" sz="2700" baseline="0" dirty="0" smtClean="0"/>
                        <a:t>QnA </a:t>
                      </a:r>
                      <a:r>
                        <a:rPr lang="ko-KR" altLang="en-US" sz="2700" baseline="0" dirty="0" smtClean="0"/>
                        <a:t>입력 화면으로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4431"/>
                  </a:ext>
                </a:extLst>
              </a:tr>
              <a:tr h="1493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5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700" dirty="0" smtClean="0"/>
                        <a:t>관리자가 답변한 </a:t>
                      </a:r>
                      <a:r>
                        <a:rPr lang="en-US" altLang="ko-KR" sz="2700" dirty="0" smtClean="0"/>
                        <a:t>QnA</a:t>
                      </a:r>
                      <a:r>
                        <a:rPr lang="ko-KR" altLang="en-US" sz="2700" dirty="0" smtClean="0"/>
                        <a:t>이면</a:t>
                      </a:r>
                      <a:r>
                        <a:rPr lang="en-US" altLang="ko-KR" sz="2700" baseline="0" dirty="0" smtClean="0"/>
                        <a:t> </a:t>
                      </a:r>
                      <a:r>
                        <a:rPr lang="ko-KR" altLang="en-US" sz="2700" baseline="0" dirty="0" smtClean="0"/>
                        <a:t>수정하기 버튼을 출력하고 수정하기 버튼을 클릭하면 관리자 답변 글이 입력된 </a:t>
                      </a:r>
                      <a:r>
                        <a:rPr lang="en-US" altLang="ko-KR" sz="2700" baseline="0" dirty="0" smtClean="0"/>
                        <a:t>QnA </a:t>
                      </a:r>
                      <a:r>
                        <a:rPr lang="ko-KR" altLang="en-US" sz="2700" baseline="0" dirty="0" smtClean="0"/>
                        <a:t>입력 화면으로 이동</a:t>
                      </a:r>
                      <a:endParaRPr lang="ko-KR" altLang="en-US" sz="2700" dirty="0" smtClean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3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3850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답변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94" y="1616954"/>
            <a:ext cx="10317015" cy="594443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21594" y="7564970"/>
            <a:ext cx="4636607" cy="100412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답변할 글의 정보를</a:t>
            </a:r>
            <a:r>
              <a:rPr lang="en-US" altLang="ko-KR" sz="2700" dirty="0">
                <a:solidFill>
                  <a:schemeClr val="tx1"/>
                </a:solidFill>
              </a:rPr>
              <a:t> DB</a:t>
            </a:r>
            <a:r>
              <a:rPr lang="ko-KR" altLang="en-US" sz="2700" dirty="0">
                <a:solidFill>
                  <a:schemeClr val="tx1"/>
                </a:solidFill>
              </a:rPr>
              <a:t>에서 불러내 </a:t>
            </a:r>
            <a:r>
              <a:rPr lang="en-US" altLang="ko-KR" sz="2700" dirty="0">
                <a:solidFill>
                  <a:schemeClr val="tx1"/>
                </a:solidFill>
              </a:rPr>
              <a:t>JSP</a:t>
            </a:r>
            <a:r>
              <a:rPr lang="ko-KR" altLang="en-US" sz="2700" dirty="0">
                <a:solidFill>
                  <a:schemeClr val="tx1"/>
                </a:solidFill>
              </a:rPr>
              <a:t>로 전달</a:t>
            </a:r>
          </a:p>
        </p:txBody>
      </p:sp>
    </p:spTree>
    <p:extLst>
      <p:ext uri="{BB962C8B-B14F-4D97-AF65-F5344CB8AC3E}">
        <p14:creationId xmlns:p14="http://schemas.microsoft.com/office/powerpoint/2010/main" val="28487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답변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928" y="2011853"/>
            <a:ext cx="6801800" cy="51442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7" y="2011853"/>
            <a:ext cx="8002116" cy="452976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32700" y="2011853"/>
            <a:ext cx="7975649" cy="76053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2699" y="1481918"/>
            <a:ext cx="7975649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로그인 상태가 아니면 매니저 메인화면으로 이동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65109" y="2849777"/>
            <a:ext cx="6034881" cy="109707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924003" y="2890704"/>
            <a:ext cx="2209043" cy="128070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답변하기 버튼을 입력하면 답변한 책의 정보를 추가로 전송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882559" y="5682344"/>
            <a:ext cx="3785789" cy="21086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3"/>
          <p:cNvCxnSpPr>
            <a:stCxn id="25" idx="3"/>
            <a:endCxn id="27" idx="1"/>
          </p:cNvCxnSpPr>
          <p:nvPr/>
        </p:nvCxnSpPr>
        <p:spPr>
          <a:xfrm flipV="1">
            <a:off x="5668348" y="4180139"/>
            <a:ext cx="4475039" cy="1607637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143386" y="2426006"/>
            <a:ext cx="6418341" cy="350826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"/>
          <p:cNvCxnSpPr>
            <a:endCxn id="27" idx="1"/>
          </p:cNvCxnSpPr>
          <p:nvPr/>
        </p:nvCxnSpPr>
        <p:spPr>
          <a:xfrm>
            <a:off x="6899990" y="3302320"/>
            <a:ext cx="3243396" cy="877820"/>
          </a:xfrm>
          <a:prstGeom prst="bentConnector3">
            <a:avLst>
              <a:gd name="adj1" fmla="val 3144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82559" y="5893208"/>
            <a:ext cx="3239949" cy="19501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"/>
          <p:cNvCxnSpPr>
            <a:stCxn id="37" idx="3"/>
            <a:endCxn id="41" idx="1"/>
          </p:cNvCxnSpPr>
          <p:nvPr/>
        </p:nvCxnSpPr>
        <p:spPr>
          <a:xfrm>
            <a:off x="5122508" y="5990717"/>
            <a:ext cx="5010539" cy="419415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133046" y="6032243"/>
            <a:ext cx="6074229" cy="75577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68057" y="6410596"/>
            <a:ext cx="4805312" cy="87938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>
                <a:solidFill>
                  <a:schemeClr val="tx1"/>
                </a:solidFill>
              </a:rPr>
              <a:t>취소 버튼을 입력하면 관리자 메인 화면으로 이동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2293352" y="1458875"/>
            <a:ext cx="1711365" cy="2167314"/>
            <a:chOff x="10011300" y="2693740"/>
            <a:chExt cx="1711365" cy="21673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1300" y="2693740"/>
              <a:ext cx="1711365" cy="21673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19543" y="7458647"/>
            <a:ext cx="1498116" cy="2135163"/>
            <a:chOff x="2419543" y="7458647"/>
            <a:chExt cx="1498116" cy="21351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7458647"/>
              <a:ext cx="1498116" cy="21351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19543" y="4459019"/>
            <a:ext cx="1498116" cy="1969180"/>
            <a:chOff x="2419543" y="4459019"/>
            <a:chExt cx="1498116" cy="19691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4459019"/>
              <a:ext cx="1498116" cy="19691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11300" y="5966616"/>
            <a:ext cx="1754672" cy="2223778"/>
            <a:chOff x="10011300" y="5966616"/>
            <a:chExt cx="1754672" cy="222377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1300" y="5966616"/>
              <a:ext cx="1754672" cy="22237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83220" y="2835140"/>
            <a:ext cx="2249613" cy="1976623"/>
            <a:chOff x="2156841" y="1817217"/>
            <a:chExt cx="1982410" cy="1692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6841" y="1817217"/>
              <a:ext cx="1982410" cy="1692895"/>
            </a:xfrm>
            <a:prstGeom prst="rect">
              <a:avLst/>
            </a:prstGeom>
          </p:spPr>
        </p:pic>
      </p:grpSp>
      <p:grpSp>
        <p:nvGrpSpPr>
          <p:cNvPr id="30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31" name="Object 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32" name="Object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61281" y="-155878"/>
            <a:ext cx="6411144" cy="1709779"/>
          </a:xfrm>
          <a:prstGeom prst="rect">
            <a:avLst/>
          </a:prstGeom>
        </p:spPr>
      </p:pic>
      <p:pic>
        <p:nvPicPr>
          <p:cNvPr id="38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43693" y="6338485"/>
            <a:ext cx="1610684" cy="816059"/>
          </a:xfrm>
          <a:prstGeom prst="rect">
            <a:avLst/>
          </a:prstGeom>
        </p:spPr>
      </p:pic>
      <p:pic>
        <p:nvPicPr>
          <p:cNvPr id="39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13540" y="3554152"/>
            <a:ext cx="2030171" cy="830359"/>
          </a:xfrm>
          <a:prstGeom prst="rect">
            <a:avLst/>
          </a:prstGeom>
        </p:spPr>
      </p:pic>
      <p:pic>
        <p:nvPicPr>
          <p:cNvPr id="40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31972" y="4774781"/>
            <a:ext cx="1534000" cy="740073"/>
          </a:xfrm>
          <a:prstGeom prst="rect">
            <a:avLst/>
          </a:prstGeom>
        </p:spPr>
      </p:pic>
      <p:pic>
        <p:nvPicPr>
          <p:cNvPr id="41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42835" y="9561429"/>
            <a:ext cx="1461882" cy="717582"/>
          </a:xfrm>
          <a:prstGeom prst="rect">
            <a:avLst/>
          </a:prstGeom>
        </p:spPr>
      </p:pic>
      <p:pic>
        <p:nvPicPr>
          <p:cNvPr id="42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316218" y="8147518"/>
            <a:ext cx="1461712" cy="727088"/>
          </a:xfrm>
          <a:prstGeom prst="rect">
            <a:avLst/>
          </a:prstGeom>
        </p:spPr>
      </p:pic>
      <p:pic>
        <p:nvPicPr>
          <p:cNvPr id="44" name="Object 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043" y="9561429"/>
            <a:ext cx="395178" cy="398273"/>
          </a:xfrm>
          <a:prstGeom prst="rect">
            <a:avLst/>
          </a:prstGeom>
        </p:spPr>
      </p:pic>
      <p:pic>
        <p:nvPicPr>
          <p:cNvPr id="45" name="Object 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1593" y="1138098"/>
            <a:ext cx="460508" cy="478856"/>
          </a:xfrm>
          <a:prstGeom prst="rect">
            <a:avLst/>
          </a:prstGeom>
        </p:spPr>
      </p:pic>
      <p:sp>
        <p:nvSpPr>
          <p:cNvPr id="5" name="순서도: 연결자 4"/>
          <p:cNvSpPr/>
          <p:nvPr/>
        </p:nvSpPr>
        <p:spPr>
          <a:xfrm>
            <a:off x="4571418" y="2170859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/>
          <p:cNvSpPr/>
          <p:nvPr/>
        </p:nvSpPr>
        <p:spPr>
          <a:xfrm>
            <a:off x="4571418" y="303979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/>
          <p:cNvSpPr/>
          <p:nvPr/>
        </p:nvSpPr>
        <p:spPr>
          <a:xfrm>
            <a:off x="4571418" y="6192066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/>
          <p:cNvSpPr/>
          <p:nvPr/>
        </p:nvSpPr>
        <p:spPr>
          <a:xfrm>
            <a:off x="4571418" y="532313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/>
          <p:nvPr/>
        </p:nvSpPr>
        <p:spPr>
          <a:xfrm flipH="1">
            <a:off x="4586533" y="7750877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/>
          <p:cNvSpPr/>
          <p:nvPr/>
        </p:nvSpPr>
        <p:spPr>
          <a:xfrm flipH="1">
            <a:off x="4586533" y="8619810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연결자 53"/>
          <p:cNvSpPr/>
          <p:nvPr/>
        </p:nvSpPr>
        <p:spPr>
          <a:xfrm>
            <a:off x="12141998" y="472427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연결자 54"/>
          <p:cNvSpPr/>
          <p:nvPr/>
        </p:nvSpPr>
        <p:spPr>
          <a:xfrm>
            <a:off x="12141998" y="2434096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연결자 55"/>
          <p:cNvSpPr/>
          <p:nvPr/>
        </p:nvSpPr>
        <p:spPr>
          <a:xfrm>
            <a:off x="12141998" y="623957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연결자 57"/>
          <p:cNvSpPr/>
          <p:nvPr/>
        </p:nvSpPr>
        <p:spPr>
          <a:xfrm>
            <a:off x="12141998" y="7093630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연결자 58"/>
          <p:cNvSpPr/>
          <p:nvPr/>
        </p:nvSpPr>
        <p:spPr>
          <a:xfrm>
            <a:off x="12141998" y="796256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580960" y="1781599"/>
            <a:ext cx="3581400" cy="144518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2636442" y="3463294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1" name="순서도: 연결자 60"/>
          <p:cNvSpPr/>
          <p:nvPr/>
        </p:nvSpPr>
        <p:spPr>
          <a:xfrm>
            <a:off x="12141998" y="3740467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898047" y="1913498"/>
            <a:ext cx="3673334" cy="720000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898047" y="2824950"/>
            <a:ext cx="3581400" cy="6972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062737" y="5092778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039877" y="5961711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2659302" y="6028185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2636442" y="6897118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2587883" y="7809243"/>
            <a:ext cx="3726612" cy="110081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3200" dirty="0" smtClean="0">
                <a:solidFill>
                  <a:schemeClr val="tx1"/>
                </a:solidFill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3200" dirty="0" smtClean="0">
                <a:solidFill>
                  <a:schemeClr val="tx1"/>
                </a:solidFill>
              </a:rPr>
              <a:t>, </a:t>
            </a:r>
            <a:r>
              <a:rPr lang="ko-KR" altLang="en-US" sz="3200" dirty="0" smtClean="0">
                <a:solidFill>
                  <a:schemeClr val="tx1"/>
                </a:solidFill>
              </a:rPr>
              <a:t>구매하기 코드 분석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080807" y="7531554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057947" y="8400487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2587883" y="4417177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grpSp>
        <p:nvGrpSpPr>
          <p:cNvPr id="78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79" name="Object 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080807" y="7562743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시퀀스 다이어그램</a:t>
            </a:r>
            <a:endParaRPr lang="ko-KR" alt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5082058" y="8448615"/>
            <a:ext cx="2653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스토리 보드</a:t>
            </a:r>
            <a:endParaRPr lang="ko-KR" altLang="en-US" sz="3200" dirty="0"/>
          </a:p>
        </p:txBody>
      </p:sp>
      <p:sp>
        <p:nvSpPr>
          <p:cNvPr id="74" name="TextBox 73"/>
          <p:cNvSpPr txBox="1"/>
          <p:nvPr/>
        </p:nvSpPr>
        <p:spPr>
          <a:xfrm>
            <a:off x="5064798" y="1943161"/>
            <a:ext cx="2653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PPT </a:t>
            </a:r>
            <a:r>
              <a:rPr lang="ko-KR" altLang="en-US" sz="3200" dirty="0" smtClean="0"/>
              <a:t>및 발표</a:t>
            </a:r>
            <a:endParaRPr lang="ko-KR" altLang="en-US" sz="3200" dirty="0"/>
          </a:p>
        </p:txBody>
      </p:sp>
      <p:sp>
        <p:nvSpPr>
          <p:cNvPr id="75" name="TextBox 74"/>
          <p:cNvSpPr txBox="1"/>
          <p:nvPr/>
        </p:nvSpPr>
        <p:spPr>
          <a:xfrm>
            <a:off x="4898047" y="2911206"/>
            <a:ext cx="365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회원가입 코드 분석</a:t>
            </a:r>
            <a:endParaRPr lang="ko-KR" alt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5162087" y="5961711"/>
            <a:ext cx="344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QnA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코드 분석</a:t>
            </a:r>
            <a:endParaRPr lang="ko-KR" altLang="en-US" sz="3200" dirty="0"/>
          </a:p>
        </p:txBody>
      </p:sp>
      <p:sp>
        <p:nvSpPr>
          <p:cNvPr id="82" name="TextBox 81"/>
          <p:cNvSpPr txBox="1"/>
          <p:nvPr/>
        </p:nvSpPr>
        <p:spPr>
          <a:xfrm>
            <a:off x="5037334" y="5123848"/>
            <a:ext cx="372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메인화면</a:t>
            </a:r>
            <a:r>
              <a:rPr lang="ko-KR" altLang="en-US" sz="3200" dirty="0" smtClean="0"/>
              <a:t> 코드 분석</a:t>
            </a:r>
            <a:endParaRPr lang="ko-KR" altLang="en-US" sz="3200" dirty="0"/>
          </a:p>
        </p:txBody>
      </p:sp>
      <p:sp>
        <p:nvSpPr>
          <p:cNvPr id="83" name="TextBox 82"/>
          <p:cNvSpPr txBox="1"/>
          <p:nvPr/>
        </p:nvSpPr>
        <p:spPr>
          <a:xfrm>
            <a:off x="12800586" y="6122974"/>
            <a:ext cx="344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/>
          </a:p>
        </p:txBody>
      </p:sp>
      <p:sp>
        <p:nvSpPr>
          <p:cNvPr id="84" name="TextBox 83"/>
          <p:cNvSpPr txBox="1"/>
          <p:nvPr/>
        </p:nvSpPr>
        <p:spPr>
          <a:xfrm>
            <a:off x="12727819" y="1998231"/>
            <a:ext cx="37299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등록</a:t>
            </a:r>
            <a:r>
              <a:rPr lang="en-US" altLang="ko-KR" sz="3200" dirty="0" smtClean="0"/>
              <a:t>,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삭제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답변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 코드 분석</a:t>
            </a:r>
            <a:endParaRPr lang="ko-KR" altLang="en-US" sz="3200" dirty="0"/>
          </a:p>
        </p:txBody>
      </p:sp>
      <p:sp>
        <p:nvSpPr>
          <p:cNvPr id="87" name="TextBox 86"/>
          <p:cNvSpPr txBox="1"/>
          <p:nvPr/>
        </p:nvSpPr>
        <p:spPr>
          <a:xfrm>
            <a:off x="12727820" y="4448450"/>
            <a:ext cx="372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/>
              <a:t>유스케이스</a:t>
            </a:r>
            <a:endParaRPr lang="ko-KR" alt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12727820" y="3507335"/>
            <a:ext cx="372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요구사항 명세서</a:t>
            </a:r>
            <a:endParaRPr lang="ko-KR" alt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12727820" y="6024255"/>
            <a:ext cx="3586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sp>
        <p:nvSpPr>
          <p:cNvPr id="90" name="TextBox 89"/>
          <p:cNvSpPr txBox="1"/>
          <p:nvPr/>
        </p:nvSpPr>
        <p:spPr>
          <a:xfrm>
            <a:off x="12631168" y="6967821"/>
            <a:ext cx="3586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ERD </a:t>
            </a:r>
            <a:r>
              <a:rPr lang="ko-KR" altLang="en-US" sz="3200" dirty="0" smtClean="0"/>
              <a:t>다이어그램</a:t>
            </a:r>
            <a:endParaRPr lang="ko-KR" altLang="en-US" sz="3200" dirty="0"/>
          </a:p>
        </p:txBody>
      </p:sp>
      <p:pic>
        <p:nvPicPr>
          <p:cNvPr id="91" name="Object 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454953" y="9561429"/>
            <a:ext cx="415178" cy="398273"/>
          </a:xfrm>
          <a:prstGeom prst="rect">
            <a:avLst/>
          </a:prstGeom>
        </p:spPr>
      </p:pic>
      <p:sp>
        <p:nvSpPr>
          <p:cNvPr id="93" name="모서리가 둥근 직사각형 92"/>
          <p:cNvSpPr/>
          <p:nvPr/>
        </p:nvSpPr>
        <p:spPr>
          <a:xfrm>
            <a:off x="5064798" y="9262466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4" name="순서도: 연결자 93"/>
          <p:cNvSpPr/>
          <p:nvPr/>
        </p:nvSpPr>
        <p:spPr>
          <a:xfrm flipH="1">
            <a:off x="4571418" y="946095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082058" y="9313684"/>
            <a:ext cx="2653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CSS </a:t>
            </a:r>
            <a:r>
              <a:rPr lang="ko-KR" altLang="en-US" sz="3200" dirty="0" smtClean="0"/>
              <a:t>작업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640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3287" y="-155878"/>
            <a:ext cx="3444734" cy="1690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4955" y="1229533"/>
            <a:ext cx="1711365" cy="2167314"/>
            <a:chOff x="16386123" y="1973994"/>
            <a:chExt cx="1711365" cy="2167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6123" y="1973994"/>
              <a:ext cx="1711365" cy="21673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46473" y="5930149"/>
            <a:ext cx="6480000" cy="2160000"/>
            <a:chOff x="9451629" y="5142857"/>
            <a:chExt cx="6445786" cy="16648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51629" y="5142857"/>
              <a:ext cx="6445786" cy="16648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1126" y="7136017"/>
            <a:ext cx="1854627" cy="2113382"/>
            <a:chOff x="530239" y="7006075"/>
            <a:chExt cx="1854627" cy="21133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239" y="7006075"/>
              <a:ext cx="1854627" cy="21133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31482" y="6804821"/>
            <a:ext cx="6480000" cy="2160000"/>
            <a:chOff x="2407403" y="6550336"/>
            <a:chExt cx="6735455" cy="179043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7403" y="6550336"/>
              <a:ext cx="6735455" cy="17904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9201" y="4096583"/>
            <a:ext cx="1727119" cy="2270190"/>
            <a:chOff x="593993" y="4044637"/>
            <a:chExt cx="1727119" cy="22701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3993" y="4044637"/>
              <a:ext cx="1727119" cy="22701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14231" y="6201357"/>
            <a:ext cx="1754672" cy="2223778"/>
            <a:chOff x="16053318" y="5692952"/>
            <a:chExt cx="1754672" cy="22237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53318" y="5692952"/>
              <a:ext cx="1754672" cy="22237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183101" y="3211761"/>
            <a:ext cx="1982410" cy="1844316"/>
            <a:chOff x="466347" y="1509077"/>
            <a:chExt cx="1982410" cy="184431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6347" y="1509077"/>
              <a:ext cx="1982410" cy="184431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95608" y="4251976"/>
            <a:ext cx="6480000" cy="2160000"/>
            <a:chOff x="2510260" y="4027022"/>
            <a:chExt cx="6735455" cy="179043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10260" y="4027022"/>
              <a:ext cx="6735455" cy="1790435"/>
            </a:xfrm>
            <a:prstGeom prst="rect">
              <a:avLst/>
            </a:prstGeom>
          </p:spPr>
        </p:pic>
      </p:grpSp>
      <p:pic>
        <p:nvPicPr>
          <p:cNvPr id="38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6939" y="6306492"/>
            <a:ext cx="1421090" cy="720000"/>
          </a:xfrm>
          <a:prstGeom prst="rect">
            <a:avLst/>
          </a:prstGeom>
        </p:spPr>
      </p:pic>
      <p:pic>
        <p:nvPicPr>
          <p:cNvPr id="44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7828" y="3321058"/>
            <a:ext cx="1760352" cy="720000"/>
          </a:xfrm>
          <a:prstGeom prst="rect">
            <a:avLst/>
          </a:prstGeom>
        </p:spPr>
      </p:pic>
      <p:pic>
        <p:nvPicPr>
          <p:cNvPr id="4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565179" y="5047468"/>
            <a:ext cx="1492393" cy="720000"/>
          </a:xfrm>
          <a:prstGeom prst="rect">
            <a:avLst/>
          </a:prstGeom>
        </p:spPr>
      </p:pic>
      <p:pic>
        <p:nvPicPr>
          <p:cNvPr id="48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2883" y="9249399"/>
            <a:ext cx="1466808" cy="720000"/>
          </a:xfrm>
          <a:prstGeom prst="rect">
            <a:avLst/>
          </a:prstGeom>
        </p:spPr>
      </p:pic>
      <p:pic>
        <p:nvPicPr>
          <p:cNvPr id="49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528903" y="8425135"/>
            <a:ext cx="1440000" cy="716288"/>
          </a:xfrm>
          <a:prstGeom prst="rect">
            <a:avLst/>
          </a:prstGeom>
        </p:spPr>
      </p:pic>
      <p:grpSp>
        <p:nvGrpSpPr>
          <p:cNvPr id="50" name="그룹 1002"/>
          <p:cNvGrpSpPr/>
          <p:nvPr/>
        </p:nvGrpSpPr>
        <p:grpSpPr>
          <a:xfrm>
            <a:off x="2455561" y="1555892"/>
            <a:ext cx="6480000" cy="2160000"/>
            <a:chOff x="2500493" y="-133126"/>
            <a:chExt cx="6687295" cy="1715831"/>
          </a:xfrm>
        </p:grpSpPr>
        <p:pic>
          <p:nvPicPr>
            <p:cNvPr id="51" name="Object 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00493" y="-133126"/>
              <a:ext cx="6687295" cy="1715831"/>
            </a:xfrm>
            <a:prstGeom prst="rect">
              <a:avLst/>
            </a:prstGeom>
          </p:spPr>
        </p:pic>
      </p:grpSp>
      <p:grpSp>
        <p:nvGrpSpPr>
          <p:cNvPr id="52" name="그룹 1010"/>
          <p:cNvGrpSpPr/>
          <p:nvPr/>
        </p:nvGrpSpPr>
        <p:grpSpPr>
          <a:xfrm>
            <a:off x="9510370" y="2974541"/>
            <a:ext cx="6480000" cy="2160000"/>
            <a:chOff x="9437665" y="1965654"/>
            <a:chExt cx="6658961" cy="1748832"/>
          </a:xfrm>
        </p:grpSpPr>
        <p:pic>
          <p:nvPicPr>
            <p:cNvPr id="53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37665" y="1965654"/>
              <a:ext cx="6658961" cy="174883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2990663" y="6804821"/>
            <a:ext cx="54898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Lucida Console" panose="020B0609040504020204" pitchFamily="49" charset="0"/>
              </a:rPr>
              <a:t>메인 메뉴에 메뉴를 </a:t>
            </a:r>
            <a:r>
              <a:rPr lang="en-US" altLang="ko-KR" sz="2800" dirty="0" smtClean="0">
                <a:latin typeface="Lucida Console" panose="020B0609040504020204" pitchFamily="49" charset="0"/>
              </a:rPr>
              <a:t>CSS</a:t>
            </a:r>
            <a:r>
              <a:rPr lang="ko-KR" altLang="en-US" sz="2800" dirty="0" smtClean="0">
                <a:latin typeface="Lucida Console" panose="020B0609040504020204" pitchFamily="49" charset="0"/>
              </a:rPr>
              <a:t>로 꾸며서 </a:t>
            </a:r>
            <a:r>
              <a:rPr lang="ko-KR" altLang="en-US" sz="2800" dirty="0" smtClean="0">
                <a:latin typeface="+mn-ea"/>
              </a:rPr>
              <a:t>리스트</a:t>
            </a:r>
            <a:r>
              <a:rPr lang="ko-KR" altLang="en-US" sz="2800" dirty="0" smtClean="0">
                <a:latin typeface="Lucida Console" panose="020B0609040504020204" pitchFamily="49" charset="0"/>
              </a:rPr>
              <a:t> 작업을 하고 싶었으나  못했다</a:t>
            </a:r>
            <a:r>
              <a:rPr lang="en-US" altLang="ko-KR" sz="2800" dirty="0" smtClean="0">
                <a:latin typeface="Lucida Console" panose="020B0609040504020204" pitchFamily="49" charset="0"/>
              </a:rPr>
              <a:t>.</a:t>
            </a:r>
          </a:p>
          <a:p>
            <a:r>
              <a:rPr lang="ko-KR" altLang="en-US" sz="2800" dirty="0" smtClean="0">
                <a:latin typeface="Lucida Console" panose="020B0609040504020204" pitchFamily="49" charset="0"/>
              </a:rPr>
              <a:t>늦게 참여해서 팀원들에게 미안하고 고맙다</a:t>
            </a:r>
            <a:endParaRPr lang="ko-KR" altLang="en-US" sz="2800" dirty="0">
              <a:latin typeface="Lucida Console" panose="020B0609040504020204" pitchFamily="49" charset="0"/>
            </a:endParaRPr>
          </a:p>
        </p:txBody>
      </p:sp>
      <p:grpSp>
        <p:nvGrpSpPr>
          <p:cNvPr id="4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43" name="Object 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9908792" y="3278503"/>
            <a:ext cx="4936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Lucida Console" panose="020B0609040504020204" pitchFamily="49" charset="0"/>
              </a:rPr>
              <a:t>JSP</a:t>
            </a:r>
            <a:r>
              <a:rPr lang="ko-KR" altLang="en-US" sz="2800" dirty="0">
                <a:latin typeface="Lucida Console" panose="020B0609040504020204" pitchFamily="49" charset="0"/>
              </a:rPr>
              <a:t>의 이해도가 부족하여 문제 파악에 오랜 시간이 걸려 아쉬움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46888" y="6227987"/>
            <a:ext cx="62054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Lucida Console" panose="020B0609040504020204" pitchFamily="49" charset="0"/>
              </a:rPr>
              <a:t>소스코드 해석에 어려움이 있어서</a:t>
            </a:r>
          </a:p>
          <a:p>
            <a:r>
              <a:rPr lang="ko-KR" altLang="en-US" sz="2800" dirty="0">
                <a:latin typeface="Lucida Console" panose="020B0609040504020204" pitchFamily="49" charset="0"/>
              </a:rPr>
              <a:t>아쉬움이 많이 남고 더 열심히 해야겠다는 생각이 들었다.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91129" y="4361467"/>
            <a:ext cx="56894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Lucida Console" panose="020B0609040504020204" pitchFamily="49" charset="0"/>
              </a:rPr>
              <a:t>이번 프로젝트에 도움이 되지 못했다 더 열심히 공부해서 </a:t>
            </a:r>
            <a:r>
              <a:rPr lang="ko-KR" altLang="en-US" sz="2800" dirty="0" err="1" smtClean="0">
                <a:latin typeface="Lucida Console" panose="020B0609040504020204" pitchFamily="49" charset="0"/>
              </a:rPr>
              <a:t>조원들한테</a:t>
            </a:r>
            <a:r>
              <a:rPr lang="ko-KR" altLang="en-US" sz="2800" dirty="0" smtClean="0">
                <a:latin typeface="Lucida Console" panose="020B0609040504020204" pitchFamily="49" charset="0"/>
              </a:rPr>
              <a:t> </a:t>
            </a:r>
            <a:r>
              <a:rPr lang="ko-KR" altLang="en-US" sz="2800" dirty="0">
                <a:latin typeface="Lucida Console" panose="020B0609040504020204" pitchFamily="49" charset="0"/>
              </a:rPr>
              <a:t>도움이 될 수 있도록 보답 해야겠다.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890896" y="2011436"/>
            <a:ext cx="5689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atin typeface="Lucida Console" panose="020B0609040504020204" pitchFamily="49" charset="0"/>
              </a:rPr>
              <a:t>아직 </a:t>
            </a:r>
            <a:r>
              <a:rPr lang="en-US" altLang="ko-KR" sz="2800" dirty="0" smtClean="0">
                <a:latin typeface="Lucida Console" panose="020B0609040504020204" pitchFamily="49" charset="0"/>
              </a:rPr>
              <a:t>JSP</a:t>
            </a:r>
            <a:r>
              <a:rPr lang="ko-KR" altLang="en-US" sz="2800" dirty="0" smtClean="0">
                <a:latin typeface="Lucida Console" panose="020B0609040504020204" pitchFamily="49" charset="0"/>
              </a:rPr>
              <a:t>를 사용하는 부분에서 많은 부족함이 있다는 것을 느꼈다</a:t>
            </a:r>
            <a:r>
              <a:rPr lang="en-US" altLang="ko-KR" sz="2800" dirty="0" smtClean="0">
                <a:latin typeface="Lucida Console" panose="020B0609040504020204" pitchFamily="49" charset="0"/>
              </a:rPr>
              <a:t>.</a:t>
            </a:r>
            <a:endParaRPr lang="ko-KR" altLang="en-US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9468" y="1134182"/>
            <a:ext cx="2970644" cy="46983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593" y="1138098"/>
            <a:ext cx="1942927" cy="4536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15239" y="1134182"/>
            <a:ext cx="2065939" cy="469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2" name="그룹 1003"/>
          <p:cNvGrpSpPr/>
          <p:nvPr/>
        </p:nvGrpSpPr>
        <p:grpSpPr>
          <a:xfrm>
            <a:off x="1143000" y="5676900"/>
            <a:ext cx="5068154" cy="4735659"/>
            <a:chOff x="619349" y="5670356"/>
            <a:chExt cx="5068154" cy="4735659"/>
          </a:xfrm>
        </p:grpSpPr>
        <p:pic>
          <p:nvPicPr>
            <p:cNvPr id="13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349" y="5670356"/>
              <a:ext cx="5068154" cy="4735659"/>
            </a:xfrm>
            <a:prstGeom prst="rect">
              <a:avLst/>
            </a:prstGeom>
          </p:spPr>
        </p:pic>
      </p:grpSp>
      <p:pic>
        <p:nvPicPr>
          <p:cNvPr id="14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281" y="3144999"/>
            <a:ext cx="17714838" cy="2122334"/>
          </a:xfrm>
          <a:prstGeom prst="rect">
            <a:avLst/>
          </a:prstGeom>
        </p:spPr>
      </p:pic>
      <p:pic>
        <p:nvPicPr>
          <p:cNvPr id="15" name="Object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66586" y="5120758"/>
            <a:ext cx="12551960" cy="3593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7280048" cy="1709779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2098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5429" y="9561429"/>
            <a:ext cx="454940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376" y="9561429"/>
            <a:ext cx="411597" cy="3982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174" y="1866900"/>
            <a:ext cx="16843919" cy="7542054"/>
          </a:xfrm>
          <a:prstGeom prst="rect">
            <a:avLst/>
          </a:prstGeom>
        </p:spPr>
      </p:pic>
      <p:grpSp>
        <p:nvGrpSpPr>
          <p:cNvPr id="21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2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7" y="-155878"/>
            <a:ext cx="5236153" cy="1709779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5508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60287" y="9561429"/>
            <a:ext cx="416654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376" y="9561429"/>
            <a:ext cx="411806" cy="3982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7100" y="1393997"/>
            <a:ext cx="14507085" cy="8863545"/>
          </a:xfrm>
          <a:prstGeom prst="rect">
            <a:avLst/>
          </a:prstGeom>
        </p:spPr>
      </p:pic>
      <p:grpSp>
        <p:nvGrpSpPr>
          <p:cNvPr id="21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2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35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8310524" cy="1690731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9111" cy="398273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07BFB86A-FA9E-41E6-A3FC-36DC95AC8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098" y="1639814"/>
            <a:ext cx="16154400" cy="8479547"/>
          </a:xfrm>
          <a:prstGeom prst="rect">
            <a:avLst/>
          </a:prstGeom>
        </p:spPr>
      </p:pic>
      <p:grpSp>
        <p:nvGrpSpPr>
          <p:cNvPr id="14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5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2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831052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39" y="9561429"/>
            <a:ext cx="407302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6654" cy="3982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1723264"/>
            <a:ext cx="15697200" cy="8563735"/>
          </a:xfrm>
          <a:prstGeom prst="rect">
            <a:avLst/>
          </a:prstGeom>
          <a:ln>
            <a:noFill/>
          </a:ln>
        </p:spPr>
      </p:pic>
      <p:grpSp>
        <p:nvGrpSpPr>
          <p:cNvPr id="1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8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1002</Words>
  <Application>Microsoft Office PowerPoint</Application>
  <PresentationFormat>사용자 지정</PresentationFormat>
  <Paragraphs>280</Paragraphs>
  <Slides>51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?? ??</vt:lpstr>
      <vt:lpstr>맑은 고딕</vt:lpstr>
      <vt:lpstr>Arial</vt:lpstr>
      <vt:lpstr>Calibri</vt:lpstr>
      <vt:lpstr>Lucida Console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89</cp:revision>
  <dcterms:created xsi:type="dcterms:W3CDTF">2022-07-22T17:10:31Z</dcterms:created>
  <dcterms:modified xsi:type="dcterms:W3CDTF">2022-07-29T09:36:06Z</dcterms:modified>
</cp:coreProperties>
</file>