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82" autoAdjust="0"/>
  </p:normalViewPr>
  <p:slideViewPr>
    <p:cSldViewPr>
      <p:cViewPr varScale="1">
        <p:scale>
          <a:sx n="72" d="100"/>
          <a:sy n="72" d="100"/>
        </p:scale>
        <p:origin x="6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1002"/>
          <p:cNvGrpSpPr/>
          <p:nvPr/>
        </p:nvGrpSpPr>
        <p:grpSpPr>
          <a:xfrm>
            <a:off x="15906782" y="0"/>
            <a:ext cx="2378932" cy="2378932"/>
            <a:chOff x="15906782" y="0"/>
            <a:chExt cx="2378932" cy="2378932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47189" y="-155878"/>
            <a:ext cx="3608201" cy="1671684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1593" y="1138098"/>
            <a:ext cx="450975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502763" y="9561429"/>
            <a:ext cx="411797" cy="398273"/>
          </a:xfrm>
          <a:prstGeom prst="rect">
            <a:avLst/>
          </a:prstGeom>
        </p:spPr>
      </p:pic>
      <p:pic>
        <p:nvPicPr>
          <p:cNvPr id="16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0247" y="9561429"/>
            <a:ext cx="416244" cy="3982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C2D306B-9B77-450E-9F9D-32898C0990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293" y="1703033"/>
            <a:ext cx="15548135" cy="37495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120C92-F465-47A3-8F8E-310C62D35A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2080" y="5295900"/>
            <a:ext cx="14282409" cy="41095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ez220410</cp:lastModifiedBy>
  <cp:revision>6</cp:revision>
  <dcterms:created xsi:type="dcterms:W3CDTF">2022-07-22T17:10:31Z</dcterms:created>
  <dcterms:modified xsi:type="dcterms:W3CDTF">2022-07-26T09:50:05Z</dcterms:modified>
</cp:coreProperties>
</file>