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83" r:id="rId20"/>
    <p:sldId id="284" r:id="rId21"/>
    <p:sldId id="285" r:id="rId22"/>
    <p:sldId id="286" r:id="rId23"/>
    <p:sldId id="287" r:id="rId24"/>
    <p:sldId id="273" r:id="rId25"/>
    <p:sldId id="274" r:id="rId26"/>
    <p:sldId id="275" r:id="rId27"/>
    <p:sldId id="276" r:id="rId28"/>
    <p:sldId id="277" r:id="rId29"/>
    <p:sldId id="278" r:id="rId30"/>
    <p:sldId id="282" r:id="rId31"/>
    <p:sldId id="289" r:id="rId32"/>
    <p:sldId id="290" r:id="rId33"/>
    <p:sldId id="291" r:id="rId34"/>
    <p:sldId id="292" r:id="rId35"/>
    <p:sldId id="293" r:id="rId36"/>
    <p:sldId id="280" r:id="rId37"/>
    <p:sldId id="281" r:id="rId3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9" autoAdjust="0"/>
    <p:restoredTop sz="97090"/>
  </p:normalViewPr>
  <p:slideViewPr>
    <p:cSldViewPr>
      <p:cViewPr varScale="1">
        <p:scale>
          <a:sx n="38" d="100"/>
          <a:sy n="38" d="100"/>
        </p:scale>
        <p:origin x="102" y="696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7278DC1-96D0-4C2E-9E75-867D8A79958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4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2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33.png"/><Relationship Id="rId9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12" Type="http://schemas.openxmlformats.org/officeDocument/2006/relationships/image" Target="../media/image9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01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12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9.png"/><Relationship Id="rId5" Type="http://schemas.openxmlformats.org/officeDocument/2006/relationships/image" Target="../media/image84.png"/><Relationship Id="rId10" Type="http://schemas.openxmlformats.org/officeDocument/2006/relationships/image" Target="../media/image98.png"/><Relationship Id="rId4" Type="http://schemas.openxmlformats.org/officeDocument/2006/relationships/image" Target="../media/image33.pn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104.png"/><Relationship Id="rId4" Type="http://schemas.openxmlformats.org/officeDocument/2006/relationships/image" Target="../media/image33.pn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111.png"/><Relationship Id="rId5" Type="http://schemas.openxmlformats.org/officeDocument/2006/relationships/image" Target="../media/image85.png"/><Relationship Id="rId10" Type="http://schemas.openxmlformats.org/officeDocument/2006/relationships/image" Target="../media/image110.png"/><Relationship Id="rId4" Type="http://schemas.openxmlformats.org/officeDocument/2006/relationships/image" Target="../media/image84.png"/><Relationship Id="rId9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0.png"/><Relationship Id="rId4" Type="http://schemas.openxmlformats.org/officeDocument/2006/relationships/image" Target="../media/image84.png"/><Relationship Id="rId9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5.png"/><Relationship Id="rId4" Type="http://schemas.openxmlformats.org/officeDocument/2006/relationships/image" Target="../media/image84.png"/><Relationship Id="rId9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7.png"/><Relationship Id="rId4" Type="http://schemas.openxmlformats.org/officeDocument/2006/relationships/image" Target="../media/image84.png"/><Relationship Id="rId9" Type="http://schemas.openxmlformats.org/officeDocument/2006/relationships/image" Target="../media/image1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29.png"/><Relationship Id="rId7" Type="http://schemas.openxmlformats.org/officeDocument/2006/relationships/image" Target="../media/image8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126.png"/><Relationship Id="rId5" Type="http://schemas.openxmlformats.org/officeDocument/2006/relationships/image" Target="../media/image33.png"/><Relationship Id="rId10" Type="http://schemas.openxmlformats.org/officeDocument/2006/relationships/image" Target="../media/image130.png"/><Relationship Id="rId4" Type="http://schemas.openxmlformats.org/officeDocument/2006/relationships/image" Target="../media/image31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8.png"/><Relationship Id="rId18" Type="http://schemas.openxmlformats.org/officeDocument/2006/relationships/image" Target="../media/image50.png"/><Relationship Id="rId3" Type="http://schemas.openxmlformats.org/officeDocument/2006/relationships/image" Target="../media/image83.png"/><Relationship Id="rId21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31.png"/><Relationship Id="rId16" Type="http://schemas.openxmlformats.org/officeDocument/2006/relationships/image" Target="../media/image4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37.png"/><Relationship Id="rId24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47.png"/><Relationship Id="rId23" Type="http://schemas.openxmlformats.org/officeDocument/2006/relationships/image" Target="../media/image143.png"/><Relationship Id="rId10" Type="http://schemas.openxmlformats.org/officeDocument/2006/relationships/image" Target="../media/image136.png"/><Relationship Id="rId19" Type="http://schemas.openxmlformats.org/officeDocument/2006/relationships/image" Target="../media/image51.png"/><Relationship Id="rId4" Type="http://schemas.openxmlformats.org/officeDocument/2006/relationships/image" Target="../media/image132.png"/><Relationship Id="rId9" Type="http://schemas.openxmlformats.org/officeDocument/2006/relationships/image" Target="../media/image135.png"/><Relationship Id="rId14" Type="http://schemas.openxmlformats.org/officeDocument/2006/relationships/image" Target="../media/image139.png"/><Relationship Id="rId22" Type="http://schemas.openxmlformats.org/officeDocument/2006/relationships/image" Target="../media/image1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.png"/><Relationship Id="rId7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5.png"/><Relationship Id="rId4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17" Type="http://schemas.openxmlformats.org/officeDocument/2006/relationships/image" Target="../media/image3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2D306B-9B77-450E-9F9D-32898C09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93" y="1703033"/>
            <a:ext cx="15548135" cy="374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802" y="1842133"/>
            <a:ext cx="15110428" cy="715115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3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4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2885992" y="6352022"/>
            <a:ext cx="0" cy="281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8867573" y="4029989"/>
            <a:ext cx="7019804" cy="16137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565819" y="2653230"/>
            <a:ext cx="0" cy="61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87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3639" y="9561431"/>
            <a:ext cx="407303" cy="398273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557289" y="1855695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557289" y="3651795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557289" y="543890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557289" y="7226013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rgbClr val="7030A0"/>
                </a:solidFill>
              </a:rPr>
              <a:t>더보기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557289" y="878375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3655490" y="245105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3655490" y="324859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3655490" y="404612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3655490" y="484366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6850514" y="3647358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6850514" y="543446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7030A0"/>
                </a:solidFill>
              </a:rPr>
              <a:t>Q&amp;A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10045538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13139463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5887376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11877462" y="555448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11877462" y="6757047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11877462" y="795960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11877462" y="916216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2574349" y="4050563"/>
            <a:ext cx="108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5672549" y="4046126"/>
            <a:ext cx="1177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859043" y="4444893"/>
            <a:ext cx="0" cy="98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165056" y="4663440"/>
            <a:ext cx="3712409" cy="12898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10021261" y="4843661"/>
            <a:ext cx="1856204" cy="2312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13894522" y="4428756"/>
            <a:ext cx="3001385" cy="3929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7859043" y="6232004"/>
            <a:ext cx="4018419" cy="3328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8165054" y="4461031"/>
            <a:ext cx="0" cy="21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36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92231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922313" y="5337444"/>
            <a:ext cx="7129785" cy="3650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 </a:t>
            </a:r>
            <a:r>
              <a:rPr lang="en-US" altLang="ko-KR" sz="2700" b="1" dirty="0">
                <a:solidFill>
                  <a:schemeClr val="tx1"/>
                </a:solidFill>
              </a:rPr>
              <a:t>/ </a:t>
            </a:r>
            <a:r>
              <a:rPr lang="ko-KR" altLang="en-US" sz="2700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949690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970055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1173047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970055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9700553" y="5337445"/>
            <a:ext cx="7129785" cy="245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10013945" y="5628182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9700553" y="819749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12183927" y="2378933"/>
            <a:ext cx="23789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도서상세정보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74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2575002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922313" y="5337444"/>
            <a:ext cx="7129785" cy="2698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4612880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974838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9479738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11336079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11713315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9683390" y="4434235"/>
            <a:ext cx="7129785" cy="1490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12117094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13373957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9735915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9683388" y="6078086"/>
            <a:ext cx="7129785" cy="1183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9683388" y="7435997"/>
            <a:ext cx="7129785" cy="822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2700" b="1" dirty="0">
                <a:solidFill>
                  <a:schemeClr val="tx1"/>
                </a:solidFill>
              </a:rPr>
              <a:t> 정보</a:t>
            </a: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4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9740253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12540239" y="842651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11973830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9943905" y="4417217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 등록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할인율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12377609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9996431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284" y="9561431"/>
            <a:ext cx="411398" cy="39827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1045296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3278873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1248948" y="4417217"/>
            <a:ext cx="7129785" cy="4731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3682652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1301474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1992306" y="5129598"/>
            <a:ext cx="1864314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1473187" y="4570233"/>
            <a:ext cx="2577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1992306" y="5834687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도서수정</a:t>
            </a:r>
            <a:r>
              <a:rPr lang="en-US" altLang="ko-KR" sz="2700" b="1" dirty="0">
                <a:solidFill>
                  <a:schemeClr val="tx1"/>
                </a:solidFill>
              </a:rPr>
              <a:t>/</a:t>
            </a:r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1994991" y="7068662"/>
            <a:ext cx="3485286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>
                <a:solidFill>
                  <a:schemeClr val="tx1"/>
                </a:solidFill>
              </a:rPr>
              <a:t>전체구매목록 확인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1475870" y="6509297"/>
            <a:ext cx="3800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1992306" y="8397864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상품 </a:t>
            </a:r>
            <a:r>
              <a:rPr lang="en-US" altLang="ko-KR" sz="2700" b="1" dirty="0" err="1">
                <a:solidFill>
                  <a:schemeClr val="tx1"/>
                </a:solidFill>
              </a:rPr>
              <a:t>QnA</a:t>
            </a:r>
            <a:r>
              <a:rPr lang="en-US" altLang="ko-KR" sz="2700" b="1" dirty="0">
                <a:solidFill>
                  <a:schemeClr val="tx1"/>
                </a:solidFill>
              </a:rPr>
              <a:t> </a:t>
            </a:r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554997" y="7772693"/>
            <a:ext cx="2688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 </a:t>
            </a:r>
            <a:r>
              <a:rPr lang="en-US" altLang="ko-KR" sz="2700" b="1" dirty="0" err="1"/>
              <a:t>QnA</a:t>
            </a:r>
            <a:r>
              <a:rPr lang="en-US" altLang="ko-KR" sz="2700" b="1" dirty="0"/>
              <a:t> </a:t>
            </a:r>
            <a:r>
              <a:rPr lang="ko-KR" altLang="en-US" sz="2700" b="1" dirty="0"/>
              <a:t>작업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68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922311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3155888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1125964" y="4310291"/>
            <a:ext cx="7290473" cy="4585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수정</a:t>
            </a:r>
            <a:r>
              <a:rPr lang="en-US" altLang="ko-KR" sz="2700" b="1" dirty="0">
                <a:solidFill>
                  <a:srgbClr val="7030A0"/>
                </a:solidFill>
              </a:rPr>
              <a:t>/</a:t>
            </a:r>
            <a:r>
              <a:rPr lang="ko-KR" altLang="en-US" sz="2700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1178489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6158465" y="5652315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6158465" y="6619542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9612705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12412691" y="831958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11846282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9816357" y="4310291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주문 목록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주문번호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금액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결제계좌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전화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주소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상황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 구매목록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9868883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5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7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1"/>
            <a:ext cx="2378933" cy="2378933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QnA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QuA</a:t>
            </a:r>
            <a:r>
              <a:rPr lang="en-US" altLang="ko-KR" sz="2700" b="1" dirty="0">
                <a:solidFill>
                  <a:srgbClr val="7030A0"/>
                </a:solidFill>
              </a:rPr>
              <a:t> </a:t>
            </a:r>
            <a:r>
              <a:rPr lang="ko-KR" altLang="en-US" sz="2700" b="1" dirty="0">
                <a:solidFill>
                  <a:srgbClr val="7030A0"/>
                </a:solidFill>
              </a:rPr>
              <a:t>답변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C4D5AF-5E11-4C82-B447-39374903F7EF}"/>
              </a:ext>
            </a:extLst>
          </p:cNvPr>
          <p:cNvSpPr/>
          <p:nvPr/>
        </p:nvSpPr>
        <p:spPr>
          <a:xfrm>
            <a:off x="1105953" y="3169607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89D148-FA95-4F66-9C24-78166736F864}"/>
              </a:ext>
            </a:extLst>
          </p:cNvPr>
          <p:cNvSpPr/>
          <p:nvPr/>
        </p:nvSpPr>
        <p:spPr>
          <a:xfrm>
            <a:off x="1309604" y="341806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7F1ACF-8EDE-48DD-982F-B5F65B059F54}"/>
              </a:ext>
            </a:extLst>
          </p:cNvPr>
          <p:cNvSpPr/>
          <p:nvPr/>
        </p:nvSpPr>
        <p:spPr>
          <a:xfrm>
            <a:off x="3339530" y="3418068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342C38-4408-4948-8254-1850FDF355F8}"/>
              </a:ext>
            </a:extLst>
          </p:cNvPr>
          <p:cNvSpPr/>
          <p:nvPr/>
        </p:nvSpPr>
        <p:spPr>
          <a:xfrm>
            <a:off x="1309605" y="432127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56346-A966-4D47-BB28-361EC1CD8160}"/>
              </a:ext>
            </a:extLst>
          </p:cNvPr>
          <p:cNvSpPr/>
          <p:nvPr/>
        </p:nvSpPr>
        <p:spPr>
          <a:xfrm>
            <a:off x="1309605" y="5224486"/>
            <a:ext cx="7129785" cy="21498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4A453C-0AA9-40BC-8C49-99FCC33576AF}"/>
              </a:ext>
            </a:extLst>
          </p:cNvPr>
          <p:cNvSpPr/>
          <p:nvPr/>
        </p:nvSpPr>
        <p:spPr>
          <a:xfrm>
            <a:off x="1622998" y="5515223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9563F1A-C520-4054-951D-D212227C5264}"/>
              </a:ext>
            </a:extLst>
          </p:cNvPr>
          <p:cNvSpPr/>
          <p:nvPr/>
        </p:nvSpPr>
        <p:spPr>
          <a:xfrm>
            <a:off x="1329906" y="7665104"/>
            <a:ext cx="7129785" cy="126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E39617-F04B-4D27-B8C4-E7291CF379A6}"/>
              </a:ext>
            </a:extLst>
          </p:cNvPr>
          <p:cNvSpPr/>
          <p:nvPr/>
        </p:nvSpPr>
        <p:spPr>
          <a:xfrm>
            <a:off x="9624657" y="3185761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046CAD-920D-4818-AFC7-C36C94C49474}"/>
              </a:ext>
            </a:extLst>
          </p:cNvPr>
          <p:cNvSpPr/>
          <p:nvPr/>
        </p:nvSpPr>
        <p:spPr>
          <a:xfrm>
            <a:off x="9828308" y="343422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40179E-DCDC-44D6-9448-20A79580FAA5}"/>
              </a:ext>
            </a:extLst>
          </p:cNvPr>
          <p:cNvSpPr/>
          <p:nvPr/>
        </p:nvSpPr>
        <p:spPr>
          <a:xfrm>
            <a:off x="11858234" y="3434222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D1CBD4-3437-4FDA-9890-9CA0B684251A}"/>
              </a:ext>
            </a:extLst>
          </p:cNvPr>
          <p:cNvSpPr/>
          <p:nvPr/>
        </p:nvSpPr>
        <p:spPr>
          <a:xfrm>
            <a:off x="9848610" y="467848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C89C96-6D5E-4991-907E-436BA8ED4D3B}"/>
              </a:ext>
            </a:extLst>
          </p:cNvPr>
          <p:cNvSpPr/>
          <p:nvPr/>
        </p:nvSpPr>
        <p:spPr>
          <a:xfrm>
            <a:off x="9848610" y="556465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7B586C-948D-4AE0-A55E-F2CB06224D5A}"/>
              </a:ext>
            </a:extLst>
          </p:cNvPr>
          <p:cNvSpPr/>
          <p:nvPr/>
        </p:nvSpPr>
        <p:spPr>
          <a:xfrm>
            <a:off x="9848610" y="666572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D5D8B9-45D3-4623-BE94-9EF5F1227F5F}"/>
              </a:ext>
            </a:extLst>
          </p:cNvPr>
          <p:cNvSpPr/>
          <p:nvPr/>
        </p:nvSpPr>
        <p:spPr>
          <a:xfrm>
            <a:off x="9848610" y="755189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71755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28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grpSp>
        <p:nvGrpSpPr>
          <p:cNvPr id="4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8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325" y="9618466"/>
            <a:ext cx="407302" cy="3982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rcRect r="11509" b="13782"/>
          <a:stretch/>
        </p:blipFill>
        <p:spPr>
          <a:xfrm>
            <a:off x="3167143" y="1534854"/>
            <a:ext cx="4814462" cy="6988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8737" y="2368213"/>
            <a:ext cx="762000" cy="1026323"/>
          </a:xfrm>
          <a:prstGeom prst="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20DF35-2274-282F-A369-2DE8DA0B25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814" y="8655982"/>
            <a:ext cx="6321386" cy="16037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9BA65-A51B-9D00-A768-2828D0A391FE}"/>
              </a:ext>
            </a:extLst>
          </p:cNvPr>
          <p:cNvSpPr/>
          <p:nvPr/>
        </p:nvSpPr>
        <p:spPr>
          <a:xfrm>
            <a:off x="3136977" y="3741004"/>
            <a:ext cx="4483020" cy="4922787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7CE593-FDBB-6AD7-FFA6-E8E9D6BCD9EC}"/>
              </a:ext>
            </a:extLst>
          </p:cNvPr>
          <p:cNvCxnSpPr>
            <a:cxnSpLocks/>
          </p:cNvCxnSpPr>
          <p:nvPr/>
        </p:nvCxnSpPr>
        <p:spPr>
          <a:xfrm>
            <a:off x="2286000" y="3583009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DF1FF2-E9CA-4BC7-04FF-2136D2F77F51}"/>
              </a:ext>
            </a:extLst>
          </p:cNvPr>
          <p:cNvCxnSpPr>
            <a:cxnSpLocks/>
          </p:cNvCxnSpPr>
          <p:nvPr/>
        </p:nvCxnSpPr>
        <p:spPr>
          <a:xfrm>
            <a:off x="2286000" y="3567769"/>
            <a:ext cx="0" cy="576673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5873C4-F538-0299-610E-C5D3C4E14B1C}"/>
              </a:ext>
            </a:extLst>
          </p:cNvPr>
          <p:cNvCxnSpPr>
            <a:cxnSpLocks/>
          </p:cNvCxnSpPr>
          <p:nvPr/>
        </p:nvCxnSpPr>
        <p:spPr>
          <a:xfrm>
            <a:off x="2270760" y="9296400"/>
            <a:ext cx="666627" cy="0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404DE7A-EAB8-9E80-636F-796E36B3E8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0" r="-1"/>
          <a:stretch/>
        </p:blipFill>
        <p:spPr>
          <a:xfrm>
            <a:off x="9241080" y="1616954"/>
            <a:ext cx="6760920" cy="6571846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4419600" y="2933700"/>
            <a:ext cx="4267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15C978-7AC5-168A-C073-77371EFA0780}"/>
              </a:ext>
            </a:extLst>
          </p:cNvPr>
          <p:cNvSpPr/>
          <p:nvPr/>
        </p:nvSpPr>
        <p:spPr>
          <a:xfrm>
            <a:off x="3167143" y="7133208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46C0D-28C3-9459-25CB-C087A3F3368F}"/>
              </a:ext>
            </a:extLst>
          </p:cNvPr>
          <p:cNvCxnSpPr>
            <a:cxnSpLocks/>
          </p:cNvCxnSpPr>
          <p:nvPr/>
        </p:nvCxnSpPr>
        <p:spPr>
          <a:xfrm>
            <a:off x="2297442" y="7233271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6736E7-56B9-F044-7169-37AC8F94BD15}"/>
              </a:ext>
            </a:extLst>
          </p:cNvPr>
          <p:cNvSpPr/>
          <p:nvPr/>
        </p:nvSpPr>
        <p:spPr>
          <a:xfrm>
            <a:off x="3121737" y="3500076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9FB97-D2E5-0FE9-A28C-2AB723829F5D}"/>
              </a:ext>
            </a:extLst>
          </p:cNvPr>
          <p:cNvSpPr/>
          <p:nvPr/>
        </p:nvSpPr>
        <p:spPr>
          <a:xfrm>
            <a:off x="8852886" y="1623370"/>
            <a:ext cx="7301514" cy="211763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DF9EAD-1936-12C5-98E1-3A38497C0E39}"/>
              </a:ext>
            </a:extLst>
          </p:cNvPr>
          <p:cNvSpPr/>
          <p:nvPr/>
        </p:nvSpPr>
        <p:spPr>
          <a:xfrm>
            <a:off x="8858862" y="3818620"/>
            <a:ext cx="7301514" cy="48373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752129E-6313-74EE-DE22-F691CFFD3685}"/>
              </a:ext>
            </a:extLst>
          </p:cNvPr>
          <p:cNvCxnSpPr>
            <a:cxnSpLocks/>
          </p:cNvCxnSpPr>
          <p:nvPr/>
        </p:nvCxnSpPr>
        <p:spPr>
          <a:xfrm>
            <a:off x="7772397" y="4914900"/>
            <a:ext cx="91440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B97D5FD-07DF-96CD-A776-1DE0AB26C788}"/>
              </a:ext>
            </a:extLst>
          </p:cNvPr>
          <p:cNvSpPr txBox="1"/>
          <p:nvPr/>
        </p:nvSpPr>
        <p:spPr>
          <a:xfrm>
            <a:off x="8774810" y="8990200"/>
            <a:ext cx="832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문학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컴퓨터 전체 중 하나를 클릭하면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 값에 따라 분류된 값들을  목록으로 표시하고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책에 대한 정보를 알 수 있다 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2E19D-6C73-7687-77C5-710E6B05A4C1}"/>
              </a:ext>
            </a:extLst>
          </p:cNvPr>
          <p:cNvSpPr txBox="1"/>
          <p:nvPr/>
        </p:nvSpPr>
        <p:spPr>
          <a:xfrm>
            <a:off x="1143000" y="849536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책 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제목을 클릭하게 되면 </a:t>
            </a:r>
            <a:r>
              <a:rPr lang="en-US" altLang="ko-KR" sz="2400" b="1" dirty="0"/>
              <a:t> DAO -&gt; Command -&gt; View </a:t>
            </a:r>
            <a:r>
              <a:rPr lang="ko-KR" altLang="en-US" sz="2400" b="1" dirty="0"/>
              <a:t>의 흐름으로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r>
              <a:rPr lang="ko-KR" altLang="en-US" sz="2400" b="1" dirty="0"/>
              <a:t>저장된 값을 책 정보 화면에 출력함 </a:t>
            </a:r>
            <a:endParaRPr lang="en-US" altLang="ko-KR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DB3A47-09EC-3C84-F27D-87A559292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130" y="1842132"/>
            <a:ext cx="5525271" cy="73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4C3AA2-2692-0F16-093E-25F99E945EE7}"/>
              </a:ext>
            </a:extLst>
          </p:cNvPr>
          <p:cNvSpPr txBox="1"/>
          <p:nvPr/>
        </p:nvSpPr>
        <p:spPr>
          <a:xfrm>
            <a:off x="9256869" y="288293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&lt;Command&gt;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948FD8-7823-7467-37EA-5847E599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469" y="3206381"/>
            <a:ext cx="5677692" cy="828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D0B164-DA87-E3AE-4F67-0A7C41B4BEA5}"/>
              </a:ext>
            </a:extLst>
          </p:cNvPr>
          <p:cNvSpPr txBox="1"/>
          <p:nvPr/>
        </p:nvSpPr>
        <p:spPr>
          <a:xfrm>
            <a:off x="9256867" y="1485930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&lt;DAO&gt;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1CD157-1F0E-0555-08AA-D954E926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08" y="4662544"/>
            <a:ext cx="9206092" cy="112119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D1FBAE-7FE8-07CA-091F-F6513ACA6D1C}"/>
              </a:ext>
            </a:extLst>
          </p:cNvPr>
          <p:cNvGrpSpPr/>
          <p:nvPr/>
        </p:nvGrpSpPr>
        <p:grpSpPr>
          <a:xfrm>
            <a:off x="8814949" y="5980469"/>
            <a:ext cx="7991886" cy="3476323"/>
            <a:chOff x="7919777" y="5980469"/>
            <a:chExt cx="7991886" cy="347632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5026733-43F8-C329-C25D-9499A14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8253" y="5980469"/>
              <a:ext cx="5734850" cy="29531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52954A0-AA44-E433-8CCF-0AA35356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9777" y="6275785"/>
              <a:ext cx="7991886" cy="318100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8F7DAE-0488-0D9E-2E00-318DD75B2356}"/>
              </a:ext>
            </a:extLst>
          </p:cNvPr>
          <p:cNvSpPr txBox="1"/>
          <p:nvPr/>
        </p:nvSpPr>
        <p:spPr>
          <a:xfrm>
            <a:off x="9256868" y="4279659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15F3178-A837-7310-BFB4-D2FF3DC0F11D}"/>
              </a:ext>
            </a:extLst>
          </p:cNvPr>
          <p:cNvSpPr/>
          <p:nvPr/>
        </p:nvSpPr>
        <p:spPr>
          <a:xfrm>
            <a:off x="10926439" y="2642788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C4F5E017-77ED-0F87-265A-F3C5316C0045}"/>
              </a:ext>
            </a:extLst>
          </p:cNvPr>
          <p:cNvSpPr/>
          <p:nvPr/>
        </p:nvSpPr>
        <p:spPr>
          <a:xfrm>
            <a:off x="10926439" y="4156471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D1153-F8FB-39E7-43A6-A51D1767DBFC}"/>
              </a:ext>
            </a:extLst>
          </p:cNvPr>
          <p:cNvSpPr/>
          <p:nvPr/>
        </p:nvSpPr>
        <p:spPr>
          <a:xfrm>
            <a:off x="8825384" y="145755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5738DE-E416-E485-5FFC-00A3735FB42C}"/>
              </a:ext>
            </a:extLst>
          </p:cNvPr>
          <p:cNvSpPr/>
          <p:nvPr/>
        </p:nvSpPr>
        <p:spPr>
          <a:xfrm>
            <a:off x="8840624" y="283273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B0579D-E90E-53D3-E0F0-A9F440B22DBB}"/>
              </a:ext>
            </a:extLst>
          </p:cNvPr>
          <p:cNvSpPr/>
          <p:nvPr/>
        </p:nvSpPr>
        <p:spPr>
          <a:xfrm>
            <a:off x="8840624" y="4233569"/>
            <a:ext cx="8901888" cy="532786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C3974DD-854D-A5E3-D32E-04DBC7C1AFA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59"/>
          <a:stretch/>
        </p:blipFill>
        <p:spPr>
          <a:xfrm>
            <a:off x="951194" y="1616954"/>
            <a:ext cx="6351439" cy="66874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ABAADE-D26B-A8C9-25D2-6E141E4CEE45}"/>
              </a:ext>
            </a:extLst>
          </p:cNvPr>
          <p:cNvSpPr/>
          <p:nvPr/>
        </p:nvSpPr>
        <p:spPr>
          <a:xfrm>
            <a:off x="922309" y="1534854"/>
            <a:ext cx="6351439" cy="262161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F6609-1883-9658-8A58-5A7D42E531F0}"/>
              </a:ext>
            </a:extLst>
          </p:cNvPr>
          <p:cNvSpPr/>
          <p:nvPr/>
        </p:nvSpPr>
        <p:spPr>
          <a:xfrm>
            <a:off x="976869" y="7106921"/>
            <a:ext cx="6351439" cy="85597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074495-9138-48B0-B0BB-2ACECF46C0EF}"/>
              </a:ext>
            </a:extLst>
          </p:cNvPr>
          <p:cNvSpPr/>
          <p:nvPr/>
        </p:nvSpPr>
        <p:spPr>
          <a:xfrm>
            <a:off x="922309" y="4049428"/>
            <a:ext cx="6405999" cy="313959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AF6D8055-2BF1-952C-B0BA-D4EA6A1A8B7B}"/>
              </a:ext>
            </a:extLst>
          </p:cNvPr>
          <p:cNvSpPr/>
          <p:nvPr/>
        </p:nvSpPr>
        <p:spPr>
          <a:xfrm>
            <a:off x="7620212" y="5783742"/>
            <a:ext cx="928508" cy="410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EBEE0-C453-412A-80B3-EEA170E1B42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책 정보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5F946DB9-FC25-D8A6-3354-92763D2F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5"/>
          <a:stretch/>
        </p:blipFill>
        <p:spPr>
          <a:xfrm>
            <a:off x="1584960" y="1490616"/>
            <a:ext cx="6629400" cy="403463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5D915-0A32-2E6D-F1B8-A93359DE5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226" y="6016959"/>
            <a:ext cx="6749774" cy="392714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AD797C1-94FE-FA9C-5F9E-C2AD218AF789}"/>
              </a:ext>
            </a:extLst>
          </p:cNvPr>
          <p:cNvSpPr/>
          <p:nvPr/>
        </p:nvSpPr>
        <p:spPr>
          <a:xfrm>
            <a:off x="4513487" y="5621870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19F53-A966-3E4C-8F99-69A726F3A896}"/>
              </a:ext>
            </a:extLst>
          </p:cNvPr>
          <p:cNvSpPr/>
          <p:nvPr/>
        </p:nvSpPr>
        <p:spPr>
          <a:xfrm>
            <a:off x="1679223" y="4560080"/>
            <a:ext cx="6427008" cy="96517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DDD642-D618-F887-2751-536AB692F2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8838725"/>
            <a:ext cx="595637" cy="6203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CC85B6-60EE-5293-9E88-4D10F4E8F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4953" y="1982277"/>
            <a:ext cx="4620270" cy="11622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4C1172-7008-8D0D-EE08-30A00503BD6C}"/>
              </a:ext>
            </a:extLst>
          </p:cNvPr>
          <p:cNvSpPr/>
          <p:nvPr/>
        </p:nvSpPr>
        <p:spPr>
          <a:xfrm>
            <a:off x="1694463" y="1639813"/>
            <a:ext cx="6351439" cy="288663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C4823-D1C9-1963-7878-63B238C933DF}"/>
              </a:ext>
            </a:extLst>
          </p:cNvPr>
          <p:cNvSpPr txBox="1"/>
          <p:nvPr/>
        </p:nvSpPr>
        <p:spPr>
          <a:xfrm>
            <a:off x="9536872" y="1411713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53408A-6155-5D7E-2D2D-5BE1B40DB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45024"/>
            <a:ext cx="595637" cy="62035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43C31-BE5C-301B-A521-E390675D144B}"/>
              </a:ext>
            </a:extLst>
          </p:cNvPr>
          <p:cNvSpPr/>
          <p:nvPr/>
        </p:nvSpPr>
        <p:spPr>
          <a:xfrm>
            <a:off x="9356405" y="1429954"/>
            <a:ext cx="6427008" cy="171453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B29C6-DED8-D418-775A-8F8302867E53}"/>
              </a:ext>
            </a:extLst>
          </p:cNvPr>
          <p:cNvSpPr/>
          <p:nvPr/>
        </p:nvSpPr>
        <p:spPr>
          <a:xfrm>
            <a:off x="9356405" y="3208513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1DDB0-E647-5AD4-F8E4-1E1F700836C9}"/>
              </a:ext>
            </a:extLst>
          </p:cNvPr>
          <p:cNvSpPr/>
          <p:nvPr/>
        </p:nvSpPr>
        <p:spPr>
          <a:xfrm>
            <a:off x="9356405" y="6627268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73158D-6941-D5EF-3337-FBC6C73038B8}"/>
              </a:ext>
            </a:extLst>
          </p:cNvPr>
          <p:cNvSpPr/>
          <p:nvPr/>
        </p:nvSpPr>
        <p:spPr>
          <a:xfrm>
            <a:off x="1679223" y="6230660"/>
            <a:ext cx="6427008" cy="3751340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7F4910E-4B0E-7F09-0F78-951AFECBBA81}"/>
              </a:ext>
            </a:extLst>
          </p:cNvPr>
          <p:cNvCxnSpPr>
            <a:cxnSpLocks/>
          </p:cNvCxnSpPr>
          <p:nvPr/>
        </p:nvCxnSpPr>
        <p:spPr>
          <a:xfrm>
            <a:off x="8534400" y="2113033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57872B-D315-6B01-443F-EC95132EA377}"/>
              </a:ext>
            </a:extLst>
          </p:cNvPr>
          <p:cNvCxnSpPr>
            <a:cxnSpLocks/>
          </p:cNvCxnSpPr>
          <p:nvPr/>
        </p:nvCxnSpPr>
        <p:spPr>
          <a:xfrm>
            <a:off x="8534400" y="2097793"/>
            <a:ext cx="10084" cy="26843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A9BC232-1F32-198E-0C34-F923523A9142}"/>
              </a:ext>
            </a:extLst>
          </p:cNvPr>
          <p:cNvCxnSpPr>
            <a:cxnSpLocks/>
          </p:cNvCxnSpPr>
          <p:nvPr/>
        </p:nvCxnSpPr>
        <p:spPr>
          <a:xfrm>
            <a:off x="3429000" y="4782167"/>
            <a:ext cx="510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B729C2F-4248-6FBD-4B36-A2EA22DA08F0}"/>
              </a:ext>
            </a:extLst>
          </p:cNvPr>
          <p:cNvCxnSpPr>
            <a:cxnSpLocks/>
          </p:cNvCxnSpPr>
          <p:nvPr/>
        </p:nvCxnSpPr>
        <p:spPr>
          <a:xfrm>
            <a:off x="3505200" y="6743700"/>
            <a:ext cx="1887594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345471-0C11-4EBF-8553-EF72F0126949}"/>
              </a:ext>
            </a:extLst>
          </p:cNvPr>
          <p:cNvCxnSpPr>
            <a:cxnSpLocks/>
          </p:cNvCxnSpPr>
          <p:nvPr/>
        </p:nvCxnSpPr>
        <p:spPr>
          <a:xfrm>
            <a:off x="7934641" y="5703145"/>
            <a:ext cx="1323055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9" name="Object 2">
            <a:extLst>
              <a:ext uri="{FF2B5EF4-FFF2-40B4-BE49-F238E27FC236}">
                <a16:creationId xmlns:a16="http://schemas.microsoft.com/office/drawing/2014/main" id="{F631728B-0EEA-3830-A985-C2FE0897D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3664" y="15742075"/>
            <a:ext cx="411397" cy="3982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9F74589-17D7-B93B-D410-A55F2064919E}"/>
              </a:ext>
            </a:extLst>
          </p:cNvPr>
          <p:cNvSpPr txBox="1"/>
          <p:nvPr/>
        </p:nvSpPr>
        <p:spPr>
          <a:xfrm>
            <a:off x="9592564" y="332868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505A17-5906-5088-E3F3-DEF3B5242C75}"/>
              </a:ext>
            </a:extLst>
          </p:cNvPr>
          <p:cNvSpPr txBox="1"/>
          <p:nvPr/>
        </p:nvSpPr>
        <p:spPr>
          <a:xfrm>
            <a:off x="9542734" y="6661078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QnaDAO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9598082-EB02-6342-5F1C-09A24ABFA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9573214" y="7229821"/>
            <a:ext cx="7528947" cy="256187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3B3A85-FCC1-7E30-F6AA-4340FF1BE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5527" y="3904528"/>
            <a:ext cx="6878010" cy="253400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11E1B-3D77-8633-E4DD-58842E7DF8AB}"/>
              </a:ext>
            </a:extLst>
          </p:cNvPr>
          <p:cNvSpPr/>
          <p:nvPr/>
        </p:nvSpPr>
        <p:spPr>
          <a:xfrm>
            <a:off x="-1290982" y="12276807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4EBE184-EA3C-2B67-889B-0924E50A8316}"/>
              </a:ext>
            </a:extLst>
          </p:cNvPr>
          <p:cNvCxnSpPr>
            <a:cxnSpLocks/>
          </p:cNvCxnSpPr>
          <p:nvPr/>
        </p:nvCxnSpPr>
        <p:spPr>
          <a:xfrm>
            <a:off x="5353486" y="6805808"/>
            <a:ext cx="0" cy="2680899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C7621-DE12-FA26-001E-F54A8866F794}"/>
              </a:ext>
            </a:extLst>
          </p:cNvPr>
          <p:cNvCxnSpPr>
            <a:cxnSpLocks/>
          </p:cNvCxnSpPr>
          <p:nvPr/>
        </p:nvCxnSpPr>
        <p:spPr>
          <a:xfrm>
            <a:off x="2419543" y="9561429"/>
            <a:ext cx="2973251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B2B33A-6FFB-C662-529A-D995637FE29A}"/>
              </a:ext>
            </a:extLst>
          </p:cNvPr>
          <p:cNvCxnSpPr>
            <a:cxnSpLocks/>
          </p:cNvCxnSpPr>
          <p:nvPr/>
        </p:nvCxnSpPr>
        <p:spPr>
          <a:xfrm>
            <a:off x="5392794" y="8146257"/>
            <a:ext cx="250696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12FC722-068E-BFC8-77E7-EEA419078FF0}"/>
              </a:ext>
            </a:extLst>
          </p:cNvPr>
          <p:cNvCxnSpPr>
            <a:cxnSpLocks/>
          </p:cNvCxnSpPr>
          <p:nvPr/>
        </p:nvCxnSpPr>
        <p:spPr>
          <a:xfrm>
            <a:off x="7899754" y="5698584"/>
            <a:ext cx="9195" cy="244767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80FF7161-6834-4710-CF2E-66322D022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4" y="6047541"/>
            <a:ext cx="595637" cy="62035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16B2308-E292-7F5F-DD99-A8F9168BD2C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>
                <a:solidFill>
                  <a:srgbClr val="5D6DBE"/>
                </a:solidFill>
              </a:rPr>
              <a:t>Qna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6EE5DDC-6ADC-0E0B-2CA3-EBFC687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52" y="2378932"/>
            <a:ext cx="8106935" cy="446627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0EAB9-0D01-D9C8-16EE-6FE893654F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250" b="4784"/>
          <a:stretch/>
        </p:blipFill>
        <p:spPr>
          <a:xfrm>
            <a:off x="1055270" y="2317143"/>
            <a:ext cx="7693327" cy="1690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07B0BA-4391-9C99-285A-8CBF8860C8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083"/>
          <a:stretch/>
        </p:blipFill>
        <p:spPr>
          <a:xfrm>
            <a:off x="1040030" y="5132559"/>
            <a:ext cx="7693327" cy="2002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4A9F95-A4E3-061C-AB45-73E42B9D71CF}"/>
              </a:ext>
            </a:extLst>
          </p:cNvPr>
          <p:cNvSpPr/>
          <p:nvPr/>
        </p:nvSpPr>
        <p:spPr>
          <a:xfrm>
            <a:off x="9280966" y="2327659"/>
            <a:ext cx="8457139" cy="517804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FC7873-1951-F4ED-E2FF-C8B25A4A9FAA}"/>
              </a:ext>
            </a:extLst>
          </p:cNvPr>
          <p:cNvSpPr/>
          <p:nvPr/>
        </p:nvSpPr>
        <p:spPr>
          <a:xfrm>
            <a:off x="4495800" y="4480687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0AD49-966D-AE7A-B8E1-44930EF92F8B}"/>
              </a:ext>
            </a:extLst>
          </p:cNvPr>
          <p:cNvSpPr txBox="1"/>
          <p:nvPr/>
        </p:nvSpPr>
        <p:spPr>
          <a:xfrm>
            <a:off x="1605147" y="8345661"/>
            <a:ext cx="150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Qna</a:t>
            </a:r>
            <a:r>
              <a:rPr lang="ko-KR" altLang="en-US" sz="2400" b="1" dirty="0"/>
              <a:t>에 대한 내용을 작성 후  등록 버튼을 클릭하게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등록되었다는 문구와 함께 데이터 베이스에 레코드가 추가되며 내용이 저장된다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후에 등록 문구가 화면에 표시되고  책 정보 화면으로 이동한다</a:t>
            </a:r>
            <a:r>
              <a:rPr lang="en-US" altLang="ko-KR" sz="2400" b="1" dirty="0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FE50F-FB87-C9C5-2561-638E2CE8492B}"/>
              </a:ext>
            </a:extLst>
          </p:cNvPr>
          <p:cNvSpPr/>
          <p:nvPr/>
        </p:nvSpPr>
        <p:spPr>
          <a:xfrm>
            <a:off x="922310" y="5102584"/>
            <a:ext cx="7826287" cy="240311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-&gt;DB)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6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5048" y="1698520"/>
            <a:ext cx="7299710" cy="628929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11952" y="1579103"/>
            <a:ext cx="7488832" cy="7466839"/>
          </a:xfrm>
          <a:prstGeom prst="rect">
            <a:avLst/>
          </a:prstGeom>
        </p:spPr>
      </p:pic>
      <p:sp>
        <p:nvSpPr>
          <p:cNvPr id="29" name="직사각형 35"/>
          <p:cNvSpPr/>
          <p:nvPr/>
        </p:nvSpPr>
        <p:spPr>
          <a:xfrm>
            <a:off x="5795628" y="2263180"/>
            <a:ext cx="198022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35"/>
          <p:cNvSpPr/>
          <p:nvPr/>
        </p:nvSpPr>
        <p:spPr>
          <a:xfrm>
            <a:off x="863080" y="6907696"/>
            <a:ext cx="270030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5"/>
          <p:cNvSpPr/>
          <p:nvPr/>
        </p:nvSpPr>
        <p:spPr>
          <a:xfrm>
            <a:off x="9360024" y="2731232"/>
            <a:ext cx="6912768" cy="324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5"/>
          <p:cNvSpPr/>
          <p:nvPr/>
        </p:nvSpPr>
        <p:spPr>
          <a:xfrm>
            <a:off x="9360024" y="7987816"/>
            <a:ext cx="6696744" cy="5760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775848" y="2623220"/>
            <a:ext cx="1584176" cy="2700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3563380" y="7267736"/>
            <a:ext cx="5796644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080" y="2525617"/>
            <a:ext cx="10837204" cy="37340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12152" y="4474398"/>
            <a:ext cx="7416824" cy="4960666"/>
          </a:xfrm>
          <a:prstGeom prst="rect">
            <a:avLst/>
          </a:prstGeom>
        </p:spPr>
      </p:pic>
      <p:sp>
        <p:nvSpPr>
          <p:cNvPr id="29" name="직사각형 10"/>
          <p:cNvSpPr/>
          <p:nvPr/>
        </p:nvSpPr>
        <p:spPr>
          <a:xfrm>
            <a:off x="13356467" y="3127276"/>
            <a:ext cx="3832581" cy="121521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</a:rPr>
              <a:t>중복된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가 있는지 확인하는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35"/>
          <p:cNvSpPr/>
          <p:nvPr/>
        </p:nvSpPr>
        <p:spPr>
          <a:xfrm>
            <a:off x="10177112" y="4342488"/>
            <a:ext cx="7751863" cy="50925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9144000" y="4474398"/>
            <a:ext cx="828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959" y="6788721"/>
            <a:ext cx="866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회원 가입 화면에서 </a:t>
            </a:r>
            <a:endParaRPr lang="en-US" altLang="ko-KR" sz="2400" dirty="0" smtClean="0"/>
          </a:p>
          <a:p>
            <a:pPr algn="ctr">
              <a:defRPr lang="ko-KR" altLang="en-US"/>
            </a:pPr>
            <a:r>
              <a:rPr lang="ko-KR" altLang="en-US" sz="2400" dirty="0" smtClean="0"/>
              <a:t>입력한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ID</a:t>
            </a:r>
            <a:r>
              <a:rPr lang="ko-KR" altLang="en-US" sz="2400" dirty="0"/>
              <a:t>를 조건으로 이미 가입된</a:t>
            </a:r>
          </a:p>
          <a:p>
            <a:pPr algn="ctr">
              <a:defRPr lang="ko-KR" altLang="en-US"/>
            </a:pPr>
            <a:r>
              <a:rPr lang="ko-KR" altLang="en-US" sz="2400" dirty="0"/>
              <a:t>정보가 있을 경우 1, 없으면 -1을 </a:t>
            </a:r>
            <a:r>
              <a:rPr lang="ko-KR" altLang="en-US" sz="2400" dirty="0" smtClean="0"/>
              <a:t>대입한 </a:t>
            </a:r>
            <a:r>
              <a:rPr lang="ko-KR" altLang="en-US" sz="2400" dirty="0"/>
              <a:t>후에</a:t>
            </a:r>
          </a:p>
          <a:p>
            <a:pPr algn="ctr">
              <a:defRPr lang="ko-KR" altLang="en-US"/>
            </a:pPr>
            <a:r>
              <a:rPr lang="ko-KR" altLang="en-US" sz="2400" dirty="0"/>
              <a:t>값을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전달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6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6708" y="6831397"/>
            <a:ext cx="4211668" cy="126443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43099" y="1723120"/>
            <a:ext cx="11665296" cy="7824678"/>
          </a:xfrm>
          <a:prstGeom prst="rect">
            <a:avLst/>
          </a:prstGeom>
        </p:spPr>
      </p:pic>
      <p:sp>
        <p:nvSpPr>
          <p:cNvPr id="39" name="직사각형 35"/>
          <p:cNvSpPr/>
          <p:nvPr/>
        </p:nvSpPr>
        <p:spPr>
          <a:xfrm>
            <a:off x="2591272" y="6511652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5"/>
          <p:cNvSpPr/>
          <p:nvPr/>
        </p:nvSpPr>
        <p:spPr>
          <a:xfrm>
            <a:off x="1799184" y="8239844"/>
            <a:ext cx="6192688" cy="8640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직사각형 35"/>
          <p:cNvSpPr/>
          <p:nvPr/>
        </p:nvSpPr>
        <p:spPr>
          <a:xfrm>
            <a:off x="2771292" y="7267736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60224" y="6943700"/>
            <a:ext cx="4823736" cy="1448186"/>
          </a:xfrm>
          <a:prstGeom prst="rect">
            <a:avLst/>
          </a:prstGeom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25019" y="5363364"/>
            <a:ext cx="4787733" cy="1436320"/>
          </a:xfrm>
          <a:prstGeom prst="rect">
            <a:avLst/>
          </a:prstGeom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24003" y="8602204"/>
            <a:ext cx="4860757" cy="14378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307796" y="7699784"/>
            <a:ext cx="3744416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991872" y="8602204"/>
            <a:ext cx="3123812" cy="717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127776" y="6081524"/>
            <a:ext cx="3997243" cy="76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27876" y="345771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전달된 정보를 바탕으로 사용가능 여부를 메시지 창으로 출력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475148" y="4495428"/>
            <a:ext cx="4680520" cy="6480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2" name="직사각형 35"/>
          <p:cNvSpPr/>
          <p:nvPr/>
        </p:nvSpPr>
        <p:spPr>
          <a:xfrm>
            <a:off x="8603940" y="2731232"/>
            <a:ext cx="7416824" cy="22322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6155668" y="3811352"/>
            <a:ext cx="2448272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07195" y="7239978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모든 정보를 입력 후 가입하기를 누르면 입력된 정보를</a:t>
            </a:r>
            <a:r>
              <a:rPr lang="en-US" altLang="ko-KR" sz="4000" dirty="0"/>
              <a:t> VO</a:t>
            </a:r>
            <a:r>
              <a:rPr lang="ko-KR" altLang="en-US" sz="4000" dirty="0"/>
              <a:t> 틀에 맞춰서 세팅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5" name="직사각형 35"/>
          <p:cNvSpPr/>
          <p:nvPr/>
        </p:nvSpPr>
        <p:spPr>
          <a:xfrm>
            <a:off x="8639944" y="5395528"/>
            <a:ext cx="4284476" cy="100811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7706" y="2145666"/>
            <a:ext cx="7840169" cy="4839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89395" y="7524245"/>
            <a:ext cx="91810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 err="1"/>
              <a:t>insertMember</a:t>
            </a:r>
            <a:r>
              <a:rPr lang="ko-KR" altLang="en-US" sz="4000" dirty="0"/>
              <a:t>(</a:t>
            </a:r>
            <a:r>
              <a:rPr lang="en-US" altLang="ko-KR" sz="4000" dirty="0"/>
              <a:t>)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메소드를</a:t>
            </a:r>
            <a:r>
              <a:rPr lang="ko-KR" altLang="en-US" sz="4000" dirty="0"/>
              <a:t> 이용해서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세팅된</a:t>
            </a:r>
            <a:r>
              <a:rPr lang="ko-KR" altLang="en-US" sz="4000" dirty="0"/>
              <a:t> 회원정보를 </a:t>
            </a:r>
            <a:r>
              <a:rPr lang="en-US" altLang="ko-KR" sz="4000" dirty="0"/>
              <a:t>member</a:t>
            </a:r>
            <a:r>
              <a:rPr lang="ko-KR" altLang="en-US" sz="4000" dirty="0"/>
              <a:t> 테이블에 추가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547156" y="5287516"/>
            <a:ext cx="6516724" cy="90010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98495" y="7351748"/>
            <a:ext cx="6930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 회원가입이 완료되면 메인화면으로 이동</a:t>
            </a:r>
          </a:p>
          <a:p>
            <a:pPr algn="ctr">
              <a:defRPr lang="ko-KR" altLang="en-US"/>
            </a:pP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36" y="1654596"/>
            <a:ext cx="9918176" cy="472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2830" y="3723335"/>
            <a:ext cx="7521807" cy="1387851"/>
          </a:xfrm>
          <a:prstGeom prst="rect">
            <a:avLst/>
          </a:prstGeom>
        </p:spPr>
      </p:pic>
      <p:sp>
        <p:nvSpPr>
          <p:cNvPr id="27" name="직사각형 35"/>
          <p:cNvSpPr/>
          <p:nvPr/>
        </p:nvSpPr>
        <p:spPr>
          <a:xfrm>
            <a:off x="10152112" y="3709833"/>
            <a:ext cx="7979899" cy="159980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7847856" y="4591721"/>
            <a:ext cx="2304256" cy="19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35"/>
          <p:cNvSpPr/>
          <p:nvPr/>
        </p:nvSpPr>
        <p:spPr>
          <a:xfrm>
            <a:off x="1956767" y="4417261"/>
            <a:ext cx="5891089" cy="3702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756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46D71-F6ED-49F2-B060-18E58960C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32" y="3197890"/>
            <a:ext cx="6700982" cy="389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5BA26-0DE8-4747-945E-9417BC008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143" y="1834648"/>
            <a:ext cx="4296375" cy="129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A9E057-E26E-4426-9C4C-318552678181}"/>
              </a:ext>
            </a:extLst>
          </p:cNvPr>
          <p:cNvSpPr/>
          <p:nvPr/>
        </p:nvSpPr>
        <p:spPr>
          <a:xfrm>
            <a:off x="4399722" y="4982844"/>
            <a:ext cx="1219200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86A-0630-4438-903E-7FC91345CF19}"/>
              </a:ext>
            </a:extLst>
          </p:cNvPr>
          <p:cNvSpPr txBox="1"/>
          <p:nvPr/>
        </p:nvSpPr>
        <p:spPr>
          <a:xfrm>
            <a:off x="1507532" y="7612679"/>
            <a:ext cx="549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장바구니에 담기를 누르면 </a:t>
            </a:r>
            <a:r>
              <a:rPr lang="en-US" altLang="ko-KR" sz="2000" b="1" dirty="0"/>
              <a:t>insert</a:t>
            </a:r>
            <a:r>
              <a:rPr lang="ko-KR" altLang="en-US" sz="2000" b="1" dirty="0"/>
              <a:t>문을 이용하여 </a:t>
            </a:r>
            <a:endParaRPr lang="en-US" altLang="ko-KR" sz="2000" b="1" dirty="0"/>
          </a:p>
          <a:p>
            <a:r>
              <a:rPr lang="en-US" altLang="ko-KR" sz="2000" b="1" dirty="0"/>
              <a:t>Cart </a:t>
            </a:r>
            <a:r>
              <a:rPr lang="ko-KR" altLang="en-US" sz="2000" b="1" dirty="0"/>
              <a:t>테이블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선택한 책을 담는다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C99EF-FECA-4CAF-9466-61E4AA429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557" y="1886961"/>
            <a:ext cx="8459853" cy="71162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A984-F01C-4765-ABE6-BECEA182F464}"/>
              </a:ext>
            </a:extLst>
          </p:cNvPr>
          <p:cNvSpPr/>
          <p:nvPr/>
        </p:nvSpPr>
        <p:spPr>
          <a:xfrm>
            <a:off x="8001000" y="3467100"/>
            <a:ext cx="7905782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EA6F-4B5D-4E8C-90F3-7E3E6121F10B}"/>
              </a:ext>
            </a:extLst>
          </p:cNvPr>
          <p:cNvSpPr txBox="1"/>
          <p:nvPr/>
        </p:nvSpPr>
        <p:spPr>
          <a:xfrm>
            <a:off x="11488711" y="3593748"/>
            <a:ext cx="44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Cart</a:t>
            </a:r>
            <a:r>
              <a:rPr lang="ko-KR" altLang="en-US" sz="2000" b="1" dirty="0"/>
              <a:t>테이블에 삽입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7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ACFB9-7ABE-479A-AD74-EDA6437A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10" y="1866900"/>
            <a:ext cx="7068536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758EFA-C564-41F7-9048-E5BA989798E5}"/>
              </a:ext>
            </a:extLst>
          </p:cNvPr>
          <p:cNvSpPr/>
          <p:nvPr/>
        </p:nvSpPr>
        <p:spPr>
          <a:xfrm>
            <a:off x="5080451" y="2247901"/>
            <a:ext cx="762000" cy="34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9A5573-77BD-4C77-BFF3-29DAEE7E2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40" y="2446065"/>
            <a:ext cx="9360853" cy="5717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D3109-81A8-4598-9F53-3BE9C240CD5F}"/>
              </a:ext>
            </a:extLst>
          </p:cNvPr>
          <p:cNvSpPr txBox="1"/>
          <p:nvPr/>
        </p:nvSpPr>
        <p:spPr>
          <a:xfrm>
            <a:off x="863925" y="6842148"/>
            <a:ext cx="738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장바구니를 클릭하면 회원이 장바구니에 담았던 책의 정보를</a:t>
            </a:r>
            <a:endParaRPr lang="en-US" altLang="ko-KR" sz="2000" b="1" dirty="0"/>
          </a:p>
          <a:p>
            <a:r>
              <a:rPr lang="en-US" altLang="ko-KR" sz="2000" b="1" dirty="0" err="1"/>
              <a:t>CartDAO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에서 받아와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3568F2-2D5F-422B-B463-7476B53AB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9" y="4229100"/>
            <a:ext cx="8014888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CABF76-2793-48A4-BABD-EE505C3E0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36" y="1678605"/>
            <a:ext cx="7915295" cy="193720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1E4EF7-8AAD-4CE9-B592-96484B7DB838}"/>
              </a:ext>
            </a:extLst>
          </p:cNvPr>
          <p:cNvCxnSpPr>
            <a:stCxn id="9" idx="2"/>
          </p:cNvCxnSpPr>
          <p:nvPr/>
        </p:nvCxnSpPr>
        <p:spPr>
          <a:xfrm flipH="1">
            <a:off x="4597383" y="3615809"/>
            <a:ext cx="1" cy="38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A921FB9-8AB8-456A-AF85-CC53C894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937" y="2160814"/>
            <a:ext cx="5864066" cy="6842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670092-7A75-4316-A2E1-F9CF310F33F8}"/>
              </a:ext>
            </a:extLst>
          </p:cNvPr>
          <p:cNvSpPr txBox="1"/>
          <p:nvPr/>
        </p:nvSpPr>
        <p:spPr>
          <a:xfrm>
            <a:off x="13839551" y="7048500"/>
            <a:ext cx="413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Buyer</a:t>
            </a:r>
            <a:r>
              <a:rPr lang="ko-KR" altLang="en-US" sz="2000" b="1" dirty="0"/>
              <a:t>의 정보를 받아와서 구매자의 정보와 계좌번호를 받아온다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90ED1-8A11-407D-A29C-54FC4145F7A6}"/>
              </a:ext>
            </a:extLst>
          </p:cNvPr>
          <p:cNvSpPr/>
          <p:nvPr/>
        </p:nvSpPr>
        <p:spPr>
          <a:xfrm>
            <a:off x="8763000" y="3009900"/>
            <a:ext cx="3852584" cy="98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942DF-70DE-471A-A4CF-2BDC30EEB097}"/>
              </a:ext>
            </a:extLst>
          </p:cNvPr>
          <p:cNvSpPr txBox="1"/>
          <p:nvPr/>
        </p:nvSpPr>
        <p:spPr>
          <a:xfrm>
            <a:off x="12635644" y="3303804"/>
            <a:ext cx="193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 초기화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556" y="9644025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57538" y="2883095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58633" y="7413568"/>
            <a:ext cx="4118018" cy="5729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936" y="1555892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5269" y="4860723"/>
            <a:ext cx="4118018" cy="572942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851" y="6260697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55952" y="4988677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091" y="3345292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406661" y="8403982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5941" y="919405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pic>
        <p:nvPicPr>
          <p:cNvPr id="54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23436" y="3462365"/>
            <a:ext cx="4118018" cy="524790"/>
          </a:xfrm>
          <a:prstGeom prst="rect">
            <a:avLst/>
          </a:prstGeom>
        </p:spPr>
      </p:pic>
      <p:pic>
        <p:nvPicPr>
          <p:cNvPr id="55" name="Object 1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91629" y="2097008"/>
            <a:ext cx="4156656" cy="55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4421" y="5945939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CSS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 smtClean="0">
                <a:latin typeface="+mn-ea"/>
              </a:rPr>
              <a:t>리스트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 smtClean="0">
                <a:latin typeface="Lucida Console" panose="020B0609040504020204" pitchFamily="49" charset="0"/>
              </a:rPr>
              <a:t>늦게 참여해서 팀원들에게 미안하고 고맙다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4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781300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011300" y="2693740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841" y="1817217"/>
            <a:ext cx="1982410" cy="1692895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40563" y="474209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74610" y="3439092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0783" y="8156231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55947" y="9534369"/>
            <a:ext cx="1461712" cy="727088"/>
          </a:xfrm>
          <a:prstGeom prst="rect">
            <a:avLst/>
          </a:prstGeom>
        </p:spPr>
      </p:pic>
      <p:pic>
        <p:nvPicPr>
          <p:cNvPr id="43" name="Object 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47315" y="178159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647315" y="265053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4647315" y="351946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647315" y="580280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647315" y="49338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647315" y="667173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645170" y="780352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645170" y="867245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 flipH="1">
            <a:off x="4645170" y="954138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88705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1614" y="2656703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67368" y="351011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7503" y="1551244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4643" y="2420177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09883" y="328911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38634" y="470351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15774" y="557245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1014" y="6441384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20851" y="7575386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97991" y="8444319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13231" y="9313252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645509" y="600921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622649" y="6878150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7889" y="7747083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67368" y="436826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78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79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4" y="1866900"/>
            <a:ext cx="16843919" cy="754205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100" y="1393997"/>
            <a:ext cx="14507085" cy="8863545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639814"/>
            <a:ext cx="16154400" cy="8479547"/>
          </a:xfrm>
          <a:prstGeom prst="rect">
            <a:avLst/>
          </a:prstGeom>
        </p:spPr>
      </p:pic>
      <p:grpSp>
        <p:nvGrpSpPr>
          <p:cNvPr id="14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5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723264"/>
            <a:ext cx="15697200" cy="8563735"/>
          </a:xfrm>
          <a:prstGeom prst="rect">
            <a:avLst/>
          </a:prstGeom>
          <a:ln>
            <a:noFill/>
          </a:ln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544</Words>
  <Application>Microsoft Office PowerPoint</Application>
  <PresentationFormat>사용자 지정</PresentationFormat>
  <Paragraphs>179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?? ??</vt:lpstr>
      <vt:lpstr>맑은 고딕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69</cp:revision>
  <dcterms:created xsi:type="dcterms:W3CDTF">2022-07-22T17:10:31Z</dcterms:created>
  <dcterms:modified xsi:type="dcterms:W3CDTF">2022-07-28T04:16:27Z</dcterms:modified>
</cp:coreProperties>
</file>