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6"/>
  </p:notesMasterIdLst>
  <p:handoutMasterIdLst>
    <p:handoutMasterId r:id="rId7"/>
  </p:handoutMasterIdLst>
  <p:sldIdLst>
    <p:sldId id="1916"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D500"/>
    <a:srgbClr val="7E69FF"/>
    <a:srgbClr val="302D42"/>
    <a:srgbClr val="9D00FF"/>
    <a:srgbClr val="1E1A33"/>
    <a:srgbClr val="000000"/>
    <a:srgbClr val="00A2EA"/>
    <a:srgbClr val="FF5E01"/>
    <a:srgbClr val="35ABA0"/>
    <a:srgbClr val="00D19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50CD1E-EE32-44EE-A275-BE3B2EB650A6}" v="6" dt="2023-05-26T10:17:48.3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84" y="4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andra Pepper" userId="43185e92-fdfb-4423-968a-9e03fd10e834" providerId="ADAL" clId="{5150CD1E-EE32-44EE-A275-BE3B2EB650A6}"/>
    <pc:docChg chg="custSel delSld modSld">
      <pc:chgData name="Alexandra Pepper" userId="43185e92-fdfb-4423-968a-9e03fd10e834" providerId="ADAL" clId="{5150CD1E-EE32-44EE-A275-BE3B2EB650A6}" dt="2023-05-26T10:36:25.192" v="62" actId="14734"/>
      <pc:docMkLst>
        <pc:docMk/>
      </pc:docMkLst>
      <pc:sldChg chg="addSp delSp modSp mod">
        <pc:chgData name="Alexandra Pepper" userId="43185e92-fdfb-4423-968a-9e03fd10e834" providerId="ADAL" clId="{5150CD1E-EE32-44EE-A275-BE3B2EB650A6}" dt="2023-05-26T10:36:25.192" v="62" actId="14734"/>
        <pc:sldMkLst>
          <pc:docMk/>
          <pc:sldMk cId="785283149" sldId="1916"/>
        </pc:sldMkLst>
        <pc:spChg chg="mod">
          <ac:chgData name="Alexandra Pepper" userId="43185e92-fdfb-4423-968a-9e03fd10e834" providerId="ADAL" clId="{5150CD1E-EE32-44EE-A275-BE3B2EB650A6}" dt="2023-05-26T10:27:48.718" v="61" actId="14100"/>
          <ac:spMkLst>
            <pc:docMk/>
            <pc:sldMk cId="785283149" sldId="1916"/>
            <ac:spMk id="3" creationId="{67842E30-C3AC-4398-ABEB-68E0A37FD4B1}"/>
          </ac:spMkLst>
        </pc:spChg>
        <pc:spChg chg="mod">
          <ac:chgData name="Alexandra Pepper" userId="43185e92-fdfb-4423-968a-9e03fd10e834" providerId="ADAL" clId="{5150CD1E-EE32-44EE-A275-BE3B2EB650A6}" dt="2023-05-26T10:16:49.373" v="8" actId="20577"/>
          <ac:spMkLst>
            <pc:docMk/>
            <pc:sldMk cId="785283149" sldId="1916"/>
            <ac:spMk id="4" creationId="{013546B7-B409-4F7C-8FDE-1054AB053BDA}"/>
          </ac:spMkLst>
        </pc:spChg>
        <pc:spChg chg="del mod">
          <ac:chgData name="Alexandra Pepper" userId="43185e92-fdfb-4423-968a-9e03fd10e834" providerId="ADAL" clId="{5150CD1E-EE32-44EE-A275-BE3B2EB650A6}" dt="2023-05-26T10:16:50.656" v="10"/>
          <ac:spMkLst>
            <pc:docMk/>
            <pc:sldMk cId="785283149" sldId="1916"/>
            <ac:spMk id="5" creationId="{79EDCF88-035B-711D-7F73-8E686CBA7B87}"/>
          </ac:spMkLst>
        </pc:spChg>
        <pc:spChg chg="add mod">
          <ac:chgData name="Alexandra Pepper" userId="43185e92-fdfb-4423-968a-9e03fd10e834" providerId="ADAL" clId="{5150CD1E-EE32-44EE-A275-BE3B2EB650A6}" dt="2023-05-26T10:17:56.829" v="18" actId="20577"/>
          <ac:spMkLst>
            <pc:docMk/>
            <pc:sldMk cId="785283149" sldId="1916"/>
            <ac:spMk id="7" creationId="{D9CD68CF-5BD5-4259-B3DE-53B8D6E81497}"/>
          </ac:spMkLst>
        </pc:spChg>
        <pc:graphicFrameChg chg="add mod modGraphic">
          <ac:chgData name="Alexandra Pepper" userId="43185e92-fdfb-4423-968a-9e03fd10e834" providerId="ADAL" clId="{5150CD1E-EE32-44EE-A275-BE3B2EB650A6}" dt="2023-05-26T10:36:25.192" v="62" actId="14734"/>
          <ac:graphicFrameMkLst>
            <pc:docMk/>
            <pc:sldMk cId="785283149" sldId="1916"/>
            <ac:graphicFrameMk id="6" creationId="{46FC7C31-E8E2-1282-873D-27A8D22B631F}"/>
          </ac:graphicFrameMkLst>
        </pc:graphicFrameChg>
        <pc:picChg chg="del">
          <ac:chgData name="Alexandra Pepper" userId="43185e92-fdfb-4423-968a-9e03fd10e834" providerId="ADAL" clId="{5150CD1E-EE32-44EE-A275-BE3B2EB650A6}" dt="2023-05-26T10:16:28.634" v="0" actId="478"/>
          <ac:picMkLst>
            <pc:docMk/>
            <pc:sldMk cId="785283149" sldId="1916"/>
            <ac:picMk id="11" creationId="{C155BECE-E4F7-DE4E-CA9F-2BBFE0710A98}"/>
          </ac:picMkLst>
        </pc:picChg>
        <pc:cxnChg chg="del">
          <ac:chgData name="Alexandra Pepper" userId="43185e92-fdfb-4423-968a-9e03fd10e834" providerId="ADAL" clId="{5150CD1E-EE32-44EE-A275-BE3B2EB650A6}" dt="2023-05-26T10:16:40.853" v="5" actId="478"/>
          <ac:cxnSpMkLst>
            <pc:docMk/>
            <pc:sldMk cId="785283149" sldId="1916"/>
            <ac:cxnSpMk id="9" creationId="{B6DD3F99-0178-BDBA-3489-43A8F7B8DFC0}"/>
          </ac:cxnSpMkLst>
        </pc:cxnChg>
      </pc:sldChg>
      <pc:sldChg chg="del">
        <pc:chgData name="Alexandra Pepper" userId="43185e92-fdfb-4423-968a-9e03fd10e834" providerId="ADAL" clId="{5150CD1E-EE32-44EE-A275-BE3B2EB650A6}" dt="2023-05-26T10:16:53.970" v="11" actId="2696"/>
        <pc:sldMkLst>
          <pc:docMk/>
          <pc:sldMk cId="740593295" sldId="191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6576580-CF36-234E-AF54-08298C177F76}"/>
              </a:ext>
            </a:extLst>
          </p:cNvPr>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C56A9A2-8A41-4648-AE8A-C9F0333DBBFC}"/>
              </a:ext>
            </a:extLst>
          </p:cNvPr>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2DA6E3CC-8ADF-224D-A094-2C4A5C305B6E}" type="datetimeFigureOut">
              <a:rPr lang="en-US" smtClean="0"/>
              <a:t>5/26/2023</a:t>
            </a:fld>
            <a:endParaRPr lang="en-US"/>
          </a:p>
        </p:txBody>
      </p:sp>
      <p:sp>
        <p:nvSpPr>
          <p:cNvPr id="4" name="Footer Placeholder 3">
            <a:extLst>
              <a:ext uri="{FF2B5EF4-FFF2-40B4-BE49-F238E27FC236}">
                <a16:creationId xmlns:a16="http://schemas.microsoft.com/office/drawing/2014/main" id="{A89F69F5-8AC8-DA45-B2AC-A0DE7485F69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E3E10FD-297E-AC41-81FA-0F6405AB079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F923F8-65B0-AA4E-956C-15C36088E515}" type="slidenum">
              <a:rPr lang="en-US" smtClean="0"/>
              <a:t>‹#›</a:t>
            </a:fld>
            <a:endParaRPr lang="en-US"/>
          </a:p>
        </p:txBody>
      </p:sp>
    </p:spTree>
    <p:extLst>
      <p:ext uri="{BB962C8B-B14F-4D97-AF65-F5344CB8AC3E}">
        <p14:creationId xmlns:p14="http://schemas.microsoft.com/office/powerpoint/2010/main" val="18065088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5D8ACCB3-D800-FA4A-9520-EEB000ACE3E3}" type="datetimeFigureOut">
              <a:rPr lang="en-US" smtClean="0"/>
              <a:t>5/26/2023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8CD912-ECE4-9846-A4D1-277F9AF513A4}" type="slidenum">
              <a:rPr lang="en-US" smtClean="0"/>
              <a:t>‹#›</a:t>
            </a:fld>
            <a:endParaRPr lang="en-US"/>
          </a:p>
        </p:txBody>
      </p:sp>
    </p:spTree>
    <p:extLst>
      <p:ext uri="{BB962C8B-B14F-4D97-AF65-F5344CB8AC3E}">
        <p14:creationId xmlns:p14="http://schemas.microsoft.com/office/powerpoint/2010/main" val="404436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1.svg"/><Relationship Id="rId7" Type="http://schemas.openxmlformats.org/officeDocument/2006/relationships/image" Target="../media/image15.svg"/><Relationship Id="rId2" Type="http://schemas.openxmlformats.org/officeDocument/2006/relationships/image" Target="../media/image30.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14.svg"/><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33.svg"/><Relationship Id="rId7" Type="http://schemas.openxmlformats.org/officeDocument/2006/relationships/image" Target="../media/image34.svg"/><Relationship Id="rId2" Type="http://schemas.openxmlformats.org/officeDocument/2006/relationships/image" Target="../media/image32.png"/><Relationship Id="rId1" Type="http://schemas.openxmlformats.org/officeDocument/2006/relationships/slideMaster" Target="../slideMasters/slideMaster1.xml"/><Relationship Id="rId6" Type="http://schemas.openxmlformats.org/officeDocument/2006/relationships/image" Target="../media/image30.png"/><Relationship Id="rId5" Type="http://schemas.openxmlformats.org/officeDocument/2006/relationships/image" Target="../media/image14.svg"/><Relationship Id="rId10" Type="http://schemas.openxmlformats.org/officeDocument/2006/relationships/image" Target="../media/image12.emf"/><Relationship Id="rId4" Type="http://schemas.openxmlformats.org/officeDocument/2006/relationships/image" Target="../media/image1.png"/><Relationship Id="rId9" Type="http://schemas.openxmlformats.org/officeDocument/2006/relationships/image" Target="../media/image15.sv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17.png"/><Relationship Id="rId7" Type="http://schemas.openxmlformats.org/officeDocument/2006/relationships/image" Target="../media/image30.png"/><Relationship Id="rId2" Type="http://schemas.openxmlformats.org/officeDocument/2006/relationships/image" Target="../media/image35.jpeg"/><Relationship Id="rId1" Type="http://schemas.openxmlformats.org/officeDocument/2006/relationships/slideMaster" Target="../slideMasters/slideMaster1.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 Id="rId9" Type="http://schemas.openxmlformats.org/officeDocument/2006/relationships/image" Target="../media/image12.emf"/></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22.png"/><Relationship Id="rId7" Type="http://schemas.openxmlformats.org/officeDocument/2006/relationships/image" Target="../media/image37.png"/><Relationship Id="rId2" Type="http://schemas.openxmlformats.org/officeDocument/2006/relationships/image" Target="../media/image36.jpeg"/><Relationship Id="rId1" Type="http://schemas.openxmlformats.org/officeDocument/2006/relationships/slideMaster" Target="../slideMasters/slideMaster1.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 Id="rId9" Type="http://schemas.openxmlformats.org/officeDocument/2006/relationships/image" Target="../media/image12.emf"/></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40.svg"/><Relationship Id="rId7" Type="http://schemas.openxmlformats.org/officeDocument/2006/relationships/image" Target="../media/image42.svg"/><Relationship Id="rId2" Type="http://schemas.openxmlformats.org/officeDocument/2006/relationships/image" Target="../media/image39.png"/><Relationship Id="rId1" Type="http://schemas.openxmlformats.org/officeDocument/2006/relationships/slideMaster" Target="../slideMasters/slideMaster1.xml"/><Relationship Id="rId6" Type="http://schemas.openxmlformats.org/officeDocument/2006/relationships/image" Target="../media/image41.png"/><Relationship Id="rId5" Type="http://schemas.openxmlformats.org/officeDocument/2006/relationships/image" Target="../media/image18.svg"/><Relationship Id="rId10" Type="http://schemas.openxmlformats.org/officeDocument/2006/relationships/image" Target="../media/image12.emf"/><Relationship Id="rId4" Type="http://schemas.openxmlformats.org/officeDocument/2006/relationships/image" Target="../media/image17.png"/><Relationship Id="rId9" Type="http://schemas.openxmlformats.org/officeDocument/2006/relationships/image" Target="../media/image44.sv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17.png"/><Relationship Id="rId7" Type="http://schemas.openxmlformats.org/officeDocument/2006/relationships/image" Target="../media/image43.png"/><Relationship Id="rId2" Type="http://schemas.openxmlformats.org/officeDocument/2006/relationships/image" Target="../media/image45.jpeg"/><Relationship Id="rId1" Type="http://schemas.openxmlformats.org/officeDocument/2006/relationships/slideMaster" Target="../slideMasters/slideMaster1.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 Id="rId9" Type="http://schemas.openxmlformats.org/officeDocument/2006/relationships/image" Target="../media/image12.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15.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15.svg"/><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15.svg"/><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49.svg"/><Relationship Id="rId4" Type="http://schemas.openxmlformats.org/officeDocument/2006/relationships/image" Target="../media/image4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jpeg"/><Relationship Id="rId5" Type="http://schemas.openxmlformats.org/officeDocument/2006/relationships/image" Target="../media/image4.svg"/><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10.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49.svg"/><Relationship Id="rId4" Type="http://schemas.openxmlformats.org/officeDocument/2006/relationships/image" Target="../media/image48.png"/></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1.emf"/><Relationship Id="rId7" Type="http://schemas.openxmlformats.org/officeDocument/2006/relationships/image" Target="../media/image15.svg"/><Relationship Id="rId2" Type="http://schemas.openxmlformats.org/officeDocument/2006/relationships/image" Target="../media/image50.jpe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14.svg"/><Relationship Id="rId4"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52.jpeg"/><Relationship Id="rId1" Type="http://schemas.openxmlformats.org/officeDocument/2006/relationships/slideMaster" Target="../slideMasters/slideMaster1.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sv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15.svg"/><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15.svg"/><Relationship Id="rId4"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 Id="rId6" Type="http://schemas.openxmlformats.org/officeDocument/2006/relationships/image" Target="../media/image12.emf"/><Relationship Id="rId5" Type="http://schemas.openxmlformats.org/officeDocument/2006/relationships/image" Target="../media/image20.svg"/><Relationship Id="rId4" Type="http://schemas.openxmlformats.org/officeDocument/2006/relationships/image" Target="../media/image19.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2.emf"/><Relationship Id="rId2" Type="http://schemas.openxmlformats.org/officeDocument/2006/relationships/image" Target="../media/image53.jpeg"/><Relationship Id="rId1" Type="http://schemas.openxmlformats.org/officeDocument/2006/relationships/slideMaster" Target="../slideMasters/slideMaster1.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5.svg"/><Relationship Id="rId7" Type="http://schemas.openxmlformats.org/officeDocument/2006/relationships/image" Target="../media/image15.svg"/><Relationship Id="rId2" Type="http://schemas.openxmlformats.org/officeDocument/2006/relationships/image" Target="../media/image54.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14.svg"/><Relationship Id="rId4"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57.svg"/><Relationship Id="rId7" Type="http://schemas.openxmlformats.org/officeDocument/2006/relationships/image" Target="../media/image20.svg"/><Relationship Id="rId2" Type="http://schemas.openxmlformats.org/officeDocument/2006/relationships/image" Target="../media/image56.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25.svg"/><Relationship Id="rId4" Type="http://schemas.openxmlformats.org/officeDocument/2006/relationships/image" Target="../media/image2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25.svg"/><Relationship Id="rId4" Type="http://schemas.openxmlformats.org/officeDocument/2006/relationships/image" Target="../media/image24.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25.svg"/><Relationship Id="rId4" Type="http://schemas.openxmlformats.org/officeDocument/2006/relationships/image" Target="../media/image24.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25.svg"/><Relationship Id="rId4" Type="http://schemas.openxmlformats.org/officeDocument/2006/relationships/image" Target="../media/image24.png"/></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62.svg"/><Relationship Id="rId3" Type="http://schemas.openxmlformats.org/officeDocument/2006/relationships/image" Target="../media/image14.svg"/><Relationship Id="rId7" Type="http://schemas.openxmlformats.org/officeDocument/2006/relationships/image" Target="../media/image61.png"/><Relationship Id="rId12" Type="http://schemas.openxmlformats.org/officeDocument/2006/relationships/image" Target="../media/image6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0.svg"/><Relationship Id="rId11" Type="http://schemas.openxmlformats.org/officeDocument/2006/relationships/image" Target="../media/image63.png"/><Relationship Id="rId5" Type="http://schemas.openxmlformats.org/officeDocument/2006/relationships/image" Target="../media/image59.png"/><Relationship Id="rId10" Type="http://schemas.openxmlformats.org/officeDocument/2006/relationships/image" Target="../media/image15.svg"/><Relationship Id="rId4" Type="http://schemas.openxmlformats.org/officeDocument/2006/relationships/image" Target="../media/image58.emf"/><Relationship Id="rId9"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emf"/><Relationship Id="rId2" Type="http://schemas.openxmlformats.org/officeDocument/2006/relationships/image" Target="../media/image13.jpeg"/><Relationship Id="rId1" Type="http://schemas.openxmlformats.org/officeDocument/2006/relationships/slideMaster" Target="../slideMasters/slideMaster1.xml"/><Relationship Id="rId6" Type="http://schemas.openxmlformats.org/officeDocument/2006/relationships/image" Target="../media/image15.svg"/><Relationship Id="rId5" Type="http://schemas.openxmlformats.org/officeDocument/2006/relationships/image" Target="../media/image3.png"/><Relationship Id="rId4" Type="http://schemas.openxmlformats.org/officeDocument/2006/relationships/image" Target="../media/image14.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2.emf"/><Relationship Id="rId2" Type="http://schemas.openxmlformats.org/officeDocument/2006/relationships/image" Target="../media/image16.jpeg"/><Relationship Id="rId1" Type="http://schemas.openxmlformats.org/officeDocument/2006/relationships/slideMaster" Target="../slideMasters/slideMaster1.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12.emf"/><Relationship Id="rId2" Type="http://schemas.openxmlformats.org/officeDocument/2006/relationships/image" Target="../media/image21.jpeg"/><Relationship Id="rId1" Type="http://schemas.openxmlformats.org/officeDocument/2006/relationships/slideMaster" Target="../slideMasters/slideMaster1.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emf"/><Relationship Id="rId2" Type="http://schemas.openxmlformats.org/officeDocument/2006/relationships/image" Target="../media/image26.jpeg"/><Relationship Id="rId1" Type="http://schemas.openxmlformats.org/officeDocument/2006/relationships/slideMaster" Target="../slideMasters/slideMaster1.xml"/><Relationship Id="rId6" Type="http://schemas.openxmlformats.org/officeDocument/2006/relationships/image" Target="../media/image15.svg"/><Relationship Id="rId5" Type="http://schemas.openxmlformats.org/officeDocument/2006/relationships/image" Target="../media/image3.png"/><Relationship Id="rId4" Type="http://schemas.openxmlformats.org/officeDocument/2006/relationships/image" Target="../media/image14.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Master" Target="../slideMasters/slideMaster1.xml"/><Relationship Id="rId5" Type="http://schemas.openxmlformats.org/officeDocument/2006/relationships/image" Target="../media/image12.emf"/><Relationship Id="rId4" Type="http://schemas.openxmlformats.org/officeDocument/2006/relationships/image" Target="../media/image29.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 Id="rId6" Type="http://schemas.openxmlformats.org/officeDocument/2006/relationships/image" Target="../media/image12.emf"/><Relationship Id="rId5" Type="http://schemas.openxmlformats.org/officeDocument/2006/relationships/image" Target="../media/image20.svg"/><Relationship Id="rId4" Type="http://schemas.openxmlformats.org/officeDocument/2006/relationships/image" Target="../media/image19.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Slide">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101CCE9-7B83-5A4A-B3ED-0F12BAB7FD68}"/>
              </a:ext>
            </a:extLst>
          </p:cNvPr>
          <p:cNvSpPr>
            <a:spLocks noGrp="1"/>
          </p:cNvSpPr>
          <p:nvPr>
            <p:ph type="sldNum" sz="quarter" idx="12"/>
          </p:nvPr>
        </p:nvSpPr>
        <p:spPr>
          <a:xfrm>
            <a:off x="838200" y="6356350"/>
            <a:ext cx="470647" cy="365125"/>
          </a:xfrm>
          <a:prstGeom prst="rect">
            <a:avLst/>
          </a:prstGeom>
        </p:spPr>
        <p:txBody>
          <a:bodyPr/>
          <a:lstStyle/>
          <a:p>
            <a:fld id="{A7F0B22C-0A9E-1F49-AEDF-5343966792C1}" type="slidenum">
              <a:rPr lang="en-US" smtClean="0"/>
              <a:t>‹#›</a:t>
            </a:fld>
            <a:endParaRPr lang="en-US"/>
          </a:p>
        </p:txBody>
      </p:sp>
      <p:pic>
        <p:nvPicPr>
          <p:cNvPr id="5" name="Graphic 4">
            <a:extLst>
              <a:ext uri="{FF2B5EF4-FFF2-40B4-BE49-F238E27FC236}">
                <a16:creationId xmlns:a16="http://schemas.microsoft.com/office/drawing/2014/main" id="{BFA65432-75A1-C145-B772-E19854255095}"/>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7929" y="6230471"/>
            <a:ext cx="645458" cy="645458"/>
          </a:xfrm>
          <a:prstGeom prst="rect">
            <a:avLst/>
          </a:prstGeom>
        </p:spPr>
      </p:pic>
      <p:pic>
        <p:nvPicPr>
          <p:cNvPr id="6" name="Graphic 5">
            <a:extLst>
              <a:ext uri="{FF2B5EF4-FFF2-40B4-BE49-F238E27FC236}">
                <a16:creationId xmlns:a16="http://schemas.microsoft.com/office/drawing/2014/main" id="{265169F9-CCB7-C146-8D5C-27C1ABCC452E}"/>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1080377" y="-17930"/>
            <a:ext cx="1129553" cy="1129553"/>
          </a:xfrm>
          <a:prstGeom prst="rect">
            <a:avLst/>
          </a:prstGeom>
        </p:spPr>
      </p:pic>
      <p:sp>
        <p:nvSpPr>
          <p:cNvPr id="17" name="TextBox 16">
            <a:extLst>
              <a:ext uri="{FF2B5EF4-FFF2-40B4-BE49-F238E27FC236}">
                <a16:creationId xmlns:a16="http://schemas.microsoft.com/office/drawing/2014/main" id="{6C103766-47EA-3C46-B3ED-D709A0BEEA19}"/>
              </a:ext>
            </a:extLst>
          </p:cNvPr>
          <p:cNvSpPr txBox="1"/>
          <p:nvPr userDrawn="1"/>
        </p:nvSpPr>
        <p:spPr>
          <a:xfrm>
            <a:off x="838200" y="1422400"/>
            <a:ext cx="10515600" cy="5262979"/>
          </a:xfrm>
          <a:prstGeom prst="rect">
            <a:avLst/>
          </a:prstGeom>
          <a:noFill/>
        </p:spPr>
        <p:txBody>
          <a:bodyPr wrap="square" rtlCol="0">
            <a:spAutoFit/>
          </a:bodyPr>
          <a:lstStyle/>
          <a:p>
            <a:pPr marL="0" indent="0">
              <a:lnSpc>
                <a:spcPct val="100000"/>
              </a:lnSpc>
              <a:spcBef>
                <a:spcPts val="0"/>
              </a:spcBef>
              <a:buClr>
                <a:schemeClr val="accent1"/>
              </a:buClr>
              <a:buNone/>
            </a:pPr>
            <a:r>
              <a:rPr lang="en-GB" sz="1400" b="0"/>
              <a:t>This PowerPoint template has been designed to help you create professional and consistent presentations which comply with the Charles Taylor brand identity. </a:t>
            </a:r>
          </a:p>
          <a:p>
            <a:pPr marL="0" indent="0">
              <a:lnSpc>
                <a:spcPct val="100000"/>
              </a:lnSpc>
              <a:spcBef>
                <a:spcPts val="0"/>
              </a:spcBef>
              <a:buClr>
                <a:schemeClr val="accent1"/>
              </a:buClr>
              <a:buNone/>
            </a:pPr>
            <a:endParaRPr lang="en-GB" sz="1400"/>
          </a:p>
          <a:p>
            <a:pPr marL="2571750" lvl="5" indent="-285750">
              <a:lnSpc>
                <a:spcPct val="100000"/>
              </a:lnSpc>
              <a:spcBef>
                <a:spcPts val="0"/>
              </a:spcBef>
              <a:buClr>
                <a:schemeClr val="accent1"/>
              </a:buClr>
              <a:buFont typeface="Arial" panose="020B0604020202020204" pitchFamily="34" charset="0"/>
              <a:buChar char="•"/>
            </a:pPr>
            <a:r>
              <a:rPr lang="en-GB" sz="1400"/>
              <a:t>To use the slide template, select </a:t>
            </a:r>
            <a:r>
              <a:rPr lang="en-GB" sz="1400" b="1"/>
              <a:t>‘Save As’ </a:t>
            </a:r>
            <a:r>
              <a:rPr lang="en-GB" sz="1400"/>
              <a:t>&gt; save with file name and then create your own slides. </a:t>
            </a:r>
          </a:p>
          <a:p>
            <a:pPr marL="2286000" lvl="5" indent="0">
              <a:lnSpc>
                <a:spcPct val="100000"/>
              </a:lnSpc>
              <a:spcBef>
                <a:spcPts val="0"/>
              </a:spcBef>
              <a:buClr>
                <a:schemeClr val="accent1"/>
              </a:buClr>
              <a:buNone/>
            </a:pPr>
            <a:endParaRPr lang="en-GB" sz="1400"/>
          </a:p>
          <a:p>
            <a:pPr marL="2571750" lvl="5" indent="-285750">
              <a:lnSpc>
                <a:spcPct val="100000"/>
              </a:lnSpc>
              <a:spcBef>
                <a:spcPts val="0"/>
              </a:spcBef>
              <a:buClr>
                <a:schemeClr val="accent1"/>
              </a:buClr>
              <a:buFont typeface="Arial" panose="020B0604020202020204" pitchFamily="34" charset="0"/>
              <a:buChar char="•"/>
            </a:pPr>
            <a:r>
              <a:rPr lang="en-GB" sz="1400"/>
              <a:t>Select any of the following slides in </a:t>
            </a:r>
            <a:r>
              <a:rPr lang="en-GB" sz="1400" b="1"/>
              <a:t>‘New Slide’ </a:t>
            </a:r>
            <a:r>
              <a:rPr lang="en-GB" sz="1400"/>
              <a:t>drop down menu:</a:t>
            </a:r>
          </a:p>
          <a:p>
            <a:pPr marL="3028950" lvl="6" indent="-285750">
              <a:lnSpc>
                <a:spcPct val="100000"/>
              </a:lnSpc>
              <a:spcBef>
                <a:spcPts val="0"/>
              </a:spcBef>
              <a:buClr>
                <a:schemeClr val="accent1"/>
              </a:buClr>
              <a:buFont typeface="Arial" panose="020B0604020202020204" pitchFamily="34" charset="0"/>
              <a:buChar char="•"/>
            </a:pPr>
            <a:r>
              <a:rPr lang="en-GB" sz="1400" b="1"/>
              <a:t>Title slides – </a:t>
            </a:r>
            <a:r>
              <a:rPr lang="en-GB" sz="1400"/>
              <a:t>choose from pre-selected background images or insert your own using the instructions above the slide (zoom out if not visible)</a:t>
            </a:r>
          </a:p>
          <a:p>
            <a:pPr marL="3028950" lvl="6" indent="-285750">
              <a:lnSpc>
                <a:spcPct val="100000"/>
              </a:lnSpc>
              <a:spcBef>
                <a:spcPts val="0"/>
              </a:spcBef>
              <a:buClr>
                <a:schemeClr val="accent1"/>
              </a:buClr>
              <a:buFont typeface="Arial" panose="020B0604020202020204" pitchFamily="34" charset="0"/>
              <a:buChar char="•"/>
            </a:pPr>
            <a:r>
              <a:rPr lang="en-GB" sz="1400" b="1"/>
              <a:t>Agenda</a:t>
            </a:r>
          </a:p>
          <a:p>
            <a:pPr marL="3028950" lvl="6" indent="-285750">
              <a:lnSpc>
                <a:spcPct val="100000"/>
              </a:lnSpc>
              <a:spcBef>
                <a:spcPts val="0"/>
              </a:spcBef>
              <a:buClr>
                <a:schemeClr val="accent1"/>
              </a:buClr>
              <a:buFont typeface="Arial" panose="020B0604020202020204" pitchFamily="34" charset="0"/>
              <a:buChar char="•"/>
            </a:pPr>
            <a:r>
              <a:rPr lang="en-GB" sz="1400" b="1"/>
              <a:t>Section Headers</a:t>
            </a:r>
          </a:p>
          <a:p>
            <a:pPr marL="3028950" lvl="6" indent="-285750">
              <a:lnSpc>
                <a:spcPct val="100000"/>
              </a:lnSpc>
              <a:spcBef>
                <a:spcPts val="0"/>
              </a:spcBef>
              <a:buClr>
                <a:schemeClr val="accent1"/>
              </a:buClr>
              <a:buFont typeface="Arial" panose="020B0604020202020204" pitchFamily="34" charset="0"/>
              <a:buChar char="•"/>
            </a:pPr>
            <a:r>
              <a:rPr lang="en-GB" sz="1400" b="1"/>
              <a:t>1, 2 and 3 column slides for text/ tables/ charts</a:t>
            </a:r>
          </a:p>
          <a:p>
            <a:pPr marL="3028950" lvl="6" indent="-285750">
              <a:lnSpc>
                <a:spcPct val="100000"/>
              </a:lnSpc>
              <a:spcBef>
                <a:spcPts val="0"/>
              </a:spcBef>
              <a:buClr>
                <a:schemeClr val="accent1"/>
              </a:buClr>
              <a:buFont typeface="Arial" panose="020B0604020202020204" pitchFamily="34" charset="0"/>
              <a:buChar char="•"/>
            </a:pPr>
            <a:r>
              <a:rPr lang="en-GB" sz="1400" b="1"/>
              <a:t>Quote slides</a:t>
            </a:r>
          </a:p>
          <a:p>
            <a:pPr marL="3028950" lvl="6" indent="-285750">
              <a:lnSpc>
                <a:spcPct val="100000"/>
              </a:lnSpc>
              <a:spcBef>
                <a:spcPts val="0"/>
              </a:spcBef>
              <a:buClr>
                <a:schemeClr val="accent1"/>
              </a:buClr>
              <a:buFont typeface="Arial" panose="020B0604020202020204" pitchFamily="34" charset="0"/>
              <a:buChar char="•"/>
            </a:pPr>
            <a:r>
              <a:rPr lang="en-GB" sz="1400" b="1"/>
              <a:t>Biography slides – </a:t>
            </a:r>
            <a:r>
              <a:rPr lang="en-GB" sz="1400"/>
              <a:t>helpful for adding presenter contact details </a:t>
            </a:r>
          </a:p>
          <a:p>
            <a:pPr marL="3028950" lvl="6" indent="-285750">
              <a:lnSpc>
                <a:spcPct val="100000"/>
              </a:lnSpc>
              <a:spcBef>
                <a:spcPts val="0"/>
              </a:spcBef>
              <a:buClr>
                <a:schemeClr val="accent1"/>
              </a:buClr>
              <a:buFont typeface="Arial" panose="020B0604020202020204" pitchFamily="34" charset="0"/>
              <a:buChar char="•"/>
            </a:pPr>
            <a:r>
              <a:rPr lang="en-GB" sz="1400" b="1"/>
              <a:t>End slide – </a:t>
            </a:r>
            <a:r>
              <a:rPr lang="en-GB" sz="1400"/>
              <a:t>always include this disclaimer slide.</a:t>
            </a:r>
          </a:p>
          <a:p>
            <a:pPr marL="2743200" lvl="6" indent="0">
              <a:lnSpc>
                <a:spcPct val="100000"/>
              </a:lnSpc>
              <a:spcBef>
                <a:spcPts val="0"/>
              </a:spcBef>
              <a:buClr>
                <a:schemeClr val="accent1"/>
              </a:buClr>
              <a:buNone/>
            </a:pPr>
            <a:endParaRPr lang="en-GB" sz="1400" b="1"/>
          </a:p>
          <a:p>
            <a:pPr marL="2571750" lvl="5" indent="-285750">
              <a:lnSpc>
                <a:spcPct val="100000"/>
              </a:lnSpc>
              <a:spcBef>
                <a:spcPts val="0"/>
              </a:spcBef>
              <a:buClr>
                <a:schemeClr val="accent1"/>
              </a:buClr>
              <a:buFont typeface="Arial" panose="020B0604020202020204" pitchFamily="34" charset="0"/>
              <a:buChar char="•"/>
            </a:pPr>
            <a:r>
              <a:rPr lang="en-GB" sz="1400" b="1"/>
              <a:t>Imagery/ Icons: </a:t>
            </a:r>
            <a:r>
              <a:rPr lang="en-GB" sz="1400"/>
              <a:t>Pre-purchased imagery can be found on Compass &gt; Your Resources </a:t>
            </a:r>
            <a:br>
              <a:rPr lang="en-GB" sz="1400"/>
            </a:br>
            <a:r>
              <a:rPr lang="en-GB" sz="1400"/>
              <a:t>&gt; Marketing &amp; Business Development toolkit &gt; Images &gt; InsureTech.</a:t>
            </a:r>
          </a:p>
          <a:p>
            <a:pPr lvl="5">
              <a:lnSpc>
                <a:spcPct val="100000"/>
              </a:lnSpc>
              <a:spcBef>
                <a:spcPts val="0"/>
              </a:spcBef>
              <a:buClr>
                <a:schemeClr val="accent1"/>
              </a:buClr>
            </a:pPr>
            <a:endParaRPr lang="en-GB" sz="1400" b="1"/>
          </a:p>
          <a:p>
            <a:pPr marL="2571750" lvl="5" indent="-285750">
              <a:lnSpc>
                <a:spcPct val="100000"/>
              </a:lnSpc>
              <a:spcBef>
                <a:spcPts val="0"/>
              </a:spcBef>
              <a:buClr>
                <a:schemeClr val="accent1"/>
              </a:buClr>
              <a:buFont typeface="Arial" panose="020B0604020202020204" pitchFamily="34" charset="0"/>
              <a:buChar char="•"/>
            </a:pPr>
            <a:r>
              <a:rPr lang="en-GB" sz="1400" b="1"/>
              <a:t>Insert charts: </a:t>
            </a:r>
            <a:r>
              <a:rPr lang="en-GB" sz="1400"/>
              <a:t>Charts can be added onto any slide via the insert tab or selecting the chart/table layouts from the template. These charts will automatically use 6 of the colours from the Charles Taylor colour palette. If more than 6 data fields are required, PowerPoint will automatically use different shades of these 6 colours to help differentiate. </a:t>
            </a:r>
          </a:p>
          <a:p>
            <a:pPr marL="0" indent="0">
              <a:lnSpc>
                <a:spcPct val="100000"/>
              </a:lnSpc>
              <a:buNone/>
            </a:pPr>
            <a:endParaRPr lang="en-GB" sz="1400"/>
          </a:p>
          <a:p>
            <a:pPr>
              <a:lnSpc>
                <a:spcPct val="100000"/>
              </a:lnSpc>
            </a:pPr>
            <a:endParaRPr lang="en-US" sz="1400"/>
          </a:p>
        </p:txBody>
      </p:sp>
      <p:sp>
        <p:nvSpPr>
          <p:cNvPr id="18" name="Rectangle 17">
            <a:extLst>
              <a:ext uri="{FF2B5EF4-FFF2-40B4-BE49-F238E27FC236}">
                <a16:creationId xmlns:a16="http://schemas.microsoft.com/office/drawing/2014/main" id="{A972316B-39A2-5649-BD27-8262BC8948C6}"/>
              </a:ext>
            </a:extLst>
          </p:cNvPr>
          <p:cNvSpPr/>
          <p:nvPr userDrawn="1"/>
        </p:nvSpPr>
        <p:spPr>
          <a:xfrm>
            <a:off x="1354743" y="6475254"/>
            <a:ext cx="8580820" cy="415498"/>
          </a:xfrm>
          <a:prstGeom prst="rect">
            <a:avLst/>
          </a:prstGeom>
        </p:spPr>
        <p:txBody>
          <a:bodyPr wrap="square">
            <a:spAutoFit/>
          </a:bodyPr>
          <a:lstStyle/>
          <a:p>
            <a:pPr marL="914400" lvl="2" indent="0" algn="ctr">
              <a:buClr>
                <a:schemeClr val="accent1"/>
              </a:buClr>
              <a:buFont typeface="Arial" panose="020B0604020202020204" pitchFamily="34" charset="0"/>
              <a:buNone/>
            </a:pPr>
            <a:r>
              <a:rPr lang="en-GB" sz="1050" b="1" u="none" kern="1200">
                <a:solidFill>
                  <a:schemeClr val="tx1"/>
                </a:solidFill>
                <a:effectLst/>
                <a:latin typeface="+mn-lt"/>
                <a:ea typeface="+mn-ea"/>
                <a:cs typeface="+mn-cs"/>
              </a:rPr>
              <a:t>If you have any questions about using the slide template, please contact your </a:t>
            </a:r>
          </a:p>
          <a:p>
            <a:pPr marL="914400" lvl="2" indent="0" algn="ctr">
              <a:buClr>
                <a:schemeClr val="accent1"/>
              </a:buClr>
              <a:buFont typeface="Arial" panose="020B0604020202020204" pitchFamily="34" charset="0"/>
              <a:buNone/>
            </a:pPr>
            <a:r>
              <a:rPr lang="en-GB" sz="1050" b="1" u="none" kern="1200">
                <a:solidFill>
                  <a:schemeClr val="tx1"/>
                </a:solidFill>
                <a:effectLst/>
                <a:latin typeface="+mn-lt"/>
                <a:ea typeface="+mn-ea"/>
                <a:cs typeface="+mn-cs"/>
              </a:rPr>
              <a:t>relevant Marketing Business Partner</a:t>
            </a:r>
            <a:endParaRPr lang="en-GB" sz="1050" b="1" u="none">
              <a:solidFill>
                <a:schemeClr val="tx1"/>
              </a:solidFill>
            </a:endParaRPr>
          </a:p>
        </p:txBody>
      </p:sp>
      <p:sp>
        <p:nvSpPr>
          <p:cNvPr id="12" name="Rectangle 11">
            <a:extLst>
              <a:ext uri="{FF2B5EF4-FFF2-40B4-BE49-F238E27FC236}">
                <a16:creationId xmlns:a16="http://schemas.microsoft.com/office/drawing/2014/main" id="{C73368CB-AFEB-CF48-AB56-8F6D6AE114EB}"/>
              </a:ext>
            </a:extLst>
          </p:cNvPr>
          <p:cNvSpPr/>
          <p:nvPr userDrawn="1"/>
        </p:nvSpPr>
        <p:spPr>
          <a:xfrm>
            <a:off x="838200" y="686238"/>
            <a:ext cx="11637936" cy="523220"/>
          </a:xfrm>
          <a:prstGeom prst="rect">
            <a:avLst/>
          </a:prstGeom>
        </p:spPr>
        <p:txBody>
          <a:bodyPr wrap="square">
            <a:spAutoFit/>
          </a:bodyPr>
          <a:lstStyle/>
          <a:p>
            <a:r>
              <a:rPr lang="en-GB" sz="2800" b="1"/>
              <a:t>Charles Taylor InsureTech Template Instructions</a:t>
            </a:r>
            <a:endParaRPr lang="en-US" sz="2800" b="1"/>
          </a:p>
        </p:txBody>
      </p:sp>
      <p:pic>
        <p:nvPicPr>
          <p:cNvPr id="2" name="Picture 1">
            <a:extLst>
              <a:ext uri="{FF2B5EF4-FFF2-40B4-BE49-F238E27FC236}">
                <a16:creationId xmlns:a16="http://schemas.microsoft.com/office/drawing/2014/main" id="{2F4922B5-BFC5-41D1-8588-2021253E2091}"/>
              </a:ext>
            </a:extLst>
          </p:cNvPr>
          <p:cNvPicPr>
            <a:picLocks noChangeAspect="1"/>
          </p:cNvPicPr>
          <p:nvPr userDrawn="1"/>
        </p:nvPicPr>
        <p:blipFill rotWithShape="1">
          <a:blip r:embed="rId6"/>
          <a:srcRect l="50000" r="36931" b="12546"/>
          <a:stretch/>
        </p:blipFill>
        <p:spPr>
          <a:xfrm>
            <a:off x="838200" y="2111221"/>
            <a:ext cx="2157368" cy="4060541"/>
          </a:xfrm>
          <a:prstGeom prst="rect">
            <a:avLst/>
          </a:prstGeom>
        </p:spPr>
      </p:pic>
      <p:sp>
        <p:nvSpPr>
          <p:cNvPr id="11" name="Oval 10">
            <a:extLst>
              <a:ext uri="{FF2B5EF4-FFF2-40B4-BE49-F238E27FC236}">
                <a16:creationId xmlns:a16="http://schemas.microsoft.com/office/drawing/2014/main" id="{444F1C52-662B-4282-A2D2-7CCB524BECD6}"/>
              </a:ext>
            </a:extLst>
          </p:cNvPr>
          <p:cNvSpPr/>
          <p:nvPr userDrawn="1"/>
        </p:nvSpPr>
        <p:spPr>
          <a:xfrm>
            <a:off x="1502870" y="2288700"/>
            <a:ext cx="350867" cy="587779"/>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pic>
        <p:nvPicPr>
          <p:cNvPr id="13" name="Picture 12" descr="A picture containing drawing&#10;&#10;Description automatically generated">
            <a:extLst>
              <a:ext uri="{FF2B5EF4-FFF2-40B4-BE49-F238E27FC236}">
                <a16:creationId xmlns:a16="http://schemas.microsoft.com/office/drawing/2014/main" id="{F7B4D0B4-64BC-4931-9965-61A9A972A14D}"/>
              </a:ext>
            </a:extLst>
          </p:cNvPr>
          <p:cNvPicPr>
            <a:picLocks noChangeAspect="1"/>
          </p:cNvPicPr>
          <p:nvPr userDrawn="1"/>
        </p:nvPicPr>
        <p:blipFill>
          <a:blip r:embed="rId7"/>
          <a:stretch>
            <a:fillRect/>
          </a:stretch>
        </p:blipFill>
        <p:spPr>
          <a:xfrm>
            <a:off x="8919553" y="5881198"/>
            <a:ext cx="3232460" cy="990615"/>
          </a:xfrm>
          <a:prstGeom prst="rect">
            <a:avLst/>
          </a:prstGeom>
        </p:spPr>
      </p:pic>
    </p:spTree>
    <p:extLst>
      <p:ext uri="{BB962C8B-B14F-4D97-AF65-F5344CB8AC3E}">
        <p14:creationId xmlns:p14="http://schemas.microsoft.com/office/powerpoint/2010/main" val="245121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C073464-68A7-CF45-A620-B0C8DF37851B}"/>
              </a:ext>
            </a:extLst>
          </p:cNvPr>
          <p:cNvSpPr>
            <a:spLocks noGrp="1"/>
          </p:cNvSpPr>
          <p:nvPr>
            <p:ph type="sldNum" sz="quarter" idx="12"/>
          </p:nvPr>
        </p:nvSpPr>
        <p:spPr>
          <a:xfrm>
            <a:off x="838200" y="6356350"/>
            <a:ext cx="470647" cy="365125"/>
          </a:xfrm>
          <a:prstGeom prst="rect">
            <a:avLst/>
          </a:prstGeom>
        </p:spPr>
        <p:txBody>
          <a:bodyPr/>
          <a:lstStyle>
            <a:lvl1pPr marL="0" indent="0">
              <a:buFont typeface="Arial" panose="020B0604020202020204" pitchFamily="34" charset="0"/>
              <a:buNone/>
              <a:defRPr>
                <a:solidFill>
                  <a:schemeClr val="tx1"/>
                </a:solidFill>
              </a:defRPr>
            </a:lvl1pPr>
          </a:lstStyle>
          <a:p>
            <a:fld id="{A7F0B22C-0A9E-1F49-AEDF-5343966792C1}" type="slidenum">
              <a:rPr lang="en-US" smtClean="0"/>
              <a:pPr/>
              <a:t>‹#›</a:t>
            </a:fld>
            <a:endParaRPr lang="en-US"/>
          </a:p>
        </p:txBody>
      </p:sp>
      <p:sp>
        <p:nvSpPr>
          <p:cNvPr id="7" name="Text Placeholder 6">
            <a:extLst>
              <a:ext uri="{FF2B5EF4-FFF2-40B4-BE49-F238E27FC236}">
                <a16:creationId xmlns:a16="http://schemas.microsoft.com/office/drawing/2014/main" id="{94E499FD-FB67-814D-A80D-1187FB6E9C71}"/>
              </a:ext>
            </a:extLst>
          </p:cNvPr>
          <p:cNvSpPr>
            <a:spLocks noGrp="1"/>
          </p:cNvSpPr>
          <p:nvPr>
            <p:ph type="body" sz="quarter" idx="15" hasCustomPrompt="1"/>
          </p:nvPr>
        </p:nvSpPr>
        <p:spPr>
          <a:xfrm>
            <a:off x="838197" y="1987562"/>
            <a:ext cx="10412005" cy="3454526"/>
          </a:xfrm>
        </p:spPr>
        <p:txBody>
          <a:bodyPr numCol="2"/>
          <a:lstStyle>
            <a:lvl1pPr marL="342900" indent="-342900">
              <a:lnSpc>
                <a:spcPct val="150000"/>
              </a:lnSpc>
              <a:spcAft>
                <a:spcPts val="600"/>
              </a:spcAft>
              <a:buClr>
                <a:schemeClr val="accent1"/>
              </a:buClr>
              <a:buSzPct val="200000"/>
              <a:buFont typeface="+mj-lt"/>
              <a:buAutoNum type="arabicPeriod"/>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Font typeface="Arial" panose="020B0604020202020204" pitchFamily="34" charset="0"/>
              <a:buNone/>
              <a:defRPr/>
            </a:lvl5pPr>
          </a:lstStyle>
          <a:p>
            <a:r>
              <a:rPr lang="en-GB" err="1">
                <a:effectLst/>
                <a:latin typeface="Arial" panose="020B0604020202020204" pitchFamily="34" charset="0"/>
              </a:rPr>
              <a:t>Corum</a:t>
            </a:r>
            <a:r>
              <a:rPr lang="en-GB">
                <a:effectLst/>
                <a:latin typeface="Arial" panose="020B0604020202020204" pitchFamily="34" charset="0"/>
              </a:rPr>
              <a:t> </a:t>
            </a:r>
            <a:r>
              <a:rPr lang="en-GB" err="1">
                <a:effectLst/>
                <a:latin typeface="Arial" panose="020B0604020202020204" pitchFamily="34" charset="0"/>
              </a:rPr>
              <a:t>consedit</a:t>
            </a:r>
            <a:r>
              <a:rPr lang="en-GB">
                <a:effectLst/>
                <a:latin typeface="Arial" panose="020B0604020202020204" pitchFamily="34" charset="0"/>
              </a:rPr>
              <a:t> </a:t>
            </a:r>
          </a:p>
          <a:p>
            <a:r>
              <a:rPr lang="en-GB" err="1">
                <a:effectLst/>
                <a:latin typeface="Arial" panose="020B0604020202020204" pitchFamily="34" charset="0"/>
              </a:rPr>
              <a:t>ent</a:t>
            </a:r>
            <a:r>
              <a:rPr lang="en-GB">
                <a:effectLst/>
                <a:latin typeface="Arial" panose="020B0604020202020204" pitchFamily="34" charset="0"/>
              </a:rPr>
              <a:t> </a:t>
            </a:r>
            <a:r>
              <a:rPr lang="en-GB" err="1">
                <a:effectLst/>
                <a:latin typeface="Arial" panose="020B0604020202020204" pitchFamily="34" charset="0"/>
              </a:rPr>
              <a:t>omniat</a:t>
            </a:r>
            <a:r>
              <a:rPr lang="en-GB">
                <a:effectLst/>
                <a:latin typeface="Arial" panose="020B0604020202020204" pitchFamily="34" charset="0"/>
              </a:rPr>
              <a:t> </a:t>
            </a:r>
          </a:p>
          <a:p>
            <a:r>
              <a:rPr lang="en-GB" err="1">
                <a:effectLst/>
                <a:latin typeface="Arial" panose="020B0604020202020204" pitchFamily="34" charset="0"/>
              </a:rPr>
              <a:t>aut</a:t>
            </a:r>
            <a:r>
              <a:rPr lang="en-GB">
                <a:effectLst/>
                <a:latin typeface="Arial" panose="020B0604020202020204" pitchFamily="34" charset="0"/>
              </a:rPr>
              <a:t> et </a:t>
            </a:r>
            <a:r>
              <a:rPr lang="en-GB" err="1">
                <a:effectLst/>
                <a:latin typeface="Arial" panose="020B0604020202020204" pitchFamily="34" charset="0"/>
              </a:rPr>
              <a:t>eaque</a:t>
            </a:r>
            <a:r>
              <a:rPr lang="en-GB">
                <a:effectLst/>
                <a:latin typeface="Arial" panose="020B0604020202020204" pitchFamily="34" charset="0"/>
              </a:rPr>
              <a:t> </a:t>
            </a:r>
          </a:p>
          <a:p>
            <a:r>
              <a:rPr lang="en-GB" err="1">
                <a:effectLst/>
                <a:latin typeface="Arial" panose="020B0604020202020204" pitchFamily="34" charset="0"/>
              </a:rPr>
              <a:t>parum</a:t>
            </a:r>
            <a:r>
              <a:rPr lang="en-GB">
                <a:effectLst/>
                <a:latin typeface="Arial" panose="020B0604020202020204" pitchFamily="34" charset="0"/>
              </a:rPr>
              <a:t> </a:t>
            </a:r>
          </a:p>
          <a:p>
            <a:r>
              <a:rPr lang="en-GB" err="1">
                <a:effectLst/>
                <a:latin typeface="Arial" panose="020B0604020202020204" pitchFamily="34" charset="0"/>
              </a:rPr>
              <a:t>luptat</a:t>
            </a:r>
            <a:r>
              <a:rPr lang="en-GB">
                <a:effectLst/>
                <a:latin typeface="Arial" panose="020B0604020202020204" pitchFamily="34" charset="0"/>
              </a:rPr>
              <a:t> </a:t>
            </a:r>
            <a:r>
              <a:rPr lang="en-GB" err="1">
                <a:effectLst/>
                <a:latin typeface="Arial" panose="020B0604020202020204" pitchFamily="34" charset="0"/>
              </a:rPr>
              <a:t>ipsanis</a:t>
            </a:r>
            <a:r>
              <a:rPr lang="en-GB">
                <a:effectLst/>
                <a:latin typeface="Arial" panose="020B0604020202020204" pitchFamily="34" charset="0"/>
              </a:rPr>
              <a:t> </a:t>
            </a:r>
          </a:p>
          <a:p>
            <a:r>
              <a:rPr lang="en-GB" err="1">
                <a:effectLst/>
                <a:latin typeface="Arial" panose="020B0604020202020204" pitchFamily="34" charset="0"/>
              </a:rPr>
              <a:t>sitatur</a:t>
            </a:r>
            <a:r>
              <a:rPr lang="en-GB">
                <a:effectLst/>
                <a:latin typeface="Arial" panose="020B0604020202020204" pitchFamily="34" charset="0"/>
              </a:rPr>
              <a:t>, </a:t>
            </a:r>
            <a:r>
              <a:rPr lang="en-GB" err="1">
                <a:effectLst/>
                <a:latin typeface="Arial" panose="020B0604020202020204" pitchFamily="34" charset="0"/>
              </a:rPr>
              <a:t>quibus</a:t>
            </a:r>
            <a:r>
              <a:rPr lang="en-GB">
                <a:effectLst/>
                <a:latin typeface="Arial" panose="020B0604020202020204" pitchFamily="34" charset="0"/>
              </a:rPr>
              <a:t>,</a:t>
            </a:r>
          </a:p>
          <a:p>
            <a:r>
              <a:rPr lang="en-GB">
                <a:effectLst/>
                <a:latin typeface="Arial" panose="020B0604020202020204" pitchFamily="34" charset="0"/>
              </a:rPr>
              <a:t> </a:t>
            </a:r>
            <a:r>
              <a:rPr lang="en-GB" err="1">
                <a:effectLst/>
                <a:latin typeface="Arial" panose="020B0604020202020204" pitchFamily="34" charset="0"/>
              </a:rPr>
              <a:t>utenimo</a:t>
            </a:r>
            <a:r>
              <a:rPr lang="en-GB">
                <a:effectLst/>
                <a:latin typeface="Arial" panose="020B0604020202020204" pitchFamily="34" charset="0"/>
              </a:rPr>
              <a:t> </a:t>
            </a:r>
          </a:p>
          <a:p>
            <a:r>
              <a:rPr lang="en-GB" err="1">
                <a:effectLst/>
                <a:latin typeface="Arial" panose="020B0604020202020204" pitchFamily="34" charset="0"/>
              </a:rPr>
              <a:t>dipsanitiis</a:t>
            </a:r>
            <a:r>
              <a:rPr lang="en-GB">
                <a:effectLst/>
                <a:latin typeface="Arial" panose="020B0604020202020204" pitchFamily="34" charset="0"/>
              </a:rPr>
              <a:t> </a:t>
            </a:r>
          </a:p>
          <a:p>
            <a:r>
              <a:rPr lang="en-GB" err="1">
                <a:effectLst/>
                <a:latin typeface="Arial" panose="020B0604020202020204" pitchFamily="34" charset="0"/>
              </a:rPr>
              <a:t>exerecum</a:t>
            </a:r>
            <a:r>
              <a:rPr lang="en-GB">
                <a:effectLst/>
                <a:latin typeface="Arial" panose="020B0604020202020204" pitchFamily="34" charset="0"/>
              </a:rPr>
              <a:t> </a:t>
            </a:r>
          </a:p>
          <a:p>
            <a:r>
              <a:rPr lang="en-GB" err="1">
                <a:effectLst/>
                <a:latin typeface="Arial" panose="020B0604020202020204" pitchFamily="34" charset="0"/>
              </a:rPr>
              <a:t>atem</a:t>
            </a:r>
            <a:r>
              <a:rPr lang="en-GB">
                <a:effectLst/>
                <a:latin typeface="Arial" panose="020B0604020202020204" pitchFamily="34" charset="0"/>
              </a:rPr>
              <a:t> rem que </a:t>
            </a:r>
          </a:p>
          <a:p>
            <a:r>
              <a:rPr lang="en-GB" err="1">
                <a:effectLst/>
                <a:latin typeface="Arial" panose="020B0604020202020204" pitchFamily="34" charset="0"/>
              </a:rPr>
              <a:t>nonsecte</a:t>
            </a:r>
            <a:r>
              <a:rPr lang="en-GB">
                <a:effectLst/>
                <a:latin typeface="Arial" panose="020B0604020202020204" pitchFamily="34" charset="0"/>
              </a:rPr>
              <a:t> </a:t>
            </a:r>
            <a:r>
              <a:rPr lang="en-GB" err="1">
                <a:effectLst/>
                <a:latin typeface="Arial" panose="020B0604020202020204" pitchFamily="34" charset="0"/>
              </a:rPr>
              <a:t>conse</a:t>
            </a:r>
            <a:r>
              <a:rPr lang="en-GB">
                <a:effectLst/>
                <a:latin typeface="Arial" panose="020B0604020202020204" pitchFamily="34" charset="0"/>
              </a:rPr>
              <a:t> </a:t>
            </a:r>
            <a:r>
              <a:rPr lang="en-GB" err="1">
                <a:effectLst/>
                <a:latin typeface="Arial" panose="020B0604020202020204" pitchFamily="34" charset="0"/>
              </a:rPr>
              <a:t>nihic</a:t>
            </a:r>
            <a:endParaRPr lang="en-GB">
              <a:effectLst/>
              <a:latin typeface="Arial" panose="020B0604020202020204" pitchFamily="34" charset="0"/>
            </a:endParaRPr>
          </a:p>
          <a:p>
            <a:r>
              <a:rPr lang="en-GB">
                <a:effectLst/>
                <a:latin typeface="Arial" panose="020B0604020202020204" pitchFamily="34" charset="0"/>
              </a:rPr>
              <a:t> </a:t>
            </a:r>
            <a:r>
              <a:rPr lang="en-GB" err="1">
                <a:effectLst/>
                <a:latin typeface="Arial" panose="020B0604020202020204" pitchFamily="34" charset="0"/>
              </a:rPr>
              <a:t>tecerferia</a:t>
            </a:r>
            <a:r>
              <a:rPr lang="en-GB">
                <a:effectLst/>
                <a:latin typeface="Arial" panose="020B0604020202020204" pitchFamily="34" charset="0"/>
              </a:rPr>
              <a:t> </a:t>
            </a:r>
            <a:r>
              <a:rPr lang="en-GB" err="1">
                <a:effectLst/>
                <a:latin typeface="Arial" panose="020B0604020202020204" pitchFamily="34" charset="0"/>
              </a:rPr>
              <a:t>sam</a:t>
            </a:r>
            <a:r>
              <a:rPr lang="en-GB">
                <a:effectLst/>
                <a:latin typeface="Arial" panose="020B0604020202020204" pitchFamily="34" charset="0"/>
              </a:rPr>
              <a:t> </a:t>
            </a:r>
          </a:p>
        </p:txBody>
      </p:sp>
      <p:pic>
        <p:nvPicPr>
          <p:cNvPr id="16" name="Graphic 15">
            <a:extLst>
              <a:ext uri="{FF2B5EF4-FFF2-40B4-BE49-F238E27FC236}">
                <a16:creationId xmlns:a16="http://schemas.microsoft.com/office/drawing/2014/main" id="{FDF386CF-4334-6447-8D8C-550780771F27}"/>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5387" y="662500"/>
            <a:ext cx="342810" cy="645458"/>
          </a:xfrm>
          <a:prstGeom prst="rect">
            <a:avLst/>
          </a:prstGeom>
        </p:spPr>
      </p:pic>
      <p:sp>
        <p:nvSpPr>
          <p:cNvPr id="10" name="Title 1">
            <a:extLst>
              <a:ext uri="{FF2B5EF4-FFF2-40B4-BE49-F238E27FC236}">
                <a16:creationId xmlns:a16="http://schemas.microsoft.com/office/drawing/2014/main" id="{9D3FE720-9F4D-7743-ADC1-4D7DA8D6C0F6}"/>
              </a:ext>
            </a:extLst>
          </p:cNvPr>
          <p:cNvSpPr>
            <a:spLocks noGrp="1"/>
          </p:cNvSpPr>
          <p:nvPr>
            <p:ph type="title" hasCustomPrompt="1"/>
          </p:nvPr>
        </p:nvSpPr>
        <p:spPr>
          <a:xfrm>
            <a:off x="838200" y="693597"/>
            <a:ext cx="10515600" cy="558240"/>
          </a:xfrm>
        </p:spPr>
        <p:txBody>
          <a:bodyPr/>
          <a:lstStyle>
            <a:lvl1pPr>
              <a:defRPr/>
            </a:lvl1pPr>
          </a:lstStyle>
          <a:p>
            <a:r>
              <a:rPr lang="en-US" sz="2800" b="1">
                <a:latin typeface="Arial" panose="020B0604020202020204" pitchFamily="34" charset="0"/>
                <a:cs typeface="Arial" panose="020B0604020202020204" pitchFamily="34" charset="0"/>
              </a:rPr>
              <a:t>Click to add Agenda Title</a:t>
            </a:r>
          </a:p>
        </p:txBody>
      </p:sp>
      <p:pic>
        <p:nvPicPr>
          <p:cNvPr id="9" name="Graphic 8">
            <a:extLst>
              <a:ext uri="{FF2B5EF4-FFF2-40B4-BE49-F238E27FC236}">
                <a16:creationId xmlns:a16="http://schemas.microsoft.com/office/drawing/2014/main" id="{7A89A115-363C-154B-867E-5D7275163C19}"/>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7929" y="6230471"/>
            <a:ext cx="645458" cy="645458"/>
          </a:xfrm>
          <a:prstGeom prst="rect">
            <a:avLst/>
          </a:prstGeom>
        </p:spPr>
      </p:pic>
      <p:pic>
        <p:nvPicPr>
          <p:cNvPr id="11" name="Graphic 10">
            <a:extLst>
              <a:ext uri="{FF2B5EF4-FFF2-40B4-BE49-F238E27FC236}">
                <a16:creationId xmlns:a16="http://schemas.microsoft.com/office/drawing/2014/main" id="{B1BF3F92-14EE-E64B-AA02-FE8FB31D1F09}"/>
              </a:ext>
            </a:extLst>
          </p:cNvPr>
          <p:cNvPicPr>
            <a:picLocks noChangeAspect="1"/>
          </p:cNvPicPr>
          <p:nvPr userDrawn="1"/>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11080377" y="-17930"/>
            <a:ext cx="1129553" cy="1129553"/>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id="{11E38070-AA41-42ED-BB5E-0B14EE136308}"/>
              </a:ext>
            </a:extLst>
          </p:cNvPr>
          <p:cNvPicPr>
            <a:picLocks noChangeAspect="1"/>
          </p:cNvPicPr>
          <p:nvPr userDrawn="1"/>
        </p:nvPicPr>
        <p:blipFill>
          <a:blip r:embed="rId8"/>
          <a:stretch>
            <a:fillRect/>
          </a:stretch>
        </p:blipFill>
        <p:spPr>
          <a:xfrm>
            <a:off x="8919553" y="5881198"/>
            <a:ext cx="3232460" cy="990615"/>
          </a:xfrm>
          <a:prstGeom prst="rect">
            <a:avLst/>
          </a:prstGeom>
        </p:spPr>
      </p:pic>
    </p:spTree>
    <p:extLst>
      <p:ext uri="{BB962C8B-B14F-4D97-AF65-F5344CB8AC3E}">
        <p14:creationId xmlns:p14="http://schemas.microsoft.com/office/powerpoint/2010/main" val="2470065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1">
    <p:bg>
      <p:bgPr>
        <a:solidFill>
          <a:schemeClr val="accent4"/>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46D5F6EA-FE40-4A4D-B092-983411BDCD5D}"/>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170B783-32F0-054C-A11C-4C76F2895BE5}"/>
              </a:ext>
            </a:extLst>
          </p:cNvPr>
          <p:cNvSpPr>
            <a:spLocks noGrp="1"/>
          </p:cNvSpPr>
          <p:nvPr>
            <p:ph type="ctrTitle" hasCustomPrompt="1"/>
          </p:nvPr>
        </p:nvSpPr>
        <p:spPr>
          <a:xfrm>
            <a:off x="1968354" y="2503487"/>
            <a:ext cx="9829803" cy="752475"/>
          </a:xfrm>
        </p:spPr>
        <p:txBody>
          <a:bodyPr anchor="b">
            <a:normAutofit/>
          </a:bodyPr>
          <a:lstStyle>
            <a:lvl1pPr algn="l">
              <a:defRPr sz="4000">
                <a:solidFill>
                  <a:schemeClr val="bg2"/>
                </a:solidFill>
              </a:defRPr>
            </a:lvl1pPr>
          </a:lstStyle>
          <a:p>
            <a:r>
              <a:rPr lang="en-US"/>
              <a:t>Section Header</a:t>
            </a:r>
          </a:p>
        </p:txBody>
      </p:sp>
      <p:sp>
        <p:nvSpPr>
          <p:cNvPr id="3" name="Subtitle 2">
            <a:extLst>
              <a:ext uri="{FF2B5EF4-FFF2-40B4-BE49-F238E27FC236}">
                <a16:creationId xmlns:a16="http://schemas.microsoft.com/office/drawing/2014/main" id="{8371746B-2961-934E-9ED4-3C51864D5C97}"/>
              </a:ext>
            </a:extLst>
          </p:cNvPr>
          <p:cNvSpPr>
            <a:spLocks noGrp="1"/>
          </p:cNvSpPr>
          <p:nvPr>
            <p:ph type="subTitle" idx="1" hasCustomPrompt="1"/>
          </p:nvPr>
        </p:nvSpPr>
        <p:spPr>
          <a:xfrm>
            <a:off x="1968354" y="3377345"/>
            <a:ext cx="9829803" cy="589818"/>
          </a:xfrm>
        </p:spPr>
        <p:txBody>
          <a:bodyPr/>
          <a:lstStyle>
            <a:lvl1pPr marL="0" indent="0" algn="l">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Subheading runs across here</a:t>
            </a:r>
          </a:p>
        </p:txBody>
      </p:sp>
      <p:sp>
        <p:nvSpPr>
          <p:cNvPr id="6" name="Slide Number Placeholder 5">
            <a:extLst>
              <a:ext uri="{FF2B5EF4-FFF2-40B4-BE49-F238E27FC236}">
                <a16:creationId xmlns:a16="http://schemas.microsoft.com/office/drawing/2014/main" id="{8C073464-68A7-CF45-A620-B0C8DF37851B}"/>
              </a:ext>
            </a:extLst>
          </p:cNvPr>
          <p:cNvSpPr>
            <a:spLocks noGrp="1"/>
          </p:cNvSpPr>
          <p:nvPr>
            <p:ph type="sldNum" sz="quarter" idx="12"/>
          </p:nvPr>
        </p:nvSpPr>
        <p:spPr>
          <a:xfrm>
            <a:off x="838200" y="6356350"/>
            <a:ext cx="470647" cy="365125"/>
          </a:xfrm>
          <a:prstGeom prst="rect">
            <a:avLst/>
          </a:prstGeom>
        </p:spPr>
        <p:txBody>
          <a:bodyPr/>
          <a:lstStyle>
            <a:lvl1pPr>
              <a:defRPr>
                <a:solidFill>
                  <a:schemeClr val="bg2"/>
                </a:solidFill>
              </a:defRPr>
            </a:lvl1pPr>
          </a:lstStyle>
          <a:p>
            <a:fld id="{A7F0B22C-0A9E-1F49-AEDF-5343966792C1}" type="slidenum">
              <a:rPr lang="en-US" smtClean="0"/>
              <a:pPr/>
              <a:t>‹#›</a:t>
            </a:fld>
            <a:endParaRPr lang="en-US"/>
          </a:p>
        </p:txBody>
      </p:sp>
      <p:pic>
        <p:nvPicPr>
          <p:cNvPr id="12" name="Graphic 11">
            <a:extLst>
              <a:ext uri="{FF2B5EF4-FFF2-40B4-BE49-F238E27FC236}">
                <a16:creationId xmlns:a16="http://schemas.microsoft.com/office/drawing/2014/main" id="{56DA69C4-D6A5-DE40-A2FE-3DC7866B107A}"/>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7929" y="6230471"/>
            <a:ext cx="645458" cy="645458"/>
          </a:xfrm>
          <a:prstGeom prst="rect">
            <a:avLst/>
          </a:prstGeom>
        </p:spPr>
      </p:pic>
      <p:pic>
        <p:nvPicPr>
          <p:cNvPr id="20" name="Graphic 19">
            <a:extLst>
              <a:ext uri="{FF2B5EF4-FFF2-40B4-BE49-F238E27FC236}">
                <a16:creationId xmlns:a16="http://schemas.microsoft.com/office/drawing/2014/main" id="{9109F991-2AAF-A244-840B-3486548A5CF1}"/>
              </a:ext>
            </a:extLst>
          </p:cNvPr>
          <p:cNvPicPr>
            <a:picLocks noChangeAspect="1"/>
          </p:cNvPicPr>
          <p:nvPr userDrawn="1"/>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917779" y="2198687"/>
            <a:ext cx="782136" cy="1472640"/>
          </a:xfrm>
          <a:prstGeom prst="rect">
            <a:avLst/>
          </a:prstGeom>
        </p:spPr>
      </p:pic>
      <p:pic>
        <p:nvPicPr>
          <p:cNvPr id="22" name="Graphic 21">
            <a:extLst>
              <a:ext uri="{FF2B5EF4-FFF2-40B4-BE49-F238E27FC236}">
                <a16:creationId xmlns:a16="http://schemas.microsoft.com/office/drawing/2014/main" id="{3CEE2955-FAE9-844C-ACFA-B5690B0191A9}"/>
              </a:ext>
            </a:extLst>
          </p:cNvPr>
          <p:cNvPicPr>
            <a:picLocks noChangeAspect="1"/>
          </p:cNvPicPr>
          <p:nvPr userDrawn="1"/>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11062447" y="0"/>
            <a:ext cx="1129553" cy="1129553"/>
          </a:xfrm>
          <a:prstGeom prst="rect">
            <a:avLst/>
          </a:prstGeom>
        </p:spPr>
      </p:pic>
      <p:pic>
        <p:nvPicPr>
          <p:cNvPr id="14" name="Picture 13">
            <a:extLst>
              <a:ext uri="{FF2B5EF4-FFF2-40B4-BE49-F238E27FC236}">
                <a16:creationId xmlns:a16="http://schemas.microsoft.com/office/drawing/2014/main" id="{082780EE-23FE-4839-A55C-41DE409B6C73}"/>
              </a:ext>
            </a:extLst>
          </p:cNvPr>
          <p:cNvPicPr>
            <a:picLocks noChangeAspect="1"/>
          </p:cNvPicPr>
          <p:nvPr userDrawn="1"/>
        </p:nvPicPr>
        <p:blipFill>
          <a:blip r:embed="rId10"/>
          <a:stretch>
            <a:fillRect/>
          </a:stretch>
        </p:blipFill>
        <p:spPr>
          <a:xfrm>
            <a:off x="9264745" y="6166115"/>
            <a:ext cx="2529639" cy="481836"/>
          </a:xfrm>
          <a:prstGeom prst="rect">
            <a:avLst/>
          </a:prstGeom>
        </p:spPr>
      </p:pic>
    </p:spTree>
    <p:extLst>
      <p:ext uri="{BB962C8B-B14F-4D97-AF65-F5344CB8AC3E}">
        <p14:creationId xmlns:p14="http://schemas.microsoft.com/office/powerpoint/2010/main" val="3225144311"/>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2">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C073464-68A7-CF45-A620-B0C8DF37851B}"/>
              </a:ext>
            </a:extLst>
          </p:cNvPr>
          <p:cNvSpPr>
            <a:spLocks noGrp="1"/>
          </p:cNvSpPr>
          <p:nvPr>
            <p:ph type="sldNum" sz="quarter" idx="12"/>
          </p:nvPr>
        </p:nvSpPr>
        <p:spPr>
          <a:xfrm>
            <a:off x="838200" y="6356350"/>
            <a:ext cx="470647" cy="365125"/>
          </a:xfrm>
          <a:prstGeom prst="rect">
            <a:avLst/>
          </a:prstGeom>
        </p:spPr>
        <p:txBody>
          <a:bodyPr/>
          <a:lstStyle>
            <a:lvl1pPr>
              <a:defRPr>
                <a:solidFill>
                  <a:schemeClr val="bg2"/>
                </a:solidFill>
              </a:defRPr>
            </a:lvl1pPr>
          </a:lstStyle>
          <a:p>
            <a:fld id="{A7F0B22C-0A9E-1F49-AEDF-5343966792C1}" type="slidenum">
              <a:rPr lang="en-US" smtClean="0"/>
              <a:pPr/>
              <a:t>‹#›</a:t>
            </a:fld>
            <a:endParaRPr lang="en-US"/>
          </a:p>
        </p:txBody>
      </p:sp>
      <p:pic>
        <p:nvPicPr>
          <p:cNvPr id="12" name="Graphic 11">
            <a:extLst>
              <a:ext uri="{FF2B5EF4-FFF2-40B4-BE49-F238E27FC236}">
                <a16:creationId xmlns:a16="http://schemas.microsoft.com/office/drawing/2014/main" id="{56DA69C4-D6A5-DE40-A2FE-3DC7866B107A}"/>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7929" y="6230471"/>
            <a:ext cx="645458" cy="645458"/>
          </a:xfrm>
          <a:prstGeom prst="rect">
            <a:avLst/>
          </a:prstGeom>
        </p:spPr>
      </p:pic>
      <p:pic>
        <p:nvPicPr>
          <p:cNvPr id="22" name="Graphic 21">
            <a:extLst>
              <a:ext uri="{FF2B5EF4-FFF2-40B4-BE49-F238E27FC236}">
                <a16:creationId xmlns:a16="http://schemas.microsoft.com/office/drawing/2014/main" id="{3CEE2955-FAE9-844C-ACFA-B5690B0191A9}"/>
              </a:ext>
            </a:extLst>
          </p:cNvPr>
          <p:cNvPicPr>
            <a:picLocks noChangeAspect="1"/>
          </p:cNvPicPr>
          <p:nvPr userDrawn="1"/>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1080377" y="-17930"/>
            <a:ext cx="1129553" cy="1129553"/>
          </a:xfrm>
          <a:prstGeom prst="rect">
            <a:avLst/>
          </a:prstGeom>
        </p:spPr>
      </p:pic>
      <p:sp>
        <p:nvSpPr>
          <p:cNvPr id="14" name="Title 1">
            <a:extLst>
              <a:ext uri="{FF2B5EF4-FFF2-40B4-BE49-F238E27FC236}">
                <a16:creationId xmlns:a16="http://schemas.microsoft.com/office/drawing/2014/main" id="{9A0B6933-070B-8C4B-9839-4243B3799C21}"/>
              </a:ext>
            </a:extLst>
          </p:cNvPr>
          <p:cNvSpPr>
            <a:spLocks noGrp="1"/>
          </p:cNvSpPr>
          <p:nvPr>
            <p:ph type="ctrTitle" hasCustomPrompt="1"/>
          </p:nvPr>
        </p:nvSpPr>
        <p:spPr>
          <a:xfrm>
            <a:off x="1968354" y="2503487"/>
            <a:ext cx="9829803" cy="752475"/>
          </a:xfrm>
        </p:spPr>
        <p:txBody>
          <a:bodyPr anchor="b">
            <a:normAutofit/>
          </a:bodyPr>
          <a:lstStyle>
            <a:lvl1pPr algn="l">
              <a:defRPr sz="4000">
                <a:solidFill>
                  <a:schemeClr val="bg2"/>
                </a:solidFill>
              </a:defRPr>
            </a:lvl1pPr>
          </a:lstStyle>
          <a:p>
            <a:r>
              <a:rPr lang="en-US"/>
              <a:t>Section Header</a:t>
            </a:r>
          </a:p>
        </p:txBody>
      </p:sp>
      <p:sp>
        <p:nvSpPr>
          <p:cNvPr id="15" name="Subtitle 2">
            <a:extLst>
              <a:ext uri="{FF2B5EF4-FFF2-40B4-BE49-F238E27FC236}">
                <a16:creationId xmlns:a16="http://schemas.microsoft.com/office/drawing/2014/main" id="{0E601AC9-E994-3447-A2F3-A133834A4429}"/>
              </a:ext>
            </a:extLst>
          </p:cNvPr>
          <p:cNvSpPr>
            <a:spLocks noGrp="1"/>
          </p:cNvSpPr>
          <p:nvPr>
            <p:ph type="subTitle" idx="1" hasCustomPrompt="1"/>
          </p:nvPr>
        </p:nvSpPr>
        <p:spPr>
          <a:xfrm>
            <a:off x="1968354" y="3377345"/>
            <a:ext cx="9829803" cy="589818"/>
          </a:xfrm>
        </p:spPr>
        <p:txBody>
          <a:bodyPr/>
          <a:lstStyle>
            <a:lvl1pPr marL="0" indent="0" algn="l">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Subheading runs across here</a:t>
            </a:r>
          </a:p>
        </p:txBody>
      </p:sp>
      <p:pic>
        <p:nvPicPr>
          <p:cNvPr id="16" name="Graphic 15">
            <a:extLst>
              <a:ext uri="{FF2B5EF4-FFF2-40B4-BE49-F238E27FC236}">
                <a16:creationId xmlns:a16="http://schemas.microsoft.com/office/drawing/2014/main" id="{BC37F9EE-147E-E546-A988-BA85EC1A7925}"/>
              </a:ext>
            </a:extLst>
          </p:cNvPr>
          <p:cNvPicPr>
            <a:picLocks noChangeAspect="1"/>
          </p:cNvPicPr>
          <p:nvPr userDrawn="1"/>
        </p:nvPicPr>
        <p:blipFill>
          <a:blip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917779" y="2198687"/>
            <a:ext cx="782136" cy="1472640"/>
          </a:xfrm>
          <a:prstGeom prst="rect">
            <a:avLst/>
          </a:prstGeom>
        </p:spPr>
      </p:pic>
      <p:pic>
        <p:nvPicPr>
          <p:cNvPr id="11" name="Picture 10">
            <a:extLst>
              <a:ext uri="{FF2B5EF4-FFF2-40B4-BE49-F238E27FC236}">
                <a16:creationId xmlns:a16="http://schemas.microsoft.com/office/drawing/2014/main" id="{AC94F27D-0EEC-4A45-B3D4-BA6CB344D3D6}"/>
              </a:ext>
            </a:extLst>
          </p:cNvPr>
          <p:cNvPicPr>
            <a:picLocks noChangeAspect="1"/>
          </p:cNvPicPr>
          <p:nvPr userDrawn="1"/>
        </p:nvPicPr>
        <p:blipFill>
          <a:blip r:embed="rId9"/>
          <a:stretch>
            <a:fillRect/>
          </a:stretch>
        </p:blipFill>
        <p:spPr>
          <a:xfrm>
            <a:off x="9264745" y="6166115"/>
            <a:ext cx="2529639" cy="481836"/>
          </a:xfrm>
          <a:prstGeom prst="rect">
            <a:avLst/>
          </a:prstGeom>
        </p:spPr>
      </p:pic>
    </p:spTree>
    <p:extLst>
      <p:ext uri="{BB962C8B-B14F-4D97-AF65-F5344CB8AC3E}">
        <p14:creationId xmlns:p14="http://schemas.microsoft.com/office/powerpoint/2010/main" val="5717534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C073464-68A7-CF45-A620-B0C8DF37851B}"/>
              </a:ext>
            </a:extLst>
          </p:cNvPr>
          <p:cNvSpPr>
            <a:spLocks noGrp="1"/>
          </p:cNvSpPr>
          <p:nvPr>
            <p:ph type="sldNum" sz="quarter" idx="12"/>
          </p:nvPr>
        </p:nvSpPr>
        <p:spPr>
          <a:xfrm>
            <a:off x="838200" y="6356350"/>
            <a:ext cx="470647" cy="365125"/>
          </a:xfrm>
          <a:prstGeom prst="rect">
            <a:avLst/>
          </a:prstGeom>
        </p:spPr>
        <p:txBody>
          <a:bodyPr/>
          <a:lstStyle>
            <a:lvl1pPr>
              <a:defRPr>
                <a:solidFill>
                  <a:schemeClr val="bg2"/>
                </a:solidFill>
              </a:defRPr>
            </a:lvl1pPr>
          </a:lstStyle>
          <a:p>
            <a:fld id="{A7F0B22C-0A9E-1F49-AEDF-5343966792C1}" type="slidenum">
              <a:rPr lang="en-US" smtClean="0"/>
              <a:pPr/>
              <a:t>‹#›</a:t>
            </a:fld>
            <a:endParaRPr lang="en-US"/>
          </a:p>
        </p:txBody>
      </p:sp>
      <p:pic>
        <p:nvPicPr>
          <p:cNvPr id="12" name="Graphic 11">
            <a:extLst>
              <a:ext uri="{FF2B5EF4-FFF2-40B4-BE49-F238E27FC236}">
                <a16:creationId xmlns:a16="http://schemas.microsoft.com/office/drawing/2014/main" id="{56DA69C4-D6A5-DE40-A2FE-3DC7866B107A}"/>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7929" y="6230471"/>
            <a:ext cx="645458" cy="645458"/>
          </a:xfrm>
          <a:prstGeom prst="rect">
            <a:avLst/>
          </a:prstGeom>
        </p:spPr>
      </p:pic>
      <p:pic>
        <p:nvPicPr>
          <p:cNvPr id="22" name="Graphic 21">
            <a:extLst>
              <a:ext uri="{FF2B5EF4-FFF2-40B4-BE49-F238E27FC236}">
                <a16:creationId xmlns:a16="http://schemas.microsoft.com/office/drawing/2014/main" id="{3CEE2955-FAE9-844C-ACFA-B5690B0191A9}"/>
              </a:ext>
            </a:extLst>
          </p:cNvPr>
          <p:cNvPicPr>
            <a:picLocks noChangeAspect="1"/>
          </p:cNvPicPr>
          <p:nvPr userDrawn="1"/>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1080377" y="-17930"/>
            <a:ext cx="1129553" cy="1129553"/>
          </a:xfrm>
          <a:prstGeom prst="rect">
            <a:avLst/>
          </a:prstGeom>
        </p:spPr>
      </p:pic>
      <p:sp>
        <p:nvSpPr>
          <p:cNvPr id="14" name="Title 1">
            <a:extLst>
              <a:ext uri="{FF2B5EF4-FFF2-40B4-BE49-F238E27FC236}">
                <a16:creationId xmlns:a16="http://schemas.microsoft.com/office/drawing/2014/main" id="{9A0B6933-070B-8C4B-9839-4243B3799C21}"/>
              </a:ext>
            </a:extLst>
          </p:cNvPr>
          <p:cNvSpPr>
            <a:spLocks noGrp="1"/>
          </p:cNvSpPr>
          <p:nvPr>
            <p:ph type="ctrTitle" hasCustomPrompt="1"/>
          </p:nvPr>
        </p:nvSpPr>
        <p:spPr>
          <a:xfrm>
            <a:off x="1968354" y="2503487"/>
            <a:ext cx="9829803" cy="752475"/>
          </a:xfrm>
        </p:spPr>
        <p:txBody>
          <a:bodyPr anchor="b">
            <a:normAutofit/>
          </a:bodyPr>
          <a:lstStyle>
            <a:lvl1pPr algn="l">
              <a:defRPr sz="4000">
                <a:solidFill>
                  <a:schemeClr val="bg2"/>
                </a:solidFill>
              </a:defRPr>
            </a:lvl1pPr>
          </a:lstStyle>
          <a:p>
            <a:r>
              <a:rPr lang="en-US"/>
              <a:t>Section Header</a:t>
            </a:r>
          </a:p>
        </p:txBody>
      </p:sp>
      <p:sp>
        <p:nvSpPr>
          <p:cNvPr id="15" name="Subtitle 2">
            <a:extLst>
              <a:ext uri="{FF2B5EF4-FFF2-40B4-BE49-F238E27FC236}">
                <a16:creationId xmlns:a16="http://schemas.microsoft.com/office/drawing/2014/main" id="{0E601AC9-E994-3447-A2F3-A133834A4429}"/>
              </a:ext>
            </a:extLst>
          </p:cNvPr>
          <p:cNvSpPr>
            <a:spLocks noGrp="1"/>
          </p:cNvSpPr>
          <p:nvPr>
            <p:ph type="subTitle" idx="1" hasCustomPrompt="1"/>
          </p:nvPr>
        </p:nvSpPr>
        <p:spPr>
          <a:xfrm>
            <a:off x="1968354" y="3377345"/>
            <a:ext cx="9829803" cy="589818"/>
          </a:xfrm>
        </p:spPr>
        <p:txBody>
          <a:bodyPr/>
          <a:lstStyle>
            <a:lvl1pPr marL="0" indent="0" algn="l">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Subheading runs across here</a:t>
            </a:r>
          </a:p>
        </p:txBody>
      </p:sp>
      <p:pic>
        <p:nvPicPr>
          <p:cNvPr id="16" name="Graphic 15">
            <a:extLst>
              <a:ext uri="{FF2B5EF4-FFF2-40B4-BE49-F238E27FC236}">
                <a16:creationId xmlns:a16="http://schemas.microsoft.com/office/drawing/2014/main" id="{BC37F9EE-147E-E546-A988-BA85EC1A7925}"/>
              </a:ext>
            </a:extLst>
          </p:cNvPr>
          <p:cNvPicPr>
            <a:picLocks noChangeAspect="1"/>
          </p:cNvPicPr>
          <p:nvPr userDrawn="1"/>
        </p:nvPicPr>
        <p:blipFill>
          <a:blip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917779" y="2198687"/>
            <a:ext cx="782136" cy="1472640"/>
          </a:xfrm>
          <a:prstGeom prst="rect">
            <a:avLst/>
          </a:prstGeom>
        </p:spPr>
      </p:pic>
      <p:pic>
        <p:nvPicPr>
          <p:cNvPr id="11" name="Picture 10">
            <a:extLst>
              <a:ext uri="{FF2B5EF4-FFF2-40B4-BE49-F238E27FC236}">
                <a16:creationId xmlns:a16="http://schemas.microsoft.com/office/drawing/2014/main" id="{91C6A107-12C0-4414-9C4F-AABAAEF0628E}"/>
              </a:ext>
            </a:extLst>
          </p:cNvPr>
          <p:cNvPicPr>
            <a:picLocks noChangeAspect="1"/>
          </p:cNvPicPr>
          <p:nvPr userDrawn="1"/>
        </p:nvPicPr>
        <p:blipFill>
          <a:blip r:embed="rId9"/>
          <a:stretch>
            <a:fillRect/>
          </a:stretch>
        </p:blipFill>
        <p:spPr>
          <a:xfrm>
            <a:off x="9264745" y="6166115"/>
            <a:ext cx="2529639" cy="481836"/>
          </a:xfrm>
          <a:prstGeom prst="rect">
            <a:avLst/>
          </a:prstGeom>
        </p:spPr>
      </p:pic>
    </p:spTree>
    <p:extLst>
      <p:ext uri="{BB962C8B-B14F-4D97-AF65-F5344CB8AC3E}">
        <p14:creationId xmlns:p14="http://schemas.microsoft.com/office/powerpoint/2010/main" val="21912721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4">
    <p:bg>
      <p:bgPr>
        <a:solidFill>
          <a:schemeClr val="accent1"/>
        </a:solidFill>
        <a:effectLst/>
      </p:bgPr>
    </p:bg>
    <p:spTree>
      <p:nvGrpSpPr>
        <p:cNvPr id="1" name=""/>
        <p:cNvGrpSpPr/>
        <p:nvPr/>
      </p:nvGrpSpPr>
      <p:grpSpPr>
        <a:xfrm>
          <a:off x="0" y="0"/>
          <a:ext cx="0" cy="0"/>
          <a:chOff x="0" y="0"/>
          <a:chExt cx="0" cy="0"/>
        </a:xfrm>
      </p:grpSpPr>
      <p:pic>
        <p:nvPicPr>
          <p:cNvPr id="13" name="Graphic 12">
            <a:extLst>
              <a:ext uri="{FF2B5EF4-FFF2-40B4-BE49-F238E27FC236}">
                <a16:creationId xmlns:a16="http://schemas.microsoft.com/office/drawing/2014/main" id="{188C0AFF-A6BE-184D-BA50-F8C6FE38975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6" name="Slide Number Placeholder 5">
            <a:extLst>
              <a:ext uri="{FF2B5EF4-FFF2-40B4-BE49-F238E27FC236}">
                <a16:creationId xmlns:a16="http://schemas.microsoft.com/office/drawing/2014/main" id="{8C073464-68A7-CF45-A620-B0C8DF37851B}"/>
              </a:ext>
            </a:extLst>
          </p:cNvPr>
          <p:cNvSpPr>
            <a:spLocks noGrp="1"/>
          </p:cNvSpPr>
          <p:nvPr>
            <p:ph type="sldNum" sz="quarter" idx="12"/>
          </p:nvPr>
        </p:nvSpPr>
        <p:spPr>
          <a:xfrm>
            <a:off x="838200" y="6356350"/>
            <a:ext cx="470647" cy="365125"/>
          </a:xfrm>
          <a:prstGeom prst="rect">
            <a:avLst/>
          </a:prstGeom>
        </p:spPr>
        <p:txBody>
          <a:bodyPr/>
          <a:lstStyle>
            <a:lvl1pPr>
              <a:defRPr>
                <a:solidFill>
                  <a:schemeClr val="bg2"/>
                </a:solidFill>
              </a:defRPr>
            </a:lvl1pPr>
          </a:lstStyle>
          <a:p>
            <a:fld id="{A7F0B22C-0A9E-1F49-AEDF-5343966792C1}" type="slidenum">
              <a:rPr lang="en-US" smtClean="0"/>
              <a:pPr/>
              <a:t>‹#›</a:t>
            </a:fld>
            <a:endParaRPr lang="en-US"/>
          </a:p>
        </p:txBody>
      </p:sp>
      <p:pic>
        <p:nvPicPr>
          <p:cNvPr id="12" name="Graphic 11">
            <a:extLst>
              <a:ext uri="{FF2B5EF4-FFF2-40B4-BE49-F238E27FC236}">
                <a16:creationId xmlns:a16="http://schemas.microsoft.com/office/drawing/2014/main" id="{56DA69C4-D6A5-DE40-A2FE-3DC7866B107A}"/>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7929" y="6230471"/>
            <a:ext cx="645458" cy="645458"/>
          </a:xfrm>
          <a:prstGeom prst="rect">
            <a:avLst/>
          </a:prstGeom>
        </p:spPr>
      </p:pic>
      <p:pic>
        <p:nvPicPr>
          <p:cNvPr id="15" name="Graphic 14">
            <a:extLst>
              <a:ext uri="{FF2B5EF4-FFF2-40B4-BE49-F238E27FC236}">
                <a16:creationId xmlns:a16="http://schemas.microsoft.com/office/drawing/2014/main" id="{C2E0024C-22D0-944F-881F-DC3D930CF019}"/>
              </a:ext>
            </a:extLst>
          </p:cNvPr>
          <p:cNvPicPr>
            <a:picLocks noChangeAspect="1"/>
          </p:cNvPicPr>
          <p:nvPr userDrawn="1"/>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11080377" y="-17930"/>
            <a:ext cx="1129553" cy="1129553"/>
          </a:xfrm>
          <a:prstGeom prst="rect">
            <a:avLst/>
          </a:prstGeom>
        </p:spPr>
      </p:pic>
      <p:sp>
        <p:nvSpPr>
          <p:cNvPr id="16" name="Title 1">
            <a:extLst>
              <a:ext uri="{FF2B5EF4-FFF2-40B4-BE49-F238E27FC236}">
                <a16:creationId xmlns:a16="http://schemas.microsoft.com/office/drawing/2014/main" id="{097BB914-2892-0D49-9294-FD66597EA6A4}"/>
              </a:ext>
            </a:extLst>
          </p:cNvPr>
          <p:cNvSpPr>
            <a:spLocks noGrp="1"/>
          </p:cNvSpPr>
          <p:nvPr>
            <p:ph type="ctrTitle" hasCustomPrompt="1"/>
          </p:nvPr>
        </p:nvSpPr>
        <p:spPr>
          <a:xfrm>
            <a:off x="1968354" y="2503487"/>
            <a:ext cx="9829803" cy="752475"/>
          </a:xfrm>
        </p:spPr>
        <p:txBody>
          <a:bodyPr anchor="b">
            <a:normAutofit/>
          </a:bodyPr>
          <a:lstStyle>
            <a:lvl1pPr algn="l">
              <a:defRPr sz="4000">
                <a:solidFill>
                  <a:schemeClr val="bg2"/>
                </a:solidFill>
              </a:defRPr>
            </a:lvl1pPr>
          </a:lstStyle>
          <a:p>
            <a:r>
              <a:rPr lang="en-US"/>
              <a:t>Section Header</a:t>
            </a:r>
          </a:p>
        </p:txBody>
      </p:sp>
      <p:sp>
        <p:nvSpPr>
          <p:cNvPr id="17" name="Subtitle 2">
            <a:extLst>
              <a:ext uri="{FF2B5EF4-FFF2-40B4-BE49-F238E27FC236}">
                <a16:creationId xmlns:a16="http://schemas.microsoft.com/office/drawing/2014/main" id="{5913E49D-BB97-C745-A3B4-A83658F17527}"/>
              </a:ext>
            </a:extLst>
          </p:cNvPr>
          <p:cNvSpPr>
            <a:spLocks noGrp="1"/>
          </p:cNvSpPr>
          <p:nvPr>
            <p:ph type="subTitle" idx="1" hasCustomPrompt="1"/>
          </p:nvPr>
        </p:nvSpPr>
        <p:spPr>
          <a:xfrm>
            <a:off x="1968354" y="3377345"/>
            <a:ext cx="9829803" cy="589818"/>
          </a:xfrm>
        </p:spPr>
        <p:txBody>
          <a:bodyPr/>
          <a:lstStyle>
            <a:lvl1pPr marL="0" indent="0" algn="l">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Subheading runs across here</a:t>
            </a:r>
          </a:p>
        </p:txBody>
      </p:sp>
      <p:pic>
        <p:nvPicPr>
          <p:cNvPr id="19" name="Graphic 18">
            <a:extLst>
              <a:ext uri="{FF2B5EF4-FFF2-40B4-BE49-F238E27FC236}">
                <a16:creationId xmlns:a16="http://schemas.microsoft.com/office/drawing/2014/main" id="{B3B96EB2-E344-D341-B746-7A7491D5933A}"/>
              </a:ext>
            </a:extLst>
          </p:cNvPr>
          <p:cNvPicPr>
            <a:picLocks noChangeAspect="1"/>
          </p:cNvPicPr>
          <p:nvPr userDrawn="1"/>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917779" y="2198687"/>
            <a:ext cx="782136" cy="1472640"/>
          </a:xfrm>
          <a:prstGeom prst="rect">
            <a:avLst/>
          </a:prstGeom>
        </p:spPr>
      </p:pic>
      <p:pic>
        <p:nvPicPr>
          <p:cNvPr id="14" name="Picture 13">
            <a:extLst>
              <a:ext uri="{FF2B5EF4-FFF2-40B4-BE49-F238E27FC236}">
                <a16:creationId xmlns:a16="http://schemas.microsoft.com/office/drawing/2014/main" id="{2D50D28B-CEE4-4C0A-9333-BCA4F436246B}"/>
              </a:ext>
            </a:extLst>
          </p:cNvPr>
          <p:cNvPicPr>
            <a:picLocks noChangeAspect="1"/>
          </p:cNvPicPr>
          <p:nvPr userDrawn="1"/>
        </p:nvPicPr>
        <p:blipFill>
          <a:blip r:embed="rId10"/>
          <a:stretch>
            <a:fillRect/>
          </a:stretch>
        </p:blipFill>
        <p:spPr>
          <a:xfrm>
            <a:off x="9264745" y="6166115"/>
            <a:ext cx="2529639" cy="481836"/>
          </a:xfrm>
          <a:prstGeom prst="rect">
            <a:avLst/>
          </a:prstGeom>
        </p:spPr>
      </p:pic>
    </p:spTree>
    <p:extLst>
      <p:ext uri="{BB962C8B-B14F-4D97-AF65-F5344CB8AC3E}">
        <p14:creationId xmlns:p14="http://schemas.microsoft.com/office/powerpoint/2010/main" val="1892585884"/>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Editable Imag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D2E200-73D8-4F45-9C30-682075B26367}"/>
              </a:ext>
            </a:extLst>
          </p:cNvPr>
          <p:cNvSpPr/>
          <p:nvPr userDrawn="1"/>
        </p:nvSpPr>
        <p:spPr>
          <a:xfrm>
            <a:off x="-139699" y="-114300"/>
            <a:ext cx="12446000" cy="7031702"/>
          </a:xfrm>
          <a:prstGeom prst="rect">
            <a:avLst/>
          </a:prstGeom>
          <a:solidFill>
            <a:schemeClr val="tx1">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8C073464-68A7-CF45-A620-B0C8DF37851B}"/>
              </a:ext>
            </a:extLst>
          </p:cNvPr>
          <p:cNvSpPr>
            <a:spLocks noGrp="1"/>
          </p:cNvSpPr>
          <p:nvPr>
            <p:ph type="sldNum" sz="quarter" idx="12"/>
          </p:nvPr>
        </p:nvSpPr>
        <p:spPr>
          <a:xfrm>
            <a:off x="838200" y="6356350"/>
            <a:ext cx="470647" cy="365125"/>
          </a:xfrm>
          <a:prstGeom prst="rect">
            <a:avLst/>
          </a:prstGeom>
        </p:spPr>
        <p:txBody>
          <a:bodyPr/>
          <a:lstStyle>
            <a:lvl1pPr>
              <a:defRPr>
                <a:solidFill>
                  <a:schemeClr val="bg2"/>
                </a:solidFill>
              </a:defRPr>
            </a:lvl1pPr>
          </a:lstStyle>
          <a:p>
            <a:fld id="{A7F0B22C-0A9E-1F49-AEDF-5343966792C1}" type="slidenum">
              <a:rPr lang="en-US" smtClean="0"/>
              <a:pPr/>
              <a:t>‹#›</a:t>
            </a:fld>
            <a:endParaRPr lang="en-US"/>
          </a:p>
        </p:txBody>
      </p:sp>
      <p:pic>
        <p:nvPicPr>
          <p:cNvPr id="12" name="Graphic 11">
            <a:extLst>
              <a:ext uri="{FF2B5EF4-FFF2-40B4-BE49-F238E27FC236}">
                <a16:creationId xmlns:a16="http://schemas.microsoft.com/office/drawing/2014/main" id="{56DA69C4-D6A5-DE40-A2FE-3DC7866B107A}"/>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7929" y="6230471"/>
            <a:ext cx="645458" cy="645458"/>
          </a:xfrm>
          <a:prstGeom prst="rect">
            <a:avLst/>
          </a:prstGeom>
        </p:spPr>
      </p:pic>
      <p:pic>
        <p:nvPicPr>
          <p:cNvPr id="22" name="Graphic 21">
            <a:extLst>
              <a:ext uri="{FF2B5EF4-FFF2-40B4-BE49-F238E27FC236}">
                <a16:creationId xmlns:a16="http://schemas.microsoft.com/office/drawing/2014/main" id="{3CEE2955-FAE9-844C-ACFA-B5690B0191A9}"/>
              </a:ext>
            </a:extLst>
          </p:cNvPr>
          <p:cNvPicPr>
            <a:picLocks noChangeAspect="1"/>
          </p:cNvPicPr>
          <p:nvPr userDrawn="1"/>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1080377" y="-17930"/>
            <a:ext cx="1129553" cy="1129553"/>
          </a:xfrm>
          <a:prstGeom prst="rect">
            <a:avLst/>
          </a:prstGeom>
        </p:spPr>
      </p:pic>
      <p:sp>
        <p:nvSpPr>
          <p:cNvPr id="14" name="TextBox 13">
            <a:extLst>
              <a:ext uri="{FF2B5EF4-FFF2-40B4-BE49-F238E27FC236}">
                <a16:creationId xmlns:a16="http://schemas.microsoft.com/office/drawing/2014/main" id="{3CDD0662-B8AE-A441-B0F9-70BA180F3303}"/>
              </a:ext>
            </a:extLst>
          </p:cNvPr>
          <p:cNvSpPr txBox="1"/>
          <p:nvPr userDrawn="1"/>
        </p:nvSpPr>
        <p:spPr>
          <a:xfrm>
            <a:off x="-329177" y="-624060"/>
            <a:ext cx="12850353" cy="338554"/>
          </a:xfrm>
          <a:prstGeom prst="rect">
            <a:avLst/>
          </a:prstGeom>
          <a:noFill/>
        </p:spPr>
        <p:txBody>
          <a:bodyPr wrap="square" rtlCol="0">
            <a:spAutoFit/>
          </a:bodyPr>
          <a:lstStyle/>
          <a:p>
            <a:pPr algn="ctr"/>
            <a:r>
              <a:rPr lang="en-US" sz="1600">
                <a:solidFill>
                  <a:srgbClr val="FF0000"/>
                </a:solidFill>
              </a:rPr>
              <a:t>[Edit Background: Right click &gt; Format Background &gt; Picture or texture fill &gt; Select image from file] </a:t>
            </a:r>
            <a:r>
              <a:rPr lang="en-US" sz="1600" i="1">
                <a:solidFill>
                  <a:srgbClr val="FF0000"/>
                </a:solidFill>
              </a:rPr>
              <a:t>*This text will not appear in presentation* </a:t>
            </a:r>
          </a:p>
        </p:txBody>
      </p:sp>
      <p:sp>
        <p:nvSpPr>
          <p:cNvPr id="15" name="Title 1">
            <a:extLst>
              <a:ext uri="{FF2B5EF4-FFF2-40B4-BE49-F238E27FC236}">
                <a16:creationId xmlns:a16="http://schemas.microsoft.com/office/drawing/2014/main" id="{11EC593B-78F3-B941-B87B-605B35F7E696}"/>
              </a:ext>
            </a:extLst>
          </p:cNvPr>
          <p:cNvSpPr>
            <a:spLocks noGrp="1"/>
          </p:cNvSpPr>
          <p:nvPr>
            <p:ph type="ctrTitle" hasCustomPrompt="1"/>
          </p:nvPr>
        </p:nvSpPr>
        <p:spPr>
          <a:xfrm>
            <a:off x="1968354" y="2503487"/>
            <a:ext cx="9829803" cy="752475"/>
          </a:xfrm>
        </p:spPr>
        <p:txBody>
          <a:bodyPr anchor="b">
            <a:normAutofit/>
          </a:bodyPr>
          <a:lstStyle>
            <a:lvl1pPr algn="l">
              <a:defRPr sz="4000">
                <a:solidFill>
                  <a:schemeClr val="bg2"/>
                </a:solidFill>
              </a:defRPr>
            </a:lvl1pPr>
          </a:lstStyle>
          <a:p>
            <a:r>
              <a:rPr lang="en-US"/>
              <a:t>Section Header</a:t>
            </a:r>
          </a:p>
        </p:txBody>
      </p:sp>
      <p:sp>
        <p:nvSpPr>
          <p:cNvPr id="16" name="Subtitle 2">
            <a:extLst>
              <a:ext uri="{FF2B5EF4-FFF2-40B4-BE49-F238E27FC236}">
                <a16:creationId xmlns:a16="http://schemas.microsoft.com/office/drawing/2014/main" id="{5C1CB251-F1BD-6F45-B969-6B167ECC8977}"/>
              </a:ext>
            </a:extLst>
          </p:cNvPr>
          <p:cNvSpPr>
            <a:spLocks noGrp="1"/>
          </p:cNvSpPr>
          <p:nvPr>
            <p:ph type="subTitle" idx="1" hasCustomPrompt="1"/>
          </p:nvPr>
        </p:nvSpPr>
        <p:spPr>
          <a:xfrm>
            <a:off x="1968354" y="3377345"/>
            <a:ext cx="9829803" cy="589818"/>
          </a:xfrm>
        </p:spPr>
        <p:txBody>
          <a:bodyPr/>
          <a:lstStyle>
            <a:lvl1pPr marL="0" indent="0" algn="l">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Subheading runs across here</a:t>
            </a:r>
          </a:p>
        </p:txBody>
      </p:sp>
      <p:pic>
        <p:nvPicPr>
          <p:cNvPr id="17" name="Graphic 16">
            <a:extLst>
              <a:ext uri="{FF2B5EF4-FFF2-40B4-BE49-F238E27FC236}">
                <a16:creationId xmlns:a16="http://schemas.microsoft.com/office/drawing/2014/main" id="{AB44010F-0617-B14B-B9A1-836CF593C3FF}"/>
              </a:ext>
            </a:extLst>
          </p:cNvPr>
          <p:cNvPicPr>
            <a:picLocks noChangeAspect="1"/>
          </p:cNvPicPr>
          <p:nvPr userDrawn="1"/>
        </p:nvPicPr>
        <p:blipFill>
          <a:blip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917779" y="2198687"/>
            <a:ext cx="782136" cy="1472640"/>
          </a:xfrm>
          <a:prstGeom prst="rect">
            <a:avLst/>
          </a:prstGeom>
        </p:spPr>
      </p:pic>
      <p:pic>
        <p:nvPicPr>
          <p:cNvPr id="18" name="Picture 17">
            <a:extLst>
              <a:ext uri="{FF2B5EF4-FFF2-40B4-BE49-F238E27FC236}">
                <a16:creationId xmlns:a16="http://schemas.microsoft.com/office/drawing/2014/main" id="{D0AF0787-F955-42F7-B22F-D46D811C010A}"/>
              </a:ext>
            </a:extLst>
          </p:cNvPr>
          <p:cNvPicPr>
            <a:picLocks noChangeAspect="1"/>
          </p:cNvPicPr>
          <p:nvPr userDrawn="1"/>
        </p:nvPicPr>
        <p:blipFill>
          <a:blip r:embed="rId9"/>
          <a:stretch>
            <a:fillRect/>
          </a:stretch>
        </p:blipFill>
        <p:spPr>
          <a:xfrm>
            <a:off x="9264745" y="6166115"/>
            <a:ext cx="2529639" cy="481836"/>
          </a:xfrm>
          <a:prstGeom prst="rect">
            <a:avLst/>
          </a:prstGeom>
        </p:spPr>
      </p:pic>
    </p:spTree>
    <p:extLst>
      <p:ext uri="{BB962C8B-B14F-4D97-AF65-F5344CB8AC3E}">
        <p14:creationId xmlns:p14="http://schemas.microsoft.com/office/powerpoint/2010/main" val="811631465"/>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Column for Text/Tabl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6E443-5657-0A41-A823-56415507E452}"/>
              </a:ext>
            </a:extLst>
          </p:cNvPr>
          <p:cNvSpPr>
            <a:spLocks noGrp="1"/>
          </p:cNvSpPr>
          <p:nvPr>
            <p:ph type="title"/>
          </p:nvPr>
        </p:nvSpPr>
        <p:spPr>
          <a:xfrm>
            <a:off x="838200" y="693597"/>
            <a:ext cx="10515600" cy="55824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A2BF8191-1E4B-974F-9921-32FA94D49150}"/>
              </a:ext>
            </a:extLst>
          </p:cNvPr>
          <p:cNvSpPr>
            <a:spLocks noGrp="1"/>
          </p:cNvSpPr>
          <p:nvPr>
            <p:ph idx="1"/>
          </p:nvPr>
        </p:nvSpPr>
        <p:spPr>
          <a:xfrm>
            <a:off x="838200" y="1434353"/>
            <a:ext cx="10515600" cy="44198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DF99F24-A5EC-3B48-A55C-FBA1400D734A}"/>
              </a:ext>
            </a:extLst>
          </p:cNvPr>
          <p:cNvSpPr>
            <a:spLocks noGrp="1"/>
          </p:cNvSpPr>
          <p:nvPr>
            <p:ph type="sldNum" sz="quarter" idx="12"/>
          </p:nvPr>
        </p:nvSpPr>
        <p:spPr>
          <a:xfrm>
            <a:off x="838200" y="6356350"/>
            <a:ext cx="470647" cy="365125"/>
          </a:xfrm>
          <a:prstGeom prst="rect">
            <a:avLst/>
          </a:prstGeom>
        </p:spPr>
        <p:txBody>
          <a:bodyPr/>
          <a:lstStyle/>
          <a:p>
            <a:fld id="{A7F0B22C-0A9E-1F49-AEDF-5343966792C1}" type="slidenum">
              <a:rPr lang="en-US" smtClean="0"/>
              <a:t>‹#›</a:t>
            </a:fld>
            <a:endParaRPr lang="en-US"/>
          </a:p>
        </p:txBody>
      </p:sp>
      <p:pic>
        <p:nvPicPr>
          <p:cNvPr id="10" name="Graphic 9">
            <a:extLst>
              <a:ext uri="{FF2B5EF4-FFF2-40B4-BE49-F238E27FC236}">
                <a16:creationId xmlns:a16="http://schemas.microsoft.com/office/drawing/2014/main" id="{705D6B85-0E51-0B43-9A03-907A2FB3679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7929" y="6230471"/>
            <a:ext cx="645458" cy="645458"/>
          </a:xfrm>
          <a:prstGeom prst="rect">
            <a:avLst/>
          </a:prstGeom>
        </p:spPr>
      </p:pic>
      <p:pic>
        <p:nvPicPr>
          <p:cNvPr id="11" name="Graphic 10">
            <a:extLst>
              <a:ext uri="{FF2B5EF4-FFF2-40B4-BE49-F238E27FC236}">
                <a16:creationId xmlns:a16="http://schemas.microsoft.com/office/drawing/2014/main" id="{662A46C4-959D-2948-BC0F-987DFC0C7038}"/>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1080377" y="-17930"/>
            <a:ext cx="1129553" cy="1129553"/>
          </a:xfrm>
          <a:prstGeom prst="rect">
            <a:avLst/>
          </a:prstGeom>
        </p:spPr>
      </p:pic>
      <p:pic>
        <p:nvPicPr>
          <p:cNvPr id="13" name="Picture 12" descr="A picture containing drawing&#10;&#10;Description automatically generated">
            <a:extLst>
              <a:ext uri="{FF2B5EF4-FFF2-40B4-BE49-F238E27FC236}">
                <a16:creationId xmlns:a16="http://schemas.microsoft.com/office/drawing/2014/main" id="{74AAE29E-D5C1-49D2-B0B7-7207F32EA4F6}"/>
              </a:ext>
            </a:extLst>
          </p:cNvPr>
          <p:cNvPicPr>
            <a:picLocks noChangeAspect="1"/>
          </p:cNvPicPr>
          <p:nvPr userDrawn="1"/>
        </p:nvPicPr>
        <p:blipFill>
          <a:blip r:embed="rId6"/>
          <a:stretch>
            <a:fillRect/>
          </a:stretch>
        </p:blipFill>
        <p:spPr>
          <a:xfrm>
            <a:off x="8919553" y="5881198"/>
            <a:ext cx="3232460" cy="990615"/>
          </a:xfrm>
          <a:prstGeom prst="rect">
            <a:avLst/>
          </a:prstGeom>
        </p:spPr>
      </p:pic>
    </p:spTree>
    <p:extLst>
      <p:ext uri="{BB962C8B-B14F-4D97-AF65-F5344CB8AC3E}">
        <p14:creationId xmlns:p14="http://schemas.microsoft.com/office/powerpoint/2010/main" val="15285155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 Column With Image Right">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C073464-68A7-CF45-A620-B0C8DF37851B}"/>
              </a:ext>
            </a:extLst>
          </p:cNvPr>
          <p:cNvSpPr>
            <a:spLocks noGrp="1"/>
          </p:cNvSpPr>
          <p:nvPr>
            <p:ph type="sldNum" sz="quarter" idx="12"/>
          </p:nvPr>
        </p:nvSpPr>
        <p:spPr>
          <a:xfrm>
            <a:off x="838200" y="6356350"/>
            <a:ext cx="470647" cy="365125"/>
          </a:xfrm>
          <a:prstGeom prst="rect">
            <a:avLst/>
          </a:prstGeom>
        </p:spPr>
        <p:txBody>
          <a:bodyPr/>
          <a:lstStyle>
            <a:lvl1pPr marL="0" indent="0">
              <a:buFont typeface="Arial" panose="020B0604020202020204" pitchFamily="34" charset="0"/>
              <a:buNone/>
              <a:defRPr/>
            </a:lvl1pPr>
          </a:lstStyle>
          <a:p>
            <a:fld id="{A7F0B22C-0A9E-1F49-AEDF-5343966792C1}" type="slidenum">
              <a:rPr lang="en-US" smtClean="0"/>
              <a:pPr/>
              <a:t>‹#›</a:t>
            </a:fld>
            <a:endParaRPr lang="en-US"/>
          </a:p>
        </p:txBody>
      </p:sp>
      <p:sp>
        <p:nvSpPr>
          <p:cNvPr id="9" name="Title 1">
            <a:extLst>
              <a:ext uri="{FF2B5EF4-FFF2-40B4-BE49-F238E27FC236}">
                <a16:creationId xmlns:a16="http://schemas.microsoft.com/office/drawing/2014/main" id="{6A3877CA-ED11-074C-92EB-5B6487414A1F}"/>
              </a:ext>
            </a:extLst>
          </p:cNvPr>
          <p:cNvSpPr>
            <a:spLocks noGrp="1"/>
          </p:cNvSpPr>
          <p:nvPr>
            <p:ph type="title"/>
          </p:nvPr>
        </p:nvSpPr>
        <p:spPr>
          <a:xfrm>
            <a:off x="838200" y="693597"/>
            <a:ext cx="10515600" cy="558240"/>
          </a:xfrm>
        </p:spPr>
        <p:txBody>
          <a:bodyPr/>
          <a:lstStyle>
            <a:lvl1pPr marL="0" indent="0">
              <a:buFont typeface="Arial" panose="020B0604020202020204" pitchFamily="34" charset="0"/>
              <a:buNone/>
              <a:defRPr/>
            </a:lvl1pPr>
          </a:lstStyle>
          <a:p>
            <a:r>
              <a:rPr lang="en-US"/>
              <a:t>Click to edit Master title style</a:t>
            </a:r>
          </a:p>
        </p:txBody>
      </p:sp>
      <p:sp>
        <p:nvSpPr>
          <p:cNvPr id="7" name="Text Placeholder 6">
            <a:extLst>
              <a:ext uri="{FF2B5EF4-FFF2-40B4-BE49-F238E27FC236}">
                <a16:creationId xmlns:a16="http://schemas.microsoft.com/office/drawing/2014/main" id="{94E499FD-FB67-814D-A80D-1187FB6E9C71}"/>
              </a:ext>
            </a:extLst>
          </p:cNvPr>
          <p:cNvSpPr>
            <a:spLocks noGrp="1"/>
          </p:cNvSpPr>
          <p:nvPr>
            <p:ph type="body" sz="quarter" idx="15" hasCustomPrompt="1"/>
          </p:nvPr>
        </p:nvSpPr>
        <p:spPr>
          <a:xfrm>
            <a:off x="838197" y="1431936"/>
            <a:ext cx="5188529" cy="4440836"/>
          </a:xfrm>
        </p:spPr>
        <p:txBody>
          <a:bodyPr/>
          <a:lstStyle>
            <a:lvl1pPr marL="0" indent="0">
              <a:lnSpc>
                <a:spcPts val="1900"/>
              </a:lnSpc>
              <a:spcAft>
                <a:spcPts val="600"/>
              </a:spcAft>
              <a:buFont typeface="Arial" panose="020B0604020202020204" pitchFamily="34" charset="0"/>
              <a:buNone/>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Font typeface="Arial" panose="020B0604020202020204" pitchFamily="34" charset="0"/>
              <a:buNone/>
              <a:defRPr/>
            </a:lvl5pPr>
          </a:lstStyle>
          <a:p>
            <a:r>
              <a:rPr lang="en-GB" err="1">
                <a:effectLst/>
                <a:latin typeface="Arial" panose="020B0604020202020204" pitchFamily="34" charset="0"/>
              </a:rPr>
              <a:t>Corum</a:t>
            </a:r>
            <a:r>
              <a:rPr lang="en-GB">
                <a:effectLst/>
                <a:latin typeface="Arial" panose="020B0604020202020204" pitchFamily="34" charset="0"/>
              </a:rPr>
              <a:t> </a:t>
            </a:r>
            <a:r>
              <a:rPr lang="en-GB" err="1">
                <a:effectLst/>
                <a:latin typeface="Arial" panose="020B0604020202020204" pitchFamily="34" charset="0"/>
              </a:rPr>
              <a:t>consedit</a:t>
            </a:r>
            <a:r>
              <a:rPr lang="en-GB">
                <a:effectLst/>
                <a:latin typeface="Arial" panose="020B0604020202020204" pitchFamily="34" charset="0"/>
              </a:rPr>
              <a:t> </a:t>
            </a:r>
            <a:r>
              <a:rPr lang="en-GB" err="1">
                <a:effectLst/>
                <a:latin typeface="Arial" panose="020B0604020202020204" pitchFamily="34" charset="0"/>
              </a:rPr>
              <a:t>ent</a:t>
            </a:r>
            <a:r>
              <a:rPr lang="en-GB">
                <a:effectLst/>
                <a:latin typeface="Arial" panose="020B0604020202020204" pitchFamily="34" charset="0"/>
              </a:rPr>
              <a:t> </a:t>
            </a:r>
            <a:r>
              <a:rPr lang="en-GB" err="1">
                <a:effectLst/>
                <a:latin typeface="Arial" panose="020B0604020202020204" pitchFamily="34" charset="0"/>
              </a:rPr>
              <a:t>omniat</a:t>
            </a:r>
            <a:r>
              <a:rPr lang="en-GB">
                <a:effectLst/>
                <a:latin typeface="Arial" panose="020B0604020202020204" pitchFamily="34" charset="0"/>
              </a:rPr>
              <a:t> </a:t>
            </a:r>
            <a:r>
              <a:rPr lang="en-GB" err="1">
                <a:effectLst/>
                <a:latin typeface="Arial" panose="020B0604020202020204" pitchFamily="34" charset="0"/>
              </a:rPr>
              <a:t>aut</a:t>
            </a:r>
            <a:r>
              <a:rPr lang="en-GB">
                <a:effectLst/>
                <a:latin typeface="Arial" panose="020B0604020202020204" pitchFamily="34" charset="0"/>
              </a:rPr>
              <a:t> et </a:t>
            </a:r>
            <a:r>
              <a:rPr lang="en-GB" err="1">
                <a:effectLst/>
                <a:latin typeface="Arial" panose="020B0604020202020204" pitchFamily="34" charset="0"/>
              </a:rPr>
              <a:t>eaque</a:t>
            </a:r>
            <a:r>
              <a:rPr lang="en-GB">
                <a:effectLst/>
                <a:latin typeface="Arial" panose="020B0604020202020204" pitchFamily="34" charset="0"/>
              </a:rPr>
              <a:t> </a:t>
            </a:r>
            <a:r>
              <a:rPr lang="en-GB" err="1">
                <a:effectLst/>
                <a:latin typeface="Arial" panose="020B0604020202020204" pitchFamily="34" charset="0"/>
              </a:rPr>
              <a:t>parum</a:t>
            </a:r>
            <a:r>
              <a:rPr lang="en-GB">
                <a:effectLst/>
                <a:latin typeface="Arial" panose="020B0604020202020204" pitchFamily="34" charset="0"/>
              </a:rPr>
              <a:t> </a:t>
            </a:r>
            <a:r>
              <a:rPr lang="en-GB" err="1">
                <a:effectLst/>
                <a:latin typeface="Arial" panose="020B0604020202020204" pitchFamily="34" charset="0"/>
              </a:rPr>
              <a:t>resciet</a:t>
            </a:r>
            <a:r>
              <a:rPr lang="en-GB">
                <a:effectLst/>
                <a:latin typeface="Arial" panose="020B0604020202020204" pitchFamily="34" charset="0"/>
              </a:rPr>
              <a:t>, </a:t>
            </a:r>
            <a:r>
              <a:rPr lang="en-GB" err="1">
                <a:effectLst/>
                <a:latin typeface="Arial" panose="020B0604020202020204" pitchFamily="34" charset="0"/>
              </a:rPr>
              <a:t>temodit</a:t>
            </a:r>
            <a:r>
              <a:rPr lang="en-GB">
                <a:effectLst/>
                <a:latin typeface="Arial" panose="020B0604020202020204" pitchFamily="34" charset="0"/>
              </a:rPr>
              <a:t> </a:t>
            </a:r>
            <a:r>
              <a:rPr lang="en-GB" err="1">
                <a:effectLst/>
                <a:latin typeface="Arial" panose="020B0604020202020204" pitchFamily="34" charset="0"/>
              </a:rPr>
              <a:t>labor</a:t>
            </a:r>
            <a:r>
              <a:rPr lang="en-GB">
                <a:effectLst/>
                <a:latin typeface="Arial" panose="020B0604020202020204" pitchFamily="34" charset="0"/>
              </a:rPr>
              <a:t> </a:t>
            </a:r>
            <a:r>
              <a:rPr lang="en-GB" err="1">
                <a:effectLst/>
                <a:latin typeface="Arial" panose="020B0604020202020204" pitchFamily="34" charset="0"/>
              </a:rPr>
              <a:t>modici</a:t>
            </a:r>
            <a:r>
              <a:rPr lang="en-GB">
                <a:effectLst/>
                <a:latin typeface="Arial" panose="020B0604020202020204" pitchFamily="34" charset="0"/>
              </a:rPr>
              <a:t> </a:t>
            </a:r>
            <a:r>
              <a:rPr lang="en-GB" err="1">
                <a:effectLst/>
                <a:latin typeface="Arial" panose="020B0604020202020204" pitchFamily="34" charset="0"/>
              </a:rPr>
              <a:t>audandit</a:t>
            </a:r>
            <a:r>
              <a:rPr lang="en-GB">
                <a:effectLst/>
                <a:latin typeface="Arial" panose="020B0604020202020204" pitchFamily="34" charset="0"/>
              </a:rPr>
              <a:t> </a:t>
            </a:r>
            <a:r>
              <a:rPr lang="en-GB" err="1">
                <a:effectLst/>
                <a:latin typeface="Arial" panose="020B0604020202020204" pitchFamily="34" charset="0"/>
              </a:rPr>
              <a:t>etur</a:t>
            </a:r>
            <a:r>
              <a:rPr lang="en-GB">
                <a:effectLst/>
                <a:latin typeface="Arial" panose="020B0604020202020204" pitchFamily="34" charset="0"/>
              </a:rPr>
              <a:t>? </a:t>
            </a:r>
            <a:r>
              <a:rPr lang="en-GB" err="1">
                <a:effectLst/>
                <a:latin typeface="Arial" panose="020B0604020202020204" pitchFamily="34" charset="0"/>
              </a:rPr>
              <a:t>Ihillat</a:t>
            </a:r>
            <a:r>
              <a:rPr lang="en-GB">
                <a:effectLst/>
                <a:latin typeface="Arial" panose="020B0604020202020204" pitchFamily="34" charset="0"/>
              </a:rPr>
              <a:t> </a:t>
            </a:r>
            <a:r>
              <a:rPr lang="en-GB" err="1">
                <a:effectLst/>
                <a:latin typeface="Arial" panose="020B0604020202020204" pitchFamily="34" charset="0"/>
              </a:rPr>
              <a:t>emoloreritas</a:t>
            </a:r>
            <a:r>
              <a:rPr lang="en-GB">
                <a:effectLst/>
                <a:latin typeface="Arial" panose="020B0604020202020204" pitchFamily="34" charset="0"/>
              </a:rPr>
              <a:t> </a:t>
            </a:r>
            <a:r>
              <a:rPr lang="en-GB" err="1">
                <a:effectLst/>
                <a:latin typeface="Arial" panose="020B0604020202020204" pitchFamily="34" charset="0"/>
              </a:rPr>
              <a:t>dolo</a:t>
            </a:r>
            <a:r>
              <a:rPr lang="en-GB">
                <a:effectLst/>
                <a:latin typeface="Arial" panose="020B0604020202020204" pitchFamily="34" charset="0"/>
              </a:rPr>
              <a:t> </a:t>
            </a:r>
            <a:r>
              <a:rPr lang="en-GB" err="1">
                <a:effectLst/>
                <a:latin typeface="Arial" panose="020B0604020202020204" pitchFamily="34" charset="0"/>
              </a:rPr>
              <a:t>voloresto</a:t>
            </a:r>
            <a:r>
              <a:rPr lang="en-GB">
                <a:effectLst/>
                <a:latin typeface="Arial" panose="020B0604020202020204" pitchFamily="34" charset="0"/>
              </a:rPr>
              <a:t> </a:t>
            </a:r>
            <a:r>
              <a:rPr lang="en-GB" err="1">
                <a:effectLst/>
                <a:latin typeface="Arial" panose="020B0604020202020204" pitchFamily="34" charset="0"/>
              </a:rPr>
              <a:t>videst</a:t>
            </a:r>
            <a:r>
              <a:rPr lang="en-GB">
                <a:effectLst/>
                <a:latin typeface="Arial" panose="020B0604020202020204" pitchFamily="34" charset="0"/>
              </a:rPr>
              <a:t>, od </a:t>
            </a:r>
            <a:r>
              <a:rPr lang="en-GB" err="1">
                <a:effectLst/>
                <a:latin typeface="Arial" panose="020B0604020202020204" pitchFamily="34" charset="0"/>
              </a:rPr>
              <a:t>ut</a:t>
            </a:r>
            <a:r>
              <a:rPr lang="en-GB">
                <a:effectLst/>
                <a:latin typeface="Arial" panose="020B0604020202020204" pitchFamily="34" charset="0"/>
              </a:rPr>
              <a:t> </a:t>
            </a:r>
            <a:r>
              <a:rPr lang="en-GB" err="1">
                <a:effectLst/>
                <a:latin typeface="Arial" panose="020B0604020202020204" pitchFamily="34" charset="0"/>
              </a:rPr>
              <a:t>experendi</a:t>
            </a:r>
            <a:r>
              <a:rPr lang="en-GB">
                <a:effectLst/>
                <a:latin typeface="Arial" panose="020B0604020202020204" pitchFamily="34" charset="0"/>
              </a:rPr>
              <a:t> </a:t>
            </a:r>
            <a:r>
              <a:rPr lang="en-GB" err="1">
                <a:effectLst/>
                <a:latin typeface="Arial" panose="020B0604020202020204" pitchFamily="34" charset="0"/>
              </a:rPr>
              <a:t>venime</a:t>
            </a:r>
            <a:r>
              <a:rPr lang="en-GB">
                <a:effectLst/>
                <a:latin typeface="Arial" panose="020B0604020202020204" pitchFamily="34" charset="0"/>
              </a:rPr>
              <a:t> </a:t>
            </a:r>
            <a:r>
              <a:rPr lang="en-GB" err="1">
                <a:effectLst/>
                <a:latin typeface="Arial" panose="020B0604020202020204" pitchFamily="34" charset="0"/>
              </a:rPr>
              <a:t>nos</a:t>
            </a:r>
            <a:r>
              <a:rPr lang="en-GB">
                <a:effectLst/>
                <a:latin typeface="Arial" panose="020B0604020202020204" pitchFamily="34" charset="0"/>
              </a:rPr>
              <a:t> </a:t>
            </a:r>
            <a:r>
              <a:rPr lang="en-GB" err="1">
                <a:effectLst/>
                <a:latin typeface="Arial" panose="020B0604020202020204" pitchFamily="34" charset="0"/>
              </a:rPr>
              <a:t>dolor</a:t>
            </a:r>
            <a:r>
              <a:rPr lang="en-GB">
                <a:effectLst/>
                <a:latin typeface="Arial" panose="020B0604020202020204" pitchFamily="34" charset="0"/>
              </a:rPr>
              <a:t> </a:t>
            </a:r>
            <a:r>
              <a:rPr lang="en-GB" err="1">
                <a:effectLst/>
                <a:latin typeface="Arial" panose="020B0604020202020204" pitchFamily="34" charset="0"/>
              </a:rPr>
              <a:t>si</a:t>
            </a:r>
            <a:r>
              <a:rPr lang="en-GB">
                <a:effectLst/>
                <a:latin typeface="Arial" panose="020B0604020202020204" pitchFamily="34" charset="0"/>
              </a:rPr>
              <a:t> </a:t>
            </a:r>
            <a:r>
              <a:rPr lang="en-GB" err="1">
                <a:effectLst/>
                <a:latin typeface="Arial" panose="020B0604020202020204" pitchFamily="34" charset="0"/>
              </a:rPr>
              <a:t>debitem</a:t>
            </a:r>
            <a:r>
              <a:rPr lang="en-GB">
                <a:effectLst/>
                <a:latin typeface="Arial" panose="020B0604020202020204" pitchFamily="34" charset="0"/>
              </a:rPr>
              <a:t> et </a:t>
            </a:r>
            <a:r>
              <a:rPr lang="en-GB" err="1">
                <a:effectLst/>
                <a:latin typeface="Arial" panose="020B0604020202020204" pitchFamily="34" charset="0"/>
              </a:rPr>
              <a:t>apitibus</a:t>
            </a:r>
            <a:r>
              <a:rPr lang="en-GB">
                <a:effectLst/>
                <a:latin typeface="Arial" panose="020B0604020202020204" pitchFamily="34" charset="0"/>
              </a:rPr>
              <a:t> de sim </a:t>
            </a:r>
            <a:r>
              <a:rPr lang="en-GB" err="1">
                <a:effectLst/>
                <a:latin typeface="Arial" panose="020B0604020202020204" pitchFamily="34" charset="0"/>
              </a:rPr>
              <a:t>facipsa</a:t>
            </a:r>
            <a:r>
              <a:rPr lang="en-GB">
                <a:effectLst/>
                <a:latin typeface="Arial" panose="020B0604020202020204" pitchFamily="34" charset="0"/>
              </a:rPr>
              <a:t> </a:t>
            </a:r>
            <a:r>
              <a:rPr lang="en-GB" err="1">
                <a:effectLst/>
                <a:latin typeface="Arial" panose="020B0604020202020204" pitchFamily="34" charset="0"/>
              </a:rPr>
              <a:t>quias</a:t>
            </a:r>
            <a:r>
              <a:rPr lang="en-GB">
                <a:effectLst/>
                <a:latin typeface="Arial" panose="020B0604020202020204" pitchFamily="34" charset="0"/>
              </a:rPr>
              <a:t> </a:t>
            </a:r>
            <a:r>
              <a:rPr lang="en-GB" err="1">
                <a:effectLst/>
                <a:latin typeface="Arial" panose="020B0604020202020204" pitchFamily="34" charset="0"/>
              </a:rPr>
              <a:t>quiduciet</a:t>
            </a:r>
            <a:r>
              <a:rPr lang="en-GB">
                <a:effectLst/>
                <a:latin typeface="Arial" panose="020B0604020202020204" pitchFamily="34" charset="0"/>
              </a:rPr>
              <a:t> </a:t>
            </a:r>
            <a:r>
              <a:rPr lang="en-GB" err="1">
                <a:effectLst/>
                <a:latin typeface="Arial" panose="020B0604020202020204" pitchFamily="34" charset="0"/>
              </a:rPr>
              <a:t>alic</a:t>
            </a:r>
            <a:r>
              <a:rPr lang="en-GB">
                <a:effectLst/>
                <a:latin typeface="Arial" panose="020B0604020202020204" pitchFamily="34" charset="0"/>
              </a:rPr>
              <a:t> </a:t>
            </a:r>
            <a:r>
              <a:rPr lang="en-GB" err="1">
                <a:effectLst/>
                <a:latin typeface="Arial" panose="020B0604020202020204" pitchFamily="34" charset="0"/>
              </a:rPr>
              <a:t>toribus</a:t>
            </a:r>
            <a:r>
              <a:rPr lang="en-GB">
                <a:effectLst/>
                <a:latin typeface="Arial" panose="020B0604020202020204" pitchFamily="34" charset="0"/>
              </a:rPr>
              <a:t> </a:t>
            </a:r>
            <a:r>
              <a:rPr lang="en-GB" err="1">
                <a:effectLst/>
                <a:latin typeface="Arial" panose="020B0604020202020204" pitchFamily="34" charset="0"/>
              </a:rPr>
              <a:t>dandae</a:t>
            </a:r>
            <a:r>
              <a:rPr lang="en-GB">
                <a:effectLst/>
                <a:latin typeface="Arial" panose="020B0604020202020204" pitchFamily="34" charset="0"/>
              </a:rPr>
              <a:t> non </a:t>
            </a:r>
            <a:r>
              <a:rPr lang="en-GB" err="1">
                <a:effectLst/>
                <a:latin typeface="Arial" panose="020B0604020202020204" pitchFamily="34" charset="0"/>
              </a:rPr>
              <a:t>restori</a:t>
            </a:r>
            <a:r>
              <a:rPr lang="en-GB">
                <a:effectLst/>
                <a:latin typeface="Arial" panose="020B0604020202020204" pitchFamily="34" charset="0"/>
              </a:rPr>
              <a:t> </a:t>
            </a:r>
            <a:r>
              <a:rPr lang="en-GB" err="1">
                <a:effectLst/>
                <a:latin typeface="Arial" panose="020B0604020202020204" pitchFamily="34" charset="0"/>
              </a:rPr>
              <a:t>beaquame</a:t>
            </a:r>
            <a:r>
              <a:rPr lang="en-GB">
                <a:effectLst/>
                <a:latin typeface="Arial" panose="020B0604020202020204" pitchFamily="34" charset="0"/>
              </a:rPr>
              <a:t> </a:t>
            </a:r>
            <a:r>
              <a:rPr lang="en-GB" err="1">
                <a:effectLst/>
                <a:latin typeface="Arial" panose="020B0604020202020204" pitchFamily="34" charset="0"/>
              </a:rPr>
              <a:t>prempores</a:t>
            </a:r>
            <a:r>
              <a:rPr lang="en-GB">
                <a:effectLst/>
                <a:latin typeface="Arial" panose="020B0604020202020204" pitchFamily="34" charset="0"/>
              </a:rPr>
              <a:t> et </a:t>
            </a:r>
            <a:r>
              <a:rPr lang="en-GB" err="1">
                <a:effectLst/>
                <a:latin typeface="Arial" panose="020B0604020202020204" pitchFamily="34" charset="0"/>
              </a:rPr>
              <a:t>remque</a:t>
            </a:r>
            <a:r>
              <a:rPr lang="en-GB">
                <a:effectLst/>
                <a:latin typeface="Arial" panose="020B0604020202020204" pitchFamily="34" charset="0"/>
              </a:rPr>
              <a:t> </a:t>
            </a:r>
            <a:r>
              <a:rPr lang="en-GB" err="1">
                <a:effectLst/>
                <a:latin typeface="Arial" panose="020B0604020202020204" pitchFamily="34" charset="0"/>
              </a:rPr>
              <a:t>quam</a:t>
            </a:r>
            <a:r>
              <a:rPr lang="en-GB">
                <a:effectLst/>
                <a:latin typeface="Arial" panose="020B0604020202020204" pitchFamily="34" charset="0"/>
              </a:rPr>
              <a:t> do</a:t>
            </a:r>
          </a:p>
          <a:p>
            <a:r>
              <a:rPr lang="en-GB" err="1">
                <a:effectLst/>
                <a:latin typeface="Arial" panose="020B0604020202020204" pitchFamily="34" charset="0"/>
              </a:rPr>
              <a:t>luptat</a:t>
            </a:r>
            <a:r>
              <a:rPr lang="en-GB">
                <a:effectLst/>
                <a:latin typeface="Arial" panose="020B0604020202020204" pitchFamily="34" charset="0"/>
              </a:rPr>
              <a:t> </a:t>
            </a:r>
            <a:r>
              <a:rPr lang="en-GB" err="1">
                <a:effectLst/>
                <a:latin typeface="Arial" panose="020B0604020202020204" pitchFamily="34" charset="0"/>
              </a:rPr>
              <a:t>ipsanis</a:t>
            </a:r>
            <a:r>
              <a:rPr lang="en-GB">
                <a:effectLst/>
                <a:latin typeface="Arial" panose="020B0604020202020204" pitchFamily="34" charset="0"/>
              </a:rPr>
              <a:t> </a:t>
            </a:r>
            <a:r>
              <a:rPr lang="en-GB" err="1">
                <a:effectLst/>
                <a:latin typeface="Arial" panose="020B0604020202020204" pitchFamily="34" charset="0"/>
              </a:rPr>
              <a:t>sitatur</a:t>
            </a:r>
            <a:r>
              <a:rPr lang="en-GB">
                <a:effectLst/>
                <a:latin typeface="Arial" panose="020B0604020202020204" pitchFamily="34" charset="0"/>
              </a:rPr>
              <a:t>, </a:t>
            </a:r>
            <a:r>
              <a:rPr lang="en-GB" err="1">
                <a:effectLst/>
                <a:latin typeface="Arial" panose="020B0604020202020204" pitchFamily="34" charset="0"/>
              </a:rPr>
              <a:t>quibus</a:t>
            </a:r>
            <a:r>
              <a:rPr lang="en-GB">
                <a:effectLst/>
                <a:latin typeface="Arial" panose="020B0604020202020204" pitchFamily="34" charset="0"/>
              </a:rPr>
              <a:t>, </a:t>
            </a:r>
            <a:r>
              <a:rPr lang="en-GB" err="1">
                <a:effectLst/>
                <a:latin typeface="Arial" panose="020B0604020202020204" pitchFamily="34" charset="0"/>
              </a:rPr>
              <a:t>utenimo</a:t>
            </a:r>
            <a:r>
              <a:rPr lang="en-GB">
                <a:effectLst/>
                <a:latin typeface="Arial" panose="020B0604020202020204" pitchFamily="34" charset="0"/>
              </a:rPr>
              <a:t> </a:t>
            </a:r>
            <a:r>
              <a:rPr lang="en-GB" err="1">
                <a:effectLst/>
                <a:latin typeface="Arial" panose="020B0604020202020204" pitchFamily="34" charset="0"/>
              </a:rPr>
              <a:t>dipsanitiis</a:t>
            </a:r>
            <a:r>
              <a:rPr lang="en-GB">
                <a:effectLst/>
                <a:latin typeface="Arial" panose="020B0604020202020204" pitchFamily="34" charset="0"/>
              </a:rPr>
              <a:t> </a:t>
            </a:r>
            <a:r>
              <a:rPr lang="en-GB" err="1">
                <a:effectLst/>
                <a:latin typeface="Arial" panose="020B0604020202020204" pitchFamily="34" charset="0"/>
              </a:rPr>
              <a:t>exerecum</a:t>
            </a:r>
            <a:r>
              <a:rPr lang="en-GB">
                <a:effectLst/>
                <a:latin typeface="Arial" panose="020B0604020202020204" pitchFamily="34" charset="0"/>
              </a:rPr>
              <a:t> </a:t>
            </a:r>
            <a:r>
              <a:rPr lang="en-GB" err="1">
                <a:effectLst/>
                <a:latin typeface="Arial" panose="020B0604020202020204" pitchFamily="34" charset="0"/>
              </a:rPr>
              <a:t>atem</a:t>
            </a:r>
            <a:r>
              <a:rPr lang="en-GB">
                <a:effectLst/>
                <a:latin typeface="Arial" panose="020B0604020202020204" pitchFamily="34" charset="0"/>
              </a:rPr>
              <a:t> rem que </a:t>
            </a:r>
            <a:r>
              <a:rPr lang="en-GB" err="1">
                <a:effectLst/>
                <a:latin typeface="Arial" panose="020B0604020202020204" pitchFamily="34" charset="0"/>
              </a:rPr>
              <a:t>nonsecte</a:t>
            </a:r>
            <a:r>
              <a:rPr lang="en-GB">
                <a:effectLst/>
                <a:latin typeface="Arial" panose="020B0604020202020204" pitchFamily="34" charset="0"/>
              </a:rPr>
              <a:t> </a:t>
            </a:r>
            <a:r>
              <a:rPr lang="en-GB" err="1">
                <a:effectLst/>
                <a:latin typeface="Arial" panose="020B0604020202020204" pitchFamily="34" charset="0"/>
              </a:rPr>
              <a:t>conse</a:t>
            </a:r>
            <a:r>
              <a:rPr lang="en-GB">
                <a:effectLst/>
                <a:latin typeface="Arial" panose="020B0604020202020204" pitchFamily="34" charset="0"/>
              </a:rPr>
              <a:t> </a:t>
            </a:r>
            <a:r>
              <a:rPr lang="en-GB" err="1">
                <a:effectLst/>
                <a:latin typeface="Arial" panose="020B0604020202020204" pitchFamily="34" charset="0"/>
              </a:rPr>
              <a:t>nihic</a:t>
            </a:r>
            <a:r>
              <a:rPr lang="en-GB">
                <a:effectLst/>
                <a:latin typeface="Arial" panose="020B0604020202020204" pitchFamily="34" charset="0"/>
              </a:rPr>
              <a:t> </a:t>
            </a:r>
            <a:r>
              <a:rPr lang="en-GB" err="1">
                <a:effectLst/>
                <a:latin typeface="Arial" panose="020B0604020202020204" pitchFamily="34" charset="0"/>
              </a:rPr>
              <a:t>tecerferia</a:t>
            </a:r>
            <a:r>
              <a:rPr lang="en-GB">
                <a:effectLst/>
                <a:latin typeface="Arial" panose="020B0604020202020204" pitchFamily="34" charset="0"/>
              </a:rPr>
              <a:t> </a:t>
            </a:r>
            <a:r>
              <a:rPr lang="en-GB" err="1">
                <a:effectLst/>
                <a:latin typeface="Arial" panose="020B0604020202020204" pitchFamily="34" charset="0"/>
              </a:rPr>
              <a:t>sam</a:t>
            </a:r>
            <a:r>
              <a:rPr lang="en-GB">
                <a:effectLst/>
                <a:latin typeface="Arial" panose="020B0604020202020204" pitchFamily="34" charset="0"/>
              </a:rPr>
              <a:t> r</a:t>
            </a:r>
          </a:p>
        </p:txBody>
      </p:sp>
      <p:sp>
        <p:nvSpPr>
          <p:cNvPr id="19" name="TextBox 18">
            <a:extLst>
              <a:ext uri="{FF2B5EF4-FFF2-40B4-BE49-F238E27FC236}">
                <a16:creationId xmlns:a16="http://schemas.microsoft.com/office/drawing/2014/main" id="{0B288DAA-4F5B-5F42-B550-9C07268D83D9}"/>
              </a:ext>
            </a:extLst>
          </p:cNvPr>
          <p:cNvSpPr txBox="1"/>
          <p:nvPr userDrawn="1"/>
        </p:nvSpPr>
        <p:spPr>
          <a:xfrm>
            <a:off x="-20550" y="-607000"/>
            <a:ext cx="12261303" cy="338554"/>
          </a:xfrm>
          <a:prstGeom prst="rect">
            <a:avLst/>
          </a:prstGeom>
          <a:noFill/>
        </p:spPr>
        <p:txBody>
          <a:bodyPr wrap="square" rtlCol="0">
            <a:spAutoFit/>
          </a:bodyPr>
          <a:lstStyle/>
          <a:p>
            <a:pPr algn="ctr"/>
            <a:r>
              <a:rPr lang="en-US" sz="1600">
                <a:solidFill>
                  <a:srgbClr val="FF0000"/>
                </a:solidFill>
              </a:rPr>
              <a:t>[Place image:  Click on image icon &gt; Select image from file] </a:t>
            </a:r>
            <a:r>
              <a:rPr lang="en-US" sz="1600" i="1">
                <a:solidFill>
                  <a:srgbClr val="FF0000"/>
                </a:solidFill>
              </a:rPr>
              <a:t>*This text will not appear in presentation* </a:t>
            </a:r>
          </a:p>
        </p:txBody>
      </p:sp>
      <p:sp>
        <p:nvSpPr>
          <p:cNvPr id="17" name="Picture Placeholder 17">
            <a:extLst>
              <a:ext uri="{FF2B5EF4-FFF2-40B4-BE49-F238E27FC236}">
                <a16:creationId xmlns:a16="http://schemas.microsoft.com/office/drawing/2014/main" id="{B506FC13-3C1F-624E-A2EC-B885DD37DBD3}"/>
              </a:ext>
            </a:extLst>
          </p:cNvPr>
          <p:cNvSpPr>
            <a:spLocks noGrp="1"/>
          </p:cNvSpPr>
          <p:nvPr>
            <p:ph type="pic" sz="quarter" idx="17" hasCustomPrompt="1"/>
          </p:nvPr>
        </p:nvSpPr>
        <p:spPr>
          <a:xfrm>
            <a:off x="6237398" y="1431935"/>
            <a:ext cx="5954602" cy="4447383"/>
          </a:xfrm>
          <a:solidFill>
            <a:schemeClr val="accent4"/>
          </a:solidFill>
        </p:spPr>
        <p:txBody>
          <a:bodyPr/>
          <a:lstStyle>
            <a:lvl1pPr marL="0" marR="0" indent="0" algn="l" defTabSz="914400" rtl="0" eaLnBrk="1" fontAlgn="auto" latinLnBrk="0" hangingPunct="1">
              <a:lnSpc>
                <a:spcPct val="90000"/>
              </a:lnSpc>
              <a:spcBef>
                <a:spcPts val="1000"/>
              </a:spcBef>
              <a:spcAft>
                <a:spcPts val="0"/>
              </a:spcAft>
              <a:buClr>
                <a:schemeClr val="accent1"/>
              </a:buClr>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
                <a:schemeClr val="accent1"/>
              </a:buClr>
              <a:buSzTx/>
              <a:buFont typeface="Arial" panose="020B0604020202020204" pitchFamily="34" charset="0"/>
              <a:buNone/>
              <a:tabLst/>
              <a:defRPr/>
            </a:pPr>
            <a:r>
              <a:rPr lang="en-GB" sz="1600">
                <a:effectLst/>
                <a:latin typeface="Calibri" panose="020F0502020204030204" pitchFamily="34" charset="0"/>
                <a:ea typeface="Times New Roman" panose="02020603050405020304" pitchFamily="18" charset="0"/>
                <a:cs typeface="Times New Roman" panose="02020603050405020304" pitchFamily="18" charset="0"/>
              </a:rPr>
              <a:t>click icon to add picture</a:t>
            </a:r>
            <a:r>
              <a:rPr lang="en-GB">
                <a:effectLst/>
              </a:rPr>
              <a:t> </a:t>
            </a:r>
            <a:endParaRPr lang="en-US"/>
          </a:p>
          <a:p>
            <a:endParaRPr lang="en-US"/>
          </a:p>
        </p:txBody>
      </p:sp>
      <p:pic>
        <p:nvPicPr>
          <p:cNvPr id="11" name="Graphic 10">
            <a:extLst>
              <a:ext uri="{FF2B5EF4-FFF2-40B4-BE49-F238E27FC236}">
                <a16:creationId xmlns:a16="http://schemas.microsoft.com/office/drawing/2014/main" id="{735F4990-53EE-5944-9BCD-619525B85E2C}"/>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7929" y="6230471"/>
            <a:ext cx="645458" cy="645458"/>
          </a:xfrm>
          <a:prstGeom prst="rect">
            <a:avLst/>
          </a:prstGeom>
        </p:spPr>
      </p:pic>
      <p:pic>
        <p:nvPicPr>
          <p:cNvPr id="13" name="Graphic 12">
            <a:extLst>
              <a:ext uri="{FF2B5EF4-FFF2-40B4-BE49-F238E27FC236}">
                <a16:creationId xmlns:a16="http://schemas.microsoft.com/office/drawing/2014/main" id="{0F62F037-7321-7D4B-8756-EEF955A96745}"/>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1080377" y="-17930"/>
            <a:ext cx="1129553" cy="1129553"/>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id="{C7312C6F-CBBF-4A8D-9B28-0E887F9DA8DD}"/>
              </a:ext>
            </a:extLst>
          </p:cNvPr>
          <p:cNvPicPr>
            <a:picLocks noChangeAspect="1"/>
          </p:cNvPicPr>
          <p:nvPr userDrawn="1"/>
        </p:nvPicPr>
        <p:blipFill>
          <a:blip r:embed="rId6"/>
          <a:stretch>
            <a:fillRect/>
          </a:stretch>
        </p:blipFill>
        <p:spPr>
          <a:xfrm>
            <a:off x="8919553" y="5881198"/>
            <a:ext cx="3232460" cy="990615"/>
          </a:xfrm>
          <a:prstGeom prst="rect">
            <a:avLst/>
          </a:prstGeom>
        </p:spPr>
      </p:pic>
    </p:spTree>
    <p:extLst>
      <p:ext uri="{BB962C8B-B14F-4D97-AF65-F5344CB8AC3E}">
        <p14:creationId xmlns:p14="http://schemas.microsoft.com/office/powerpoint/2010/main" val="26553361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Column With Image Left">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C073464-68A7-CF45-A620-B0C8DF37851B}"/>
              </a:ext>
            </a:extLst>
          </p:cNvPr>
          <p:cNvSpPr>
            <a:spLocks noGrp="1"/>
          </p:cNvSpPr>
          <p:nvPr>
            <p:ph type="sldNum" sz="quarter" idx="12"/>
          </p:nvPr>
        </p:nvSpPr>
        <p:spPr>
          <a:xfrm>
            <a:off x="838200" y="6356350"/>
            <a:ext cx="470647" cy="365125"/>
          </a:xfrm>
          <a:prstGeom prst="rect">
            <a:avLst/>
          </a:prstGeom>
        </p:spPr>
        <p:txBody>
          <a:bodyPr/>
          <a:lstStyle>
            <a:lvl1pPr marL="0" indent="0">
              <a:buFont typeface="Arial" panose="020B0604020202020204" pitchFamily="34" charset="0"/>
              <a:buNone/>
              <a:defRPr/>
            </a:lvl1pPr>
          </a:lstStyle>
          <a:p>
            <a:fld id="{A7F0B22C-0A9E-1F49-AEDF-5343966792C1}" type="slidenum">
              <a:rPr lang="en-US" smtClean="0"/>
              <a:pPr/>
              <a:t>‹#›</a:t>
            </a:fld>
            <a:endParaRPr lang="en-US"/>
          </a:p>
        </p:txBody>
      </p:sp>
      <p:sp>
        <p:nvSpPr>
          <p:cNvPr id="9" name="Title 1">
            <a:extLst>
              <a:ext uri="{FF2B5EF4-FFF2-40B4-BE49-F238E27FC236}">
                <a16:creationId xmlns:a16="http://schemas.microsoft.com/office/drawing/2014/main" id="{6A3877CA-ED11-074C-92EB-5B6487414A1F}"/>
              </a:ext>
            </a:extLst>
          </p:cNvPr>
          <p:cNvSpPr>
            <a:spLocks noGrp="1"/>
          </p:cNvSpPr>
          <p:nvPr>
            <p:ph type="title"/>
          </p:nvPr>
        </p:nvSpPr>
        <p:spPr>
          <a:xfrm>
            <a:off x="838200" y="693597"/>
            <a:ext cx="10515600" cy="558240"/>
          </a:xfrm>
        </p:spPr>
        <p:txBody>
          <a:bodyPr/>
          <a:lstStyle>
            <a:lvl1pPr marL="0" indent="0">
              <a:buFont typeface="Arial" panose="020B0604020202020204" pitchFamily="34" charset="0"/>
              <a:buNone/>
              <a:defRPr/>
            </a:lvl1pPr>
          </a:lstStyle>
          <a:p>
            <a:r>
              <a:rPr lang="en-US"/>
              <a:t>Click to edit Master title style</a:t>
            </a:r>
          </a:p>
        </p:txBody>
      </p:sp>
      <p:sp>
        <p:nvSpPr>
          <p:cNvPr id="19" name="TextBox 18">
            <a:extLst>
              <a:ext uri="{FF2B5EF4-FFF2-40B4-BE49-F238E27FC236}">
                <a16:creationId xmlns:a16="http://schemas.microsoft.com/office/drawing/2014/main" id="{0B288DAA-4F5B-5F42-B550-9C07268D83D9}"/>
              </a:ext>
            </a:extLst>
          </p:cNvPr>
          <p:cNvSpPr txBox="1"/>
          <p:nvPr userDrawn="1"/>
        </p:nvSpPr>
        <p:spPr>
          <a:xfrm>
            <a:off x="-20550" y="-607000"/>
            <a:ext cx="12261303" cy="338554"/>
          </a:xfrm>
          <a:prstGeom prst="rect">
            <a:avLst/>
          </a:prstGeom>
          <a:noFill/>
        </p:spPr>
        <p:txBody>
          <a:bodyPr wrap="square" rtlCol="0">
            <a:spAutoFit/>
          </a:bodyPr>
          <a:lstStyle/>
          <a:p>
            <a:pPr algn="ctr"/>
            <a:r>
              <a:rPr lang="en-US" sz="1600">
                <a:solidFill>
                  <a:srgbClr val="FF0000"/>
                </a:solidFill>
              </a:rPr>
              <a:t>[Place image:  Click on image icon &gt; Select image from file] </a:t>
            </a:r>
            <a:r>
              <a:rPr lang="en-US" sz="1600" i="1">
                <a:solidFill>
                  <a:srgbClr val="FF0000"/>
                </a:solidFill>
              </a:rPr>
              <a:t>*This text will not appear in presentation* </a:t>
            </a:r>
          </a:p>
        </p:txBody>
      </p:sp>
      <p:sp>
        <p:nvSpPr>
          <p:cNvPr id="15" name="Text Placeholder 6">
            <a:extLst>
              <a:ext uri="{FF2B5EF4-FFF2-40B4-BE49-F238E27FC236}">
                <a16:creationId xmlns:a16="http://schemas.microsoft.com/office/drawing/2014/main" id="{ECB6624B-EAFE-E24C-94A9-1F777AF8D4DF}"/>
              </a:ext>
            </a:extLst>
          </p:cNvPr>
          <p:cNvSpPr>
            <a:spLocks noGrp="1"/>
          </p:cNvSpPr>
          <p:nvPr>
            <p:ph type="body" sz="quarter" idx="17" hasCustomPrompt="1"/>
          </p:nvPr>
        </p:nvSpPr>
        <p:spPr>
          <a:xfrm>
            <a:off x="6237397" y="1434353"/>
            <a:ext cx="5188529" cy="4438417"/>
          </a:xfrm>
        </p:spPr>
        <p:txBody>
          <a:bodyPr/>
          <a:lstStyle>
            <a:lvl1pPr marL="0" indent="0">
              <a:lnSpc>
                <a:spcPts val="1900"/>
              </a:lnSpc>
              <a:spcAft>
                <a:spcPts val="600"/>
              </a:spcAft>
              <a:buFont typeface="Arial" panose="020B0604020202020204" pitchFamily="34" charset="0"/>
              <a:buNone/>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Font typeface="Arial" panose="020B0604020202020204" pitchFamily="34" charset="0"/>
              <a:buNone/>
              <a:defRPr/>
            </a:lvl5pPr>
          </a:lstStyle>
          <a:p>
            <a:r>
              <a:rPr lang="en-GB" err="1">
                <a:effectLst/>
                <a:latin typeface="Arial" panose="020B0604020202020204" pitchFamily="34" charset="0"/>
              </a:rPr>
              <a:t>Corum</a:t>
            </a:r>
            <a:r>
              <a:rPr lang="en-GB">
                <a:effectLst/>
                <a:latin typeface="Arial" panose="020B0604020202020204" pitchFamily="34" charset="0"/>
              </a:rPr>
              <a:t> </a:t>
            </a:r>
            <a:r>
              <a:rPr lang="en-GB" err="1">
                <a:effectLst/>
                <a:latin typeface="Arial" panose="020B0604020202020204" pitchFamily="34" charset="0"/>
              </a:rPr>
              <a:t>consedit</a:t>
            </a:r>
            <a:r>
              <a:rPr lang="en-GB">
                <a:effectLst/>
                <a:latin typeface="Arial" panose="020B0604020202020204" pitchFamily="34" charset="0"/>
              </a:rPr>
              <a:t> </a:t>
            </a:r>
            <a:r>
              <a:rPr lang="en-GB" err="1">
                <a:effectLst/>
                <a:latin typeface="Arial" panose="020B0604020202020204" pitchFamily="34" charset="0"/>
              </a:rPr>
              <a:t>ent</a:t>
            </a:r>
            <a:r>
              <a:rPr lang="en-GB">
                <a:effectLst/>
                <a:latin typeface="Arial" panose="020B0604020202020204" pitchFamily="34" charset="0"/>
              </a:rPr>
              <a:t> </a:t>
            </a:r>
            <a:r>
              <a:rPr lang="en-GB" err="1">
                <a:effectLst/>
                <a:latin typeface="Arial" panose="020B0604020202020204" pitchFamily="34" charset="0"/>
              </a:rPr>
              <a:t>omniat</a:t>
            </a:r>
            <a:r>
              <a:rPr lang="en-GB">
                <a:effectLst/>
                <a:latin typeface="Arial" panose="020B0604020202020204" pitchFamily="34" charset="0"/>
              </a:rPr>
              <a:t> </a:t>
            </a:r>
            <a:r>
              <a:rPr lang="en-GB" err="1">
                <a:effectLst/>
                <a:latin typeface="Arial" panose="020B0604020202020204" pitchFamily="34" charset="0"/>
              </a:rPr>
              <a:t>aut</a:t>
            </a:r>
            <a:r>
              <a:rPr lang="en-GB">
                <a:effectLst/>
                <a:latin typeface="Arial" panose="020B0604020202020204" pitchFamily="34" charset="0"/>
              </a:rPr>
              <a:t> et </a:t>
            </a:r>
            <a:r>
              <a:rPr lang="en-GB" err="1">
                <a:effectLst/>
                <a:latin typeface="Arial" panose="020B0604020202020204" pitchFamily="34" charset="0"/>
              </a:rPr>
              <a:t>eaque</a:t>
            </a:r>
            <a:r>
              <a:rPr lang="en-GB">
                <a:effectLst/>
                <a:latin typeface="Arial" panose="020B0604020202020204" pitchFamily="34" charset="0"/>
              </a:rPr>
              <a:t> </a:t>
            </a:r>
            <a:r>
              <a:rPr lang="en-GB" err="1">
                <a:effectLst/>
                <a:latin typeface="Arial" panose="020B0604020202020204" pitchFamily="34" charset="0"/>
              </a:rPr>
              <a:t>parum</a:t>
            </a:r>
            <a:r>
              <a:rPr lang="en-GB">
                <a:effectLst/>
                <a:latin typeface="Arial" panose="020B0604020202020204" pitchFamily="34" charset="0"/>
              </a:rPr>
              <a:t> </a:t>
            </a:r>
            <a:r>
              <a:rPr lang="en-GB" err="1">
                <a:effectLst/>
                <a:latin typeface="Arial" panose="020B0604020202020204" pitchFamily="34" charset="0"/>
              </a:rPr>
              <a:t>resciet</a:t>
            </a:r>
            <a:r>
              <a:rPr lang="en-GB">
                <a:effectLst/>
                <a:latin typeface="Arial" panose="020B0604020202020204" pitchFamily="34" charset="0"/>
              </a:rPr>
              <a:t>, </a:t>
            </a:r>
            <a:r>
              <a:rPr lang="en-GB" err="1">
                <a:effectLst/>
                <a:latin typeface="Arial" panose="020B0604020202020204" pitchFamily="34" charset="0"/>
              </a:rPr>
              <a:t>temodit</a:t>
            </a:r>
            <a:r>
              <a:rPr lang="en-GB">
                <a:effectLst/>
                <a:latin typeface="Arial" panose="020B0604020202020204" pitchFamily="34" charset="0"/>
              </a:rPr>
              <a:t> </a:t>
            </a:r>
            <a:r>
              <a:rPr lang="en-GB" err="1">
                <a:effectLst/>
                <a:latin typeface="Arial" panose="020B0604020202020204" pitchFamily="34" charset="0"/>
              </a:rPr>
              <a:t>labor</a:t>
            </a:r>
            <a:r>
              <a:rPr lang="en-GB">
                <a:effectLst/>
                <a:latin typeface="Arial" panose="020B0604020202020204" pitchFamily="34" charset="0"/>
              </a:rPr>
              <a:t> </a:t>
            </a:r>
            <a:r>
              <a:rPr lang="en-GB" err="1">
                <a:effectLst/>
                <a:latin typeface="Arial" panose="020B0604020202020204" pitchFamily="34" charset="0"/>
              </a:rPr>
              <a:t>modici</a:t>
            </a:r>
            <a:r>
              <a:rPr lang="en-GB">
                <a:effectLst/>
                <a:latin typeface="Arial" panose="020B0604020202020204" pitchFamily="34" charset="0"/>
              </a:rPr>
              <a:t> </a:t>
            </a:r>
            <a:r>
              <a:rPr lang="en-GB" err="1">
                <a:effectLst/>
                <a:latin typeface="Arial" panose="020B0604020202020204" pitchFamily="34" charset="0"/>
              </a:rPr>
              <a:t>audandit</a:t>
            </a:r>
            <a:r>
              <a:rPr lang="en-GB">
                <a:effectLst/>
                <a:latin typeface="Arial" panose="020B0604020202020204" pitchFamily="34" charset="0"/>
              </a:rPr>
              <a:t> </a:t>
            </a:r>
            <a:r>
              <a:rPr lang="en-GB" err="1">
                <a:effectLst/>
                <a:latin typeface="Arial" panose="020B0604020202020204" pitchFamily="34" charset="0"/>
              </a:rPr>
              <a:t>etur</a:t>
            </a:r>
            <a:r>
              <a:rPr lang="en-GB">
                <a:effectLst/>
                <a:latin typeface="Arial" panose="020B0604020202020204" pitchFamily="34" charset="0"/>
              </a:rPr>
              <a:t>? </a:t>
            </a:r>
            <a:r>
              <a:rPr lang="en-GB" err="1">
                <a:effectLst/>
                <a:latin typeface="Arial" panose="020B0604020202020204" pitchFamily="34" charset="0"/>
              </a:rPr>
              <a:t>Ihillat</a:t>
            </a:r>
            <a:r>
              <a:rPr lang="en-GB">
                <a:effectLst/>
                <a:latin typeface="Arial" panose="020B0604020202020204" pitchFamily="34" charset="0"/>
              </a:rPr>
              <a:t> </a:t>
            </a:r>
            <a:r>
              <a:rPr lang="en-GB" err="1">
                <a:effectLst/>
                <a:latin typeface="Arial" panose="020B0604020202020204" pitchFamily="34" charset="0"/>
              </a:rPr>
              <a:t>emoloreritas</a:t>
            </a:r>
            <a:r>
              <a:rPr lang="en-GB">
                <a:effectLst/>
                <a:latin typeface="Arial" panose="020B0604020202020204" pitchFamily="34" charset="0"/>
              </a:rPr>
              <a:t> </a:t>
            </a:r>
            <a:r>
              <a:rPr lang="en-GB" err="1">
                <a:effectLst/>
                <a:latin typeface="Arial" panose="020B0604020202020204" pitchFamily="34" charset="0"/>
              </a:rPr>
              <a:t>dolo</a:t>
            </a:r>
            <a:r>
              <a:rPr lang="en-GB">
                <a:effectLst/>
                <a:latin typeface="Arial" panose="020B0604020202020204" pitchFamily="34" charset="0"/>
              </a:rPr>
              <a:t> </a:t>
            </a:r>
            <a:r>
              <a:rPr lang="en-GB" err="1">
                <a:effectLst/>
                <a:latin typeface="Arial" panose="020B0604020202020204" pitchFamily="34" charset="0"/>
              </a:rPr>
              <a:t>voloresto</a:t>
            </a:r>
            <a:r>
              <a:rPr lang="en-GB">
                <a:effectLst/>
                <a:latin typeface="Arial" panose="020B0604020202020204" pitchFamily="34" charset="0"/>
              </a:rPr>
              <a:t> </a:t>
            </a:r>
            <a:r>
              <a:rPr lang="en-GB" err="1">
                <a:effectLst/>
                <a:latin typeface="Arial" panose="020B0604020202020204" pitchFamily="34" charset="0"/>
              </a:rPr>
              <a:t>videst</a:t>
            </a:r>
            <a:r>
              <a:rPr lang="en-GB">
                <a:effectLst/>
                <a:latin typeface="Arial" panose="020B0604020202020204" pitchFamily="34" charset="0"/>
              </a:rPr>
              <a:t>, od </a:t>
            </a:r>
            <a:r>
              <a:rPr lang="en-GB" err="1">
                <a:effectLst/>
                <a:latin typeface="Arial" panose="020B0604020202020204" pitchFamily="34" charset="0"/>
              </a:rPr>
              <a:t>ut</a:t>
            </a:r>
            <a:r>
              <a:rPr lang="en-GB">
                <a:effectLst/>
                <a:latin typeface="Arial" panose="020B0604020202020204" pitchFamily="34" charset="0"/>
              </a:rPr>
              <a:t> </a:t>
            </a:r>
            <a:r>
              <a:rPr lang="en-GB" err="1">
                <a:effectLst/>
                <a:latin typeface="Arial" panose="020B0604020202020204" pitchFamily="34" charset="0"/>
              </a:rPr>
              <a:t>experendi</a:t>
            </a:r>
            <a:r>
              <a:rPr lang="en-GB">
                <a:effectLst/>
                <a:latin typeface="Arial" panose="020B0604020202020204" pitchFamily="34" charset="0"/>
              </a:rPr>
              <a:t> </a:t>
            </a:r>
            <a:r>
              <a:rPr lang="en-GB" err="1">
                <a:effectLst/>
                <a:latin typeface="Arial" panose="020B0604020202020204" pitchFamily="34" charset="0"/>
              </a:rPr>
              <a:t>venime</a:t>
            </a:r>
            <a:r>
              <a:rPr lang="en-GB">
                <a:effectLst/>
                <a:latin typeface="Arial" panose="020B0604020202020204" pitchFamily="34" charset="0"/>
              </a:rPr>
              <a:t> </a:t>
            </a:r>
            <a:r>
              <a:rPr lang="en-GB" err="1">
                <a:effectLst/>
                <a:latin typeface="Arial" panose="020B0604020202020204" pitchFamily="34" charset="0"/>
              </a:rPr>
              <a:t>nos</a:t>
            </a:r>
            <a:r>
              <a:rPr lang="en-GB">
                <a:effectLst/>
                <a:latin typeface="Arial" panose="020B0604020202020204" pitchFamily="34" charset="0"/>
              </a:rPr>
              <a:t> </a:t>
            </a:r>
            <a:r>
              <a:rPr lang="en-GB" err="1">
                <a:effectLst/>
                <a:latin typeface="Arial" panose="020B0604020202020204" pitchFamily="34" charset="0"/>
              </a:rPr>
              <a:t>dolor</a:t>
            </a:r>
            <a:r>
              <a:rPr lang="en-GB">
                <a:effectLst/>
                <a:latin typeface="Arial" panose="020B0604020202020204" pitchFamily="34" charset="0"/>
              </a:rPr>
              <a:t> </a:t>
            </a:r>
            <a:r>
              <a:rPr lang="en-GB" err="1">
                <a:effectLst/>
                <a:latin typeface="Arial" panose="020B0604020202020204" pitchFamily="34" charset="0"/>
              </a:rPr>
              <a:t>si</a:t>
            </a:r>
            <a:r>
              <a:rPr lang="en-GB">
                <a:effectLst/>
                <a:latin typeface="Arial" panose="020B0604020202020204" pitchFamily="34" charset="0"/>
              </a:rPr>
              <a:t> </a:t>
            </a:r>
            <a:r>
              <a:rPr lang="en-GB" err="1">
                <a:effectLst/>
                <a:latin typeface="Arial" panose="020B0604020202020204" pitchFamily="34" charset="0"/>
              </a:rPr>
              <a:t>debitem</a:t>
            </a:r>
            <a:r>
              <a:rPr lang="en-GB">
                <a:effectLst/>
                <a:latin typeface="Arial" panose="020B0604020202020204" pitchFamily="34" charset="0"/>
              </a:rPr>
              <a:t> et </a:t>
            </a:r>
            <a:r>
              <a:rPr lang="en-GB" err="1">
                <a:effectLst/>
                <a:latin typeface="Arial" panose="020B0604020202020204" pitchFamily="34" charset="0"/>
              </a:rPr>
              <a:t>apitibus</a:t>
            </a:r>
            <a:r>
              <a:rPr lang="en-GB">
                <a:effectLst/>
                <a:latin typeface="Arial" panose="020B0604020202020204" pitchFamily="34" charset="0"/>
              </a:rPr>
              <a:t> de sim </a:t>
            </a:r>
            <a:r>
              <a:rPr lang="en-GB" err="1">
                <a:effectLst/>
                <a:latin typeface="Arial" panose="020B0604020202020204" pitchFamily="34" charset="0"/>
              </a:rPr>
              <a:t>facipsa</a:t>
            </a:r>
            <a:r>
              <a:rPr lang="en-GB">
                <a:effectLst/>
                <a:latin typeface="Arial" panose="020B0604020202020204" pitchFamily="34" charset="0"/>
              </a:rPr>
              <a:t> </a:t>
            </a:r>
            <a:r>
              <a:rPr lang="en-GB" err="1">
                <a:effectLst/>
                <a:latin typeface="Arial" panose="020B0604020202020204" pitchFamily="34" charset="0"/>
              </a:rPr>
              <a:t>quias</a:t>
            </a:r>
            <a:r>
              <a:rPr lang="en-GB">
                <a:effectLst/>
                <a:latin typeface="Arial" panose="020B0604020202020204" pitchFamily="34" charset="0"/>
              </a:rPr>
              <a:t> </a:t>
            </a:r>
            <a:r>
              <a:rPr lang="en-GB" err="1">
                <a:effectLst/>
                <a:latin typeface="Arial" panose="020B0604020202020204" pitchFamily="34" charset="0"/>
              </a:rPr>
              <a:t>quiduciet</a:t>
            </a:r>
            <a:r>
              <a:rPr lang="en-GB">
                <a:effectLst/>
                <a:latin typeface="Arial" panose="020B0604020202020204" pitchFamily="34" charset="0"/>
              </a:rPr>
              <a:t> </a:t>
            </a:r>
            <a:r>
              <a:rPr lang="en-GB" err="1">
                <a:effectLst/>
                <a:latin typeface="Arial" panose="020B0604020202020204" pitchFamily="34" charset="0"/>
              </a:rPr>
              <a:t>alic</a:t>
            </a:r>
            <a:r>
              <a:rPr lang="en-GB">
                <a:effectLst/>
                <a:latin typeface="Arial" panose="020B0604020202020204" pitchFamily="34" charset="0"/>
              </a:rPr>
              <a:t> </a:t>
            </a:r>
            <a:r>
              <a:rPr lang="en-GB" err="1">
                <a:effectLst/>
                <a:latin typeface="Arial" panose="020B0604020202020204" pitchFamily="34" charset="0"/>
              </a:rPr>
              <a:t>toribus</a:t>
            </a:r>
            <a:r>
              <a:rPr lang="en-GB">
                <a:effectLst/>
                <a:latin typeface="Arial" panose="020B0604020202020204" pitchFamily="34" charset="0"/>
              </a:rPr>
              <a:t> </a:t>
            </a:r>
            <a:r>
              <a:rPr lang="en-GB" err="1">
                <a:effectLst/>
                <a:latin typeface="Arial" panose="020B0604020202020204" pitchFamily="34" charset="0"/>
              </a:rPr>
              <a:t>dandae</a:t>
            </a:r>
            <a:r>
              <a:rPr lang="en-GB">
                <a:effectLst/>
                <a:latin typeface="Arial" panose="020B0604020202020204" pitchFamily="34" charset="0"/>
              </a:rPr>
              <a:t> non </a:t>
            </a:r>
            <a:r>
              <a:rPr lang="en-GB" err="1">
                <a:effectLst/>
                <a:latin typeface="Arial" panose="020B0604020202020204" pitchFamily="34" charset="0"/>
              </a:rPr>
              <a:t>restori</a:t>
            </a:r>
            <a:r>
              <a:rPr lang="en-GB">
                <a:effectLst/>
                <a:latin typeface="Arial" panose="020B0604020202020204" pitchFamily="34" charset="0"/>
              </a:rPr>
              <a:t> </a:t>
            </a:r>
            <a:r>
              <a:rPr lang="en-GB" err="1">
                <a:effectLst/>
                <a:latin typeface="Arial" panose="020B0604020202020204" pitchFamily="34" charset="0"/>
              </a:rPr>
              <a:t>beaquame</a:t>
            </a:r>
            <a:r>
              <a:rPr lang="en-GB">
                <a:effectLst/>
                <a:latin typeface="Arial" panose="020B0604020202020204" pitchFamily="34" charset="0"/>
              </a:rPr>
              <a:t> </a:t>
            </a:r>
            <a:r>
              <a:rPr lang="en-GB" err="1">
                <a:effectLst/>
                <a:latin typeface="Arial" panose="020B0604020202020204" pitchFamily="34" charset="0"/>
              </a:rPr>
              <a:t>prempores</a:t>
            </a:r>
            <a:r>
              <a:rPr lang="en-GB">
                <a:effectLst/>
                <a:latin typeface="Arial" panose="020B0604020202020204" pitchFamily="34" charset="0"/>
              </a:rPr>
              <a:t> et </a:t>
            </a:r>
            <a:r>
              <a:rPr lang="en-GB" err="1">
                <a:effectLst/>
                <a:latin typeface="Arial" panose="020B0604020202020204" pitchFamily="34" charset="0"/>
              </a:rPr>
              <a:t>remque</a:t>
            </a:r>
            <a:r>
              <a:rPr lang="en-GB">
                <a:effectLst/>
                <a:latin typeface="Arial" panose="020B0604020202020204" pitchFamily="34" charset="0"/>
              </a:rPr>
              <a:t> </a:t>
            </a:r>
            <a:r>
              <a:rPr lang="en-GB" err="1">
                <a:effectLst/>
                <a:latin typeface="Arial" panose="020B0604020202020204" pitchFamily="34" charset="0"/>
              </a:rPr>
              <a:t>quam</a:t>
            </a:r>
            <a:r>
              <a:rPr lang="en-GB">
                <a:effectLst/>
                <a:latin typeface="Arial" panose="020B0604020202020204" pitchFamily="34" charset="0"/>
              </a:rPr>
              <a:t> do</a:t>
            </a:r>
          </a:p>
          <a:p>
            <a:r>
              <a:rPr lang="en-GB" err="1">
                <a:effectLst/>
                <a:latin typeface="Arial" panose="020B0604020202020204" pitchFamily="34" charset="0"/>
              </a:rPr>
              <a:t>luptat</a:t>
            </a:r>
            <a:r>
              <a:rPr lang="en-GB">
                <a:effectLst/>
                <a:latin typeface="Arial" panose="020B0604020202020204" pitchFamily="34" charset="0"/>
              </a:rPr>
              <a:t> </a:t>
            </a:r>
            <a:r>
              <a:rPr lang="en-GB" err="1">
                <a:effectLst/>
                <a:latin typeface="Arial" panose="020B0604020202020204" pitchFamily="34" charset="0"/>
              </a:rPr>
              <a:t>ipsanis</a:t>
            </a:r>
            <a:r>
              <a:rPr lang="en-GB">
                <a:effectLst/>
                <a:latin typeface="Arial" panose="020B0604020202020204" pitchFamily="34" charset="0"/>
              </a:rPr>
              <a:t> </a:t>
            </a:r>
            <a:r>
              <a:rPr lang="en-GB" err="1">
                <a:effectLst/>
                <a:latin typeface="Arial" panose="020B0604020202020204" pitchFamily="34" charset="0"/>
              </a:rPr>
              <a:t>sitatur</a:t>
            </a:r>
            <a:r>
              <a:rPr lang="en-GB">
                <a:effectLst/>
                <a:latin typeface="Arial" panose="020B0604020202020204" pitchFamily="34" charset="0"/>
              </a:rPr>
              <a:t>, </a:t>
            </a:r>
            <a:r>
              <a:rPr lang="en-GB" err="1">
                <a:effectLst/>
                <a:latin typeface="Arial" panose="020B0604020202020204" pitchFamily="34" charset="0"/>
              </a:rPr>
              <a:t>quibus</a:t>
            </a:r>
            <a:r>
              <a:rPr lang="en-GB">
                <a:effectLst/>
                <a:latin typeface="Arial" panose="020B0604020202020204" pitchFamily="34" charset="0"/>
              </a:rPr>
              <a:t>, </a:t>
            </a:r>
            <a:r>
              <a:rPr lang="en-GB" err="1">
                <a:effectLst/>
                <a:latin typeface="Arial" panose="020B0604020202020204" pitchFamily="34" charset="0"/>
              </a:rPr>
              <a:t>utenimo</a:t>
            </a:r>
            <a:r>
              <a:rPr lang="en-GB">
                <a:effectLst/>
                <a:latin typeface="Arial" panose="020B0604020202020204" pitchFamily="34" charset="0"/>
              </a:rPr>
              <a:t> </a:t>
            </a:r>
            <a:r>
              <a:rPr lang="en-GB" err="1">
                <a:effectLst/>
                <a:latin typeface="Arial" panose="020B0604020202020204" pitchFamily="34" charset="0"/>
              </a:rPr>
              <a:t>dipsanitiis</a:t>
            </a:r>
            <a:r>
              <a:rPr lang="en-GB">
                <a:effectLst/>
                <a:latin typeface="Arial" panose="020B0604020202020204" pitchFamily="34" charset="0"/>
              </a:rPr>
              <a:t> </a:t>
            </a:r>
            <a:r>
              <a:rPr lang="en-GB" err="1">
                <a:effectLst/>
                <a:latin typeface="Arial" panose="020B0604020202020204" pitchFamily="34" charset="0"/>
              </a:rPr>
              <a:t>exerecum</a:t>
            </a:r>
            <a:r>
              <a:rPr lang="en-GB">
                <a:effectLst/>
                <a:latin typeface="Arial" panose="020B0604020202020204" pitchFamily="34" charset="0"/>
              </a:rPr>
              <a:t> </a:t>
            </a:r>
            <a:r>
              <a:rPr lang="en-GB" err="1">
                <a:effectLst/>
                <a:latin typeface="Arial" panose="020B0604020202020204" pitchFamily="34" charset="0"/>
              </a:rPr>
              <a:t>atem</a:t>
            </a:r>
            <a:r>
              <a:rPr lang="en-GB">
                <a:effectLst/>
                <a:latin typeface="Arial" panose="020B0604020202020204" pitchFamily="34" charset="0"/>
              </a:rPr>
              <a:t> rem que </a:t>
            </a:r>
            <a:r>
              <a:rPr lang="en-GB" err="1">
                <a:effectLst/>
                <a:latin typeface="Arial" panose="020B0604020202020204" pitchFamily="34" charset="0"/>
              </a:rPr>
              <a:t>nonsecte</a:t>
            </a:r>
            <a:r>
              <a:rPr lang="en-GB">
                <a:effectLst/>
                <a:latin typeface="Arial" panose="020B0604020202020204" pitchFamily="34" charset="0"/>
              </a:rPr>
              <a:t> </a:t>
            </a:r>
            <a:r>
              <a:rPr lang="en-GB" err="1">
                <a:effectLst/>
                <a:latin typeface="Arial" panose="020B0604020202020204" pitchFamily="34" charset="0"/>
              </a:rPr>
              <a:t>conse</a:t>
            </a:r>
            <a:r>
              <a:rPr lang="en-GB">
                <a:effectLst/>
                <a:latin typeface="Arial" panose="020B0604020202020204" pitchFamily="34" charset="0"/>
              </a:rPr>
              <a:t> </a:t>
            </a:r>
            <a:r>
              <a:rPr lang="en-GB" err="1">
                <a:effectLst/>
                <a:latin typeface="Arial" panose="020B0604020202020204" pitchFamily="34" charset="0"/>
              </a:rPr>
              <a:t>nihic</a:t>
            </a:r>
            <a:r>
              <a:rPr lang="en-GB">
                <a:effectLst/>
                <a:latin typeface="Arial" panose="020B0604020202020204" pitchFamily="34" charset="0"/>
              </a:rPr>
              <a:t> </a:t>
            </a:r>
            <a:r>
              <a:rPr lang="en-GB" err="1">
                <a:effectLst/>
                <a:latin typeface="Arial" panose="020B0604020202020204" pitchFamily="34" charset="0"/>
              </a:rPr>
              <a:t>tecerferia</a:t>
            </a:r>
            <a:r>
              <a:rPr lang="en-GB">
                <a:effectLst/>
                <a:latin typeface="Arial" panose="020B0604020202020204" pitchFamily="34" charset="0"/>
              </a:rPr>
              <a:t> </a:t>
            </a:r>
            <a:r>
              <a:rPr lang="en-GB" err="1">
                <a:effectLst/>
                <a:latin typeface="Arial" panose="020B0604020202020204" pitchFamily="34" charset="0"/>
              </a:rPr>
              <a:t>sam</a:t>
            </a:r>
            <a:r>
              <a:rPr lang="en-GB">
                <a:effectLst/>
                <a:latin typeface="Arial" panose="020B0604020202020204" pitchFamily="34" charset="0"/>
              </a:rPr>
              <a:t> r</a:t>
            </a:r>
          </a:p>
        </p:txBody>
      </p:sp>
      <p:sp>
        <p:nvSpPr>
          <p:cNvPr id="17" name="Picture Placeholder 17">
            <a:extLst>
              <a:ext uri="{FF2B5EF4-FFF2-40B4-BE49-F238E27FC236}">
                <a16:creationId xmlns:a16="http://schemas.microsoft.com/office/drawing/2014/main" id="{169FDCBD-E700-D64F-9E85-B46A8857EB88}"/>
              </a:ext>
            </a:extLst>
          </p:cNvPr>
          <p:cNvSpPr>
            <a:spLocks noGrp="1"/>
          </p:cNvSpPr>
          <p:nvPr>
            <p:ph type="pic" sz="quarter" idx="16" hasCustomPrompt="1"/>
          </p:nvPr>
        </p:nvSpPr>
        <p:spPr>
          <a:xfrm>
            <a:off x="0" y="1434353"/>
            <a:ext cx="6026725" cy="4438417"/>
          </a:xfrm>
          <a:solidFill>
            <a:schemeClr val="accent4"/>
          </a:solidFill>
        </p:spPr>
        <p:txBody>
          <a:bodyPr/>
          <a:lstStyle>
            <a:lvl1pPr marL="0" marR="0" indent="0" algn="l" defTabSz="914400" rtl="0" eaLnBrk="1" fontAlgn="auto" latinLnBrk="0" hangingPunct="1">
              <a:lnSpc>
                <a:spcPct val="90000"/>
              </a:lnSpc>
              <a:spcBef>
                <a:spcPts val="1000"/>
              </a:spcBef>
              <a:spcAft>
                <a:spcPts val="0"/>
              </a:spcAft>
              <a:buClr>
                <a:schemeClr val="accent1"/>
              </a:buClr>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
                <a:schemeClr val="accent1"/>
              </a:buClr>
              <a:buSzTx/>
              <a:buFont typeface="Arial" panose="020B0604020202020204" pitchFamily="34" charset="0"/>
              <a:buNone/>
              <a:tabLst/>
              <a:defRPr/>
            </a:pPr>
            <a:r>
              <a:rPr lang="en-GB" sz="1600">
                <a:effectLst/>
                <a:latin typeface="Calibri" panose="020F0502020204030204" pitchFamily="34" charset="0"/>
                <a:ea typeface="Times New Roman" panose="02020603050405020304" pitchFamily="18" charset="0"/>
                <a:cs typeface="Times New Roman" panose="02020603050405020304" pitchFamily="18" charset="0"/>
              </a:rPr>
              <a:t>click icon to add picture</a:t>
            </a:r>
            <a:r>
              <a:rPr lang="en-GB">
                <a:effectLst/>
              </a:rPr>
              <a:t> </a:t>
            </a:r>
            <a:endParaRPr lang="en-US"/>
          </a:p>
          <a:p>
            <a:endParaRPr lang="en-US"/>
          </a:p>
        </p:txBody>
      </p:sp>
      <p:pic>
        <p:nvPicPr>
          <p:cNvPr id="11" name="Graphic 10">
            <a:extLst>
              <a:ext uri="{FF2B5EF4-FFF2-40B4-BE49-F238E27FC236}">
                <a16:creationId xmlns:a16="http://schemas.microsoft.com/office/drawing/2014/main" id="{8A09F554-5605-AD40-B5E0-E7EC5314027A}"/>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7929" y="6230471"/>
            <a:ext cx="645458" cy="645458"/>
          </a:xfrm>
          <a:prstGeom prst="rect">
            <a:avLst/>
          </a:prstGeom>
        </p:spPr>
      </p:pic>
      <p:pic>
        <p:nvPicPr>
          <p:cNvPr id="13" name="Graphic 12">
            <a:extLst>
              <a:ext uri="{FF2B5EF4-FFF2-40B4-BE49-F238E27FC236}">
                <a16:creationId xmlns:a16="http://schemas.microsoft.com/office/drawing/2014/main" id="{9C591406-C145-B44B-A18F-8ADF89815A44}"/>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1080377" y="-17930"/>
            <a:ext cx="1129553" cy="1129553"/>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id="{9EBED13A-BF02-496B-BEA9-21839DB60E03}"/>
              </a:ext>
            </a:extLst>
          </p:cNvPr>
          <p:cNvPicPr>
            <a:picLocks noChangeAspect="1"/>
          </p:cNvPicPr>
          <p:nvPr userDrawn="1"/>
        </p:nvPicPr>
        <p:blipFill>
          <a:blip r:embed="rId6"/>
          <a:stretch>
            <a:fillRect/>
          </a:stretch>
        </p:blipFill>
        <p:spPr>
          <a:xfrm>
            <a:off x="8919553" y="5881198"/>
            <a:ext cx="3232460" cy="990615"/>
          </a:xfrm>
          <a:prstGeom prst="rect">
            <a:avLst/>
          </a:prstGeom>
        </p:spPr>
      </p:pic>
    </p:spTree>
    <p:extLst>
      <p:ext uri="{BB962C8B-B14F-4D97-AF65-F5344CB8AC3E}">
        <p14:creationId xmlns:p14="http://schemas.microsoft.com/office/powerpoint/2010/main" val="34555069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Column for Text/Table/Chart">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C073464-68A7-CF45-A620-B0C8DF37851B}"/>
              </a:ext>
            </a:extLst>
          </p:cNvPr>
          <p:cNvSpPr>
            <a:spLocks noGrp="1"/>
          </p:cNvSpPr>
          <p:nvPr>
            <p:ph type="sldNum" sz="quarter" idx="12"/>
          </p:nvPr>
        </p:nvSpPr>
        <p:spPr>
          <a:xfrm>
            <a:off x="838200" y="6356350"/>
            <a:ext cx="470647" cy="365125"/>
          </a:xfrm>
          <a:prstGeom prst="rect">
            <a:avLst/>
          </a:prstGeom>
        </p:spPr>
        <p:txBody>
          <a:bodyPr/>
          <a:lstStyle/>
          <a:p>
            <a:fld id="{A7F0B22C-0A9E-1F49-AEDF-5343966792C1}" type="slidenum">
              <a:rPr lang="en-US" smtClean="0"/>
              <a:t>‹#›</a:t>
            </a:fld>
            <a:endParaRPr lang="en-US"/>
          </a:p>
        </p:txBody>
      </p:sp>
      <p:sp>
        <p:nvSpPr>
          <p:cNvPr id="9" name="Title 1">
            <a:extLst>
              <a:ext uri="{FF2B5EF4-FFF2-40B4-BE49-F238E27FC236}">
                <a16:creationId xmlns:a16="http://schemas.microsoft.com/office/drawing/2014/main" id="{6A3877CA-ED11-074C-92EB-5B6487414A1F}"/>
              </a:ext>
            </a:extLst>
          </p:cNvPr>
          <p:cNvSpPr>
            <a:spLocks noGrp="1"/>
          </p:cNvSpPr>
          <p:nvPr>
            <p:ph type="title"/>
          </p:nvPr>
        </p:nvSpPr>
        <p:spPr>
          <a:xfrm>
            <a:off x="838200" y="693597"/>
            <a:ext cx="10515600" cy="558240"/>
          </a:xfrm>
        </p:spPr>
        <p:txBody>
          <a:bodyPr/>
          <a:lstStyle/>
          <a:p>
            <a:r>
              <a:rPr lang="en-US"/>
              <a:t>Click to edit Master title style</a:t>
            </a:r>
          </a:p>
        </p:txBody>
      </p:sp>
      <p:sp>
        <p:nvSpPr>
          <p:cNvPr id="10" name="Content Placeholder 2">
            <a:extLst>
              <a:ext uri="{FF2B5EF4-FFF2-40B4-BE49-F238E27FC236}">
                <a16:creationId xmlns:a16="http://schemas.microsoft.com/office/drawing/2014/main" id="{FCB4D7ED-26DF-D04A-B677-692DB7C68D79}"/>
              </a:ext>
            </a:extLst>
          </p:cNvPr>
          <p:cNvSpPr>
            <a:spLocks noGrp="1"/>
          </p:cNvSpPr>
          <p:nvPr>
            <p:ph sz="half" idx="13"/>
          </p:nvPr>
        </p:nvSpPr>
        <p:spPr>
          <a:xfrm>
            <a:off x="838200" y="1434353"/>
            <a:ext cx="5181600" cy="44384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2">
            <a:extLst>
              <a:ext uri="{FF2B5EF4-FFF2-40B4-BE49-F238E27FC236}">
                <a16:creationId xmlns:a16="http://schemas.microsoft.com/office/drawing/2014/main" id="{00209431-448B-0740-B6D9-0E8FB31A8FC7}"/>
              </a:ext>
            </a:extLst>
          </p:cNvPr>
          <p:cNvSpPr>
            <a:spLocks noGrp="1"/>
          </p:cNvSpPr>
          <p:nvPr>
            <p:ph sz="half" idx="14"/>
          </p:nvPr>
        </p:nvSpPr>
        <p:spPr>
          <a:xfrm>
            <a:off x="6172202" y="1452892"/>
            <a:ext cx="5181600" cy="44198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4" name="Graphic 13">
            <a:extLst>
              <a:ext uri="{FF2B5EF4-FFF2-40B4-BE49-F238E27FC236}">
                <a16:creationId xmlns:a16="http://schemas.microsoft.com/office/drawing/2014/main" id="{C58E9EDC-5FDB-C24A-AA6C-99FF6DB09210}"/>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7929" y="6230471"/>
            <a:ext cx="645458" cy="645458"/>
          </a:xfrm>
          <a:prstGeom prst="rect">
            <a:avLst/>
          </a:prstGeom>
        </p:spPr>
      </p:pic>
      <p:pic>
        <p:nvPicPr>
          <p:cNvPr id="16" name="Graphic 15">
            <a:extLst>
              <a:ext uri="{FF2B5EF4-FFF2-40B4-BE49-F238E27FC236}">
                <a16:creationId xmlns:a16="http://schemas.microsoft.com/office/drawing/2014/main" id="{0FA9ADDC-764B-B943-8465-94C30E36B09A}"/>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1080377" y="-17930"/>
            <a:ext cx="1129553" cy="1129553"/>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id="{C6122294-E33D-4130-BC9E-CC1DE711A64B}"/>
              </a:ext>
            </a:extLst>
          </p:cNvPr>
          <p:cNvPicPr>
            <a:picLocks noChangeAspect="1"/>
          </p:cNvPicPr>
          <p:nvPr userDrawn="1"/>
        </p:nvPicPr>
        <p:blipFill>
          <a:blip r:embed="rId6"/>
          <a:stretch>
            <a:fillRect/>
          </a:stretch>
        </p:blipFill>
        <p:spPr>
          <a:xfrm>
            <a:off x="8919553" y="5881198"/>
            <a:ext cx="3232460" cy="990615"/>
          </a:xfrm>
          <a:prstGeom prst="rect">
            <a:avLst/>
          </a:prstGeom>
        </p:spPr>
      </p:pic>
    </p:spTree>
    <p:extLst>
      <p:ext uri="{BB962C8B-B14F-4D97-AF65-F5344CB8AC3E}">
        <p14:creationId xmlns:p14="http://schemas.microsoft.com/office/powerpoint/2010/main" val="209698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Slide 2">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101CCE9-7B83-5A4A-B3ED-0F12BAB7FD68}"/>
              </a:ext>
            </a:extLst>
          </p:cNvPr>
          <p:cNvSpPr>
            <a:spLocks noGrp="1"/>
          </p:cNvSpPr>
          <p:nvPr>
            <p:ph type="sldNum" sz="quarter" idx="12"/>
          </p:nvPr>
        </p:nvSpPr>
        <p:spPr>
          <a:xfrm>
            <a:off x="838200" y="6356350"/>
            <a:ext cx="470647" cy="365125"/>
          </a:xfrm>
          <a:prstGeom prst="rect">
            <a:avLst/>
          </a:prstGeom>
        </p:spPr>
        <p:txBody>
          <a:bodyPr/>
          <a:lstStyle/>
          <a:p>
            <a:fld id="{A7F0B22C-0A9E-1F49-AEDF-5343966792C1}" type="slidenum">
              <a:rPr lang="en-US" smtClean="0"/>
              <a:t>‹#›</a:t>
            </a:fld>
            <a:endParaRPr lang="en-US"/>
          </a:p>
        </p:txBody>
      </p:sp>
      <p:sp>
        <p:nvSpPr>
          <p:cNvPr id="2" name="Rectangle 1">
            <a:extLst>
              <a:ext uri="{FF2B5EF4-FFF2-40B4-BE49-F238E27FC236}">
                <a16:creationId xmlns:a16="http://schemas.microsoft.com/office/drawing/2014/main" id="{93E5A2C0-9815-0145-8D5A-3C16FCC9867A}"/>
              </a:ext>
            </a:extLst>
          </p:cNvPr>
          <p:cNvSpPr/>
          <p:nvPr userDrawn="1"/>
        </p:nvSpPr>
        <p:spPr>
          <a:xfrm>
            <a:off x="787236" y="1413198"/>
            <a:ext cx="10566563" cy="1169551"/>
          </a:xfrm>
          <a:prstGeom prst="rect">
            <a:avLst/>
          </a:prstGeom>
        </p:spPr>
        <p:txBody>
          <a:bodyPr wrap="square">
            <a:spAutoFit/>
          </a:bodyPr>
          <a:lstStyle/>
          <a:p>
            <a:pPr marL="285750" indent="-285750">
              <a:buClr>
                <a:schemeClr val="accent1"/>
              </a:buClr>
              <a:buFont typeface="Arial" panose="020B0604020202020204" pitchFamily="34" charset="0"/>
              <a:buChar char="•"/>
            </a:pPr>
            <a:r>
              <a:rPr lang="en-GB" sz="1400" b="1"/>
              <a:t>Best practice: </a:t>
            </a:r>
            <a:r>
              <a:rPr lang="en-GB" sz="1400"/>
              <a:t>Keep slides simple and consistent. Use visuals and colour where possible. Have your slides tell a continuous story. Tailor to your audience.</a:t>
            </a:r>
          </a:p>
          <a:p>
            <a:pPr marL="285750" indent="-285750">
              <a:buClr>
                <a:schemeClr val="accent1"/>
              </a:buClr>
              <a:buFont typeface="Arial" panose="020B0604020202020204" pitchFamily="34" charset="0"/>
              <a:buChar char="•"/>
            </a:pPr>
            <a:r>
              <a:rPr lang="en-GB" sz="1400" b="1"/>
              <a:t>Save ink when printing block colour slides: </a:t>
            </a:r>
            <a:r>
              <a:rPr lang="en-GB" sz="1400"/>
              <a:t>Select ‘Print’ &gt; ‘Settings’ &gt; select ‘Pure Black and White’ from the bottom drop-down menu (under Colour/grayscale). Your slides will print with white backgrounds and black text. </a:t>
            </a:r>
          </a:p>
          <a:p>
            <a:pPr marL="285750" indent="-285750">
              <a:buClr>
                <a:schemeClr val="accent1"/>
              </a:buClr>
              <a:buFont typeface="Arial" panose="020B0604020202020204" pitchFamily="34" charset="0"/>
              <a:buChar char="•"/>
            </a:pPr>
            <a:r>
              <a:rPr lang="en-GB" sz="1400" b="1"/>
              <a:t>Colour Palette: </a:t>
            </a:r>
            <a:r>
              <a:rPr lang="en-GB" sz="1400"/>
              <a:t>12 Charles Taylor colours are built into this template. The full palette is shown below.</a:t>
            </a:r>
          </a:p>
        </p:txBody>
      </p:sp>
      <p:sp>
        <p:nvSpPr>
          <p:cNvPr id="89" name="Rectangle 88">
            <a:extLst>
              <a:ext uri="{FF2B5EF4-FFF2-40B4-BE49-F238E27FC236}">
                <a16:creationId xmlns:a16="http://schemas.microsoft.com/office/drawing/2014/main" id="{A2E8161C-BCD8-E24E-BA3B-8421116255C9}"/>
              </a:ext>
            </a:extLst>
          </p:cNvPr>
          <p:cNvSpPr/>
          <p:nvPr userDrawn="1"/>
        </p:nvSpPr>
        <p:spPr>
          <a:xfrm>
            <a:off x="838200" y="686238"/>
            <a:ext cx="11637936" cy="523220"/>
          </a:xfrm>
          <a:prstGeom prst="rect">
            <a:avLst/>
          </a:prstGeom>
        </p:spPr>
        <p:txBody>
          <a:bodyPr wrap="square">
            <a:spAutoFit/>
          </a:bodyPr>
          <a:lstStyle/>
          <a:p>
            <a:r>
              <a:rPr lang="en-GB" sz="2800" b="1"/>
              <a:t>Charles Taylor InsureTech Template Instructions</a:t>
            </a:r>
            <a:endParaRPr lang="en-US" sz="2800" b="1"/>
          </a:p>
        </p:txBody>
      </p:sp>
      <p:sp>
        <p:nvSpPr>
          <p:cNvPr id="91" name="Rectangle 90">
            <a:extLst>
              <a:ext uri="{FF2B5EF4-FFF2-40B4-BE49-F238E27FC236}">
                <a16:creationId xmlns:a16="http://schemas.microsoft.com/office/drawing/2014/main" id="{7E80FE23-02A8-6344-B397-C770B30B3C45}"/>
              </a:ext>
            </a:extLst>
          </p:cNvPr>
          <p:cNvSpPr/>
          <p:nvPr userDrawn="1"/>
        </p:nvSpPr>
        <p:spPr>
          <a:xfrm>
            <a:off x="1354743" y="6475254"/>
            <a:ext cx="8580820" cy="415498"/>
          </a:xfrm>
          <a:prstGeom prst="rect">
            <a:avLst/>
          </a:prstGeom>
        </p:spPr>
        <p:txBody>
          <a:bodyPr wrap="square">
            <a:spAutoFit/>
          </a:bodyPr>
          <a:lstStyle/>
          <a:p>
            <a:pPr marL="914400" lvl="2" indent="0" algn="ctr">
              <a:buClr>
                <a:schemeClr val="accent1"/>
              </a:buClr>
              <a:buFont typeface="Arial" panose="020B0604020202020204" pitchFamily="34" charset="0"/>
              <a:buNone/>
            </a:pPr>
            <a:r>
              <a:rPr lang="en-GB" sz="1050" b="1" u="none" kern="1200">
                <a:solidFill>
                  <a:schemeClr val="tx1"/>
                </a:solidFill>
                <a:effectLst/>
                <a:latin typeface="+mn-lt"/>
                <a:ea typeface="+mn-ea"/>
                <a:cs typeface="+mn-cs"/>
              </a:rPr>
              <a:t>If you have any questions about using the slide template, please contact your </a:t>
            </a:r>
          </a:p>
          <a:p>
            <a:pPr marL="914400" lvl="2" indent="0" algn="ctr">
              <a:buClr>
                <a:schemeClr val="accent1"/>
              </a:buClr>
              <a:buFont typeface="Arial" panose="020B0604020202020204" pitchFamily="34" charset="0"/>
              <a:buNone/>
            </a:pPr>
            <a:r>
              <a:rPr lang="en-GB" sz="1050" b="1" u="none" kern="1200">
                <a:solidFill>
                  <a:schemeClr val="tx1"/>
                </a:solidFill>
                <a:effectLst/>
                <a:latin typeface="+mn-lt"/>
                <a:ea typeface="+mn-ea"/>
                <a:cs typeface="+mn-cs"/>
              </a:rPr>
              <a:t>relevant Marketing Business Partner</a:t>
            </a:r>
            <a:endParaRPr lang="en-GB" sz="1050" b="1" u="none">
              <a:solidFill>
                <a:schemeClr val="tx1"/>
              </a:solidFill>
            </a:endParaRPr>
          </a:p>
        </p:txBody>
      </p:sp>
      <p:pic>
        <p:nvPicPr>
          <p:cNvPr id="90" name="Graphic 89">
            <a:extLst>
              <a:ext uri="{FF2B5EF4-FFF2-40B4-BE49-F238E27FC236}">
                <a16:creationId xmlns:a16="http://schemas.microsoft.com/office/drawing/2014/main" id="{DB1D52D7-1303-AD41-A828-380355B2C785}"/>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7929" y="6230471"/>
            <a:ext cx="645458" cy="645458"/>
          </a:xfrm>
          <a:prstGeom prst="rect">
            <a:avLst/>
          </a:prstGeom>
        </p:spPr>
      </p:pic>
      <p:pic>
        <p:nvPicPr>
          <p:cNvPr id="92" name="Graphic 91">
            <a:extLst>
              <a:ext uri="{FF2B5EF4-FFF2-40B4-BE49-F238E27FC236}">
                <a16:creationId xmlns:a16="http://schemas.microsoft.com/office/drawing/2014/main" id="{655AECC1-8436-C34B-94CD-61D4068FB1E2}"/>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1080377" y="-17930"/>
            <a:ext cx="1129553" cy="1129553"/>
          </a:xfrm>
          <a:prstGeom prst="rect">
            <a:avLst/>
          </a:prstGeom>
        </p:spPr>
      </p:pic>
      <p:grpSp>
        <p:nvGrpSpPr>
          <p:cNvPr id="55" name="Group 54">
            <a:extLst>
              <a:ext uri="{FF2B5EF4-FFF2-40B4-BE49-F238E27FC236}">
                <a16:creationId xmlns:a16="http://schemas.microsoft.com/office/drawing/2014/main" id="{C7B169AE-CAB6-422C-BD03-F266E660E300}"/>
              </a:ext>
            </a:extLst>
          </p:cNvPr>
          <p:cNvGrpSpPr/>
          <p:nvPr userDrawn="1"/>
        </p:nvGrpSpPr>
        <p:grpSpPr>
          <a:xfrm>
            <a:off x="3001970" y="2744110"/>
            <a:ext cx="5784599" cy="3532968"/>
            <a:chOff x="2569708" y="2744110"/>
            <a:chExt cx="5784599" cy="3532968"/>
          </a:xfrm>
        </p:grpSpPr>
        <p:sp>
          <p:nvSpPr>
            <p:cNvPr id="56" name="Rectangle 55">
              <a:extLst>
                <a:ext uri="{FF2B5EF4-FFF2-40B4-BE49-F238E27FC236}">
                  <a16:creationId xmlns:a16="http://schemas.microsoft.com/office/drawing/2014/main" id="{77ECA69B-FE3B-47E6-9A15-ECB873ABC4A0}"/>
                </a:ext>
              </a:extLst>
            </p:cNvPr>
            <p:cNvSpPr/>
            <p:nvPr userDrawn="1"/>
          </p:nvSpPr>
          <p:spPr>
            <a:xfrm>
              <a:off x="5391744" y="3022135"/>
              <a:ext cx="701985" cy="650081"/>
            </a:xfrm>
            <a:prstGeom prst="rect">
              <a:avLst/>
            </a:prstGeom>
            <a:solidFill>
              <a:srgbClr val="CAC3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1" tIns="68579" rIns="137161" bIns="68579" numCol="1" spcCol="0" rtlCol="0" fromWordArt="0" anchor="ctr" anchorCtr="0" forceAA="0" compatLnSpc="1">
              <a:prstTxWarp prst="textNoShape">
                <a:avLst/>
              </a:prstTxWarp>
              <a:noAutofit/>
            </a:bodyPr>
            <a:lstStyle/>
            <a:p>
              <a:pPr algn="ctr"/>
              <a:endParaRPr lang="en-GB" sz="3599"/>
            </a:p>
          </p:txBody>
        </p:sp>
        <p:sp>
          <p:nvSpPr>
            <p:cNvPr id="62" name="Rectangle 61">
              <a:extLst>
                <a:ext uri="{FF2B5EF4-FFF2-40B4-BE49-F238E27FC236}">
                  <a16:creationId xmlns:a16="http://schemas.microsoft.com/office/drawing/2014/main" id="{6253503E-B842-4EF7-A78F-F10538412819}"/>
                </a:ext>
              </a:extLst>
            </p:cNvPr>
            <p:cNvSpPr/>
            <p:nvPr userDrawn="1"/>
          </p:nvSpPr>
          <p:spPr>
            <a:xfrm>
              <a:off x="6076149" y="3022135"/>
              <a:ext cx="727222" cy="650081"/>
            </a:xfrm>
            <a:prstGeom prst="rect">
              <a:avLst/>
            </a:prstGeom>
            <a:solidFill>
              <a:srgbClr val="8090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1" tIns="68579" rIns="137161" bIns="68579" numCol="1" spcCol="0" rtlCol="0" fromWordArt="0" anchor="ctr" anchorCtr="0" forceAA="0" compatLnSpc="1">
              <a:prstTxWarp prst="textNoShape">
                <a:avLst/>
              </a:prstTxWarp>
              <a:noAutofit/>
            </a:bodyPr>
            <a:lstStyle/>
            <a:p>
              <a:pPr algn="ctr"/>
              <a:endParaRPr lang="en-GB" sz="3599"/>
            </a:p>
          </p:txBody>
        </p:sp>
        <p:sp>
          <p:nvSpPr>
            <p:cNvPr id="63" name="Rectangle 62">
              <a:extLst>
                <a:ext uri="{FF2B5EF4-FFF2-40B4-BE49-F238E27FC236}">
                  <a16:creationId xmlns:a16="http://schemas.microsoft.com/office/drawing/2014/main" id="{15CC3613-6F1A-4619-9B51-2E3F59EAFF15}"/>
                </a:ext>
              </a:extLst>
            </p:cNvPr>
            <p:cNvSpPr/>
            <p:nvPr userDrawn="1"/>
          </p:nvSpPr>
          <p:spPr>
            <a:xfrm>
              <a:off x="6869553" y="3022135"/>
              <a:ext cx="727222" cy="650081"/>
            </a:xfrm>
            <a:prstGeom prst="rect">
              <a:avLst/>
            </a:prstGeom>
            <a:solidFill>
              <a:srgbClr val="302D4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1" tIns="68579" rIns="137161" bIns="68579" numCol="1" spcCol="0" rtlCol="0" fromWordArt="0" anchor="ctr" anchorCtr="0" forceAA="0" compatLnSpc="1">
              <a:prstTxWarp prst="textNoShape">
                <a:avLst/>
              </a:prstTxWarp>
              <a:noAutofit/>
            </a:bodyPr>
            <a:lstStyle/>
            <a:p>
              <a:pPr algn="ctr"/>
              <a:endParaRPr lang="en-GB" sz="3599"/>
            </a:p>
          </p:txBody>
        </p:sp>
        <p:sp>
          <p:nvSpPr>
            <p:cNvPr id="64" name="Rectangle 63">
              <a:extLst>
                <a:ext uri="{FF2B5EF4-FFF2-40B4-BE49-F238E27FC236}">
                  <a16:creationId xmlns:a16="http://schemas.microsoft.com/office/drawing/2014/main" id="{ADF72846-513D-4580-8AFF-8CF855465B40}"/>
                </a:ext>
              </a:extLst>
            </p:cNvPr>
            <p:cNvSpPr/>
            <p:nvPr userDrawn="1"/>
          </p:nvSpPr>
          <p:spPr>
            <a:xfrm>
              <a:off x="7583926" y="3022135"/>
              <a:ext cx="727222" cy="650081"/>
            </a:xfrm>
            <a:prstGeom prst="rect">
              <a:avLst/>
            </a:prstGeom>
            <a:solidFill>
              <a:srgbClr val="52506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1" tIns="68579" rIns="137161" bIns="68579" numCol="1" spcCol="0" rtlCol="0" fromWordArt="0" anchor="ctr" anchorCtr="0" forceAA="0" compatLnSpc="1">
              <a:prstTxWarp prst="textNoShape">
                <a:avLst/>
              </a:prstTxWarp>
              <a:noAutofit/>
            </a:bodyPr>
            <a:lstStyle/>
            <a:p>
              <a:pPr algn="ctr"/>
              <a:endParaRPr lang="en-GB" sz="3599"/>
            </a:p>
          </p:txBody>
        </p:sp>
        <p:sp>
          <p:nvSpPr>
            <p:cNvPr id="65" name="Rectangle 64">
              <a:extLst>
                <a:ext uri="{FF2B5EF4-FFF2-40B4-BE49-F238E27FC236}">
                  <a16:creationId xmlns:a16="http://schemas.microsoft.com/office/drawing/2014/main" id="{BF99D253-F576-48CD-A8D7-28DD7F7B661D}"/>
                </a:ext>
              </a:extLst>
            </p:cNvPr>
            <p:cNvSpPr/>
            <p:nvPr userDrawn="1"/>
          </p:nvSpPr>
          <p:spPr>
            <a:xfrm>
              <a:off x="4568324" y="3965856"/>
              <a:ext cx="727222" cy="650081"/>
            </a:xfrm>
            <a:prstGeom prst="rect">
              <a:avLst/>
            </a:prstGeom>
            <a:solidFill>
              <a:srgbClr val="00A2E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1" tIns="68579" rIns="137161" bIns="68579" numCol="1" spcCol="0" rtlCol="0" fromWordArt="0" anchor="ctr" anchorCtr="0" forceAA="0" compatLnSpc="1">
              <a:prstTxWarp prst="textNoShape">
                <a:avLst/>
              </a:prstTxWarp>
              <a:noAutofit/>
            </a:bodyPr>
            <a:lstStyle/>
            <a:p>
              <a:pPr algn="ctr"/>
              <a:endParaRPr lang="en-GB" sz="3599"/>
            </a:p>
          </p:txBody>
        </p:sp>
        <p:sp>
          <p:nvSpPr>
            <p:cNvPr id="66" name="Rectangle 65">
              <a:extLst>
                <a:ext uri="{FF2B5EF4-FFF2-40B4-BE49-F238E27FC236}">
                  <a16:creationId xmlns:a16="http://schemas.microsoft.com/office/drawing/2014/main" id="{23C5B658-7FCA-4200-AF54-119A1A8B10F9}"/>
                </a:ext>
              </a:extLst>
            </p:cNvPr>
            <p:cNvSpPr/>
            <p:nvPr userDrawn="1"/>
          </p:nvSpPr>
          <p:spPr>
            <a:xfrm>
              <a:off x="5375463" y="3965856"/>
              <a:ext cx="727222" cy="650081"/>
            </a:xfrm>
            <a:prstGeom prst="rect">
              <a:avLst/>
            </a:prstGeom>
            <a:solidFill>
              <a:srgbClr val="35ABA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1" tIns="68579" rIns="137161" bIns="68579" numCol="1" spcCol="0" rtlCol="0" fromWordArt="0" anchor="ctr" anchorCtr="0" forceAA="0" compatLnSpc="1">
              <a:prstTxWarp prst="textNoShape">
                <a:avLst/>
              </a:prstTxWarp>
              <a:noAutofit/>
            </a:bodyPr>
            <a:lstStyle/>
            <a:p>
              <a:pPr algn="ctr"/>
              <a:endParaRPr lang="en-GB" sz="3599"/>
            </a:p>
          </p:txBody>
        </p:sp>
        <p:sp>
          <p:nvSpPr>
            <p:cNvPr id="71" name="Rectangle 70">
              <a:extLst>
                <a:ext uri="{FF2B5EF4-FFF2-40B4-BE49-F238E27FC236}">
                  <a16:creationId xmlns:a16="http://schemas.microsoft.com/office/drawing/2014/main" id="{750A794A-7E9C-46D4-9483-BB27514C3099}"/>
                </a:ext>
              </a:extLst>
            </p:cNvPr>
            <p:cNvSpPr/>
            <p:nvPr userDrawn="1"/>
          </p:nvSpPr>
          <p:spPr>
            <a:xfrm>
              <a:off x="6096262" y="3965856"/>
              <a:ext cx="727222" cy="650081"/>
            </a:xfrm>
            <a:prstGeom prst="rect">
              <a:avLst/>
            </a:prstGeom>
            <a:solidFill>
              <a:srgbClr val="EC008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1" tIns="68579" rIns="137161" bIns="68579" numCol="1" spcCol="0" rtlCol="0" fromWordArt="0" anchor="ctr" anchorCtr="0" forceAA="0" compatLnSpc="1">
              <a:prstTxWarp prst="textNoShape">
                <a:avLst/>
              </a:prstTxWarp>
              <a:noAutofit/>
            </a:bodyPr>
            <a:lstStyle/>
            <a:p>
              <a:pPr algn="ctr"/>
              <a:endParaRPr lang="en-GB" sz="3599"/>
            </a:p>
          </p:txBody>
        </p:sp>
        <p:sp>
          <p:nvSpPr>
            <p:cNvPr id="72" name="Rectangle 71">
              <a:extLst>
                <a:ext uri="{FF2B5EF4-FFF2-40B4-BE49-F238E27FC236}">
                  <a16:creationId xmlns:a16="http://schemas.microsoft.com/office/drawing/2014/main" id="{765E2D20-2B5F-407D-9D63-636FCF56C3B3}"/>
                </a:ext>
              </a:extLst>
            </p:cNvPr>
            <p:cNvSpPr/>
            <p:nvPr userDrawn="1"/>
          </p:nvSpPr>
          <p:spPr>
            <a:xfrm>
              <a:off x="6896088" y="3965856"/>
              <a:ext cx="727222" cy="650081"/>
            </a:xfrm>
            <a:prstGeom prst="rect">
              <a:avLst/>
            </a:prstGeom>
            <a:solidFill>
              <a:srgbClr val="302D4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1" tIns="68579" rIns="137161" bIns="68579" numCol="1" spcCol="0" rtlCol="0" fromWordArt="0" anchor="ctr" anchorCtr="0" forceAA="0" compatLnSpc="1">
              <a:prstTxWarp prst="textNoShape">
                <a:avLst/>
              </a:prstTxWarp>
              <a:noAutofit/>
            </a:bodyPr>
            <a:lstStyle/>
            <a:p>
              <a:pPr algn="ctr"/>
              <a:endParaRPr lang="en-GB" sz="3599"/>
            </a:p>
          </p:txBody>
        </p:sp>
        <p:sp>
          <p:nvSpPr>
            <p:cNvPr id="73" name="Rectangle 72">
              <a:extLst>
                <a:ext uri="{FF2B5EF4-FFF2-40B4-BE49-F238E27FC236}">
                  <a16:creationId xmlns:a16="http://schemas.microsoft.com/office/drawing/2014/main" id="{187943DF-8BEC-420B-8C34-C8E27CF2205D}"/>
                </a:ext>
              </a:extLst>
            </p:cNvPr>
            <p:cNvSpPr/>
            <p:nvPr userDrawn="1"/>
          </p:nvSpPr>
          <p:spPr>
            <a:xfrm>
              <a:off x="7610459" y="3965856"/>
              <a:ext cx="727222" cy="650081"/>
            </a:xfrm>
            <a:prstGeom prst="rect">
              <a:avLst/>
            </a:prstGeom>
            <a:solidFill>
              <a:srgbClr val="52506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1" tIns="68579" rIns="137161" bIns="68579" numCol="1" spcCol="0" rtlCol="0" fromWordArt="0" anchor="ctr" anchorCtr="0" forceAA="0" compatLnSpc="1">
              <a:prstTxWarp prst="textNoShape">
                <a:avLst/>
              </a:prstTxWarp>
              <a:noAutofit/>
            </a:bodyPr>
            <a:lstStyle/>
            <a:p>
              <a:pPr algn="ctr"/>
              <a:endParaRPr lang="en-GB" sz="3599"/>
            </a:p>
          </p:txBody>
        </p:sp>
        <p:sp>
          <p:nvSpPr>
            <p:cNvPr id="74" name="TextBox 73">
              <a:extLst>
                <a:ext uri="{FF2B5EF4-FFF2-40B4-BE49-F238E27FC236}">
                  <a16:creationId xmlns:a16="http://schemas.microsoft.com/office/drawing/2014/main" id="{F60B51B3-80A4-46F2-89E2-6034F9DBCB32}"/>
                </a:ext>
              </a:extLst>
            </p:cNvPr>
            <p:cNvSpPr txBox="1"/>
            <p:nvPr userDrawn="1"/>
          </p:nvSpPr>
          <p:spPr>
            <a:xfrm>
              <a:off x="5372181" y="3054546"/>
              <a:ext cx="693986" cy="577466"/>
            </a:xfrm>
            <a:prstGeom prst="rect">
              <a:avLst/>
            </a:prstGeom>
            <a:noFill/>
          </p:spPr>
          <p:txBody>
            <a:bodyPr wrap="square" rtlCol="0">
              <a:spAutoFit/>
            </a:bodyPr>
            <a:lstStyle/>
            <a:p>
              <a:r>
                <a:rPr lang="en-GB" sz="1051">
                  <a:solidFill>
                    <a:schemeClr val="bg1"/>
                  </a:solidFill>
                  <a:latin typeface="Arial" panose="020B0604020202020204" pitchFamily="34" charset="0"/>
                  <a:cs typeface="Arial" panose="020B0604020202020204" pitchFamily="34" charset="0"/>
                </a:rPr>
                <a:t>R: 202</a:t>
              </a:r>
            </a:p>
            <a:p>
              <a:r>
                <a:rPr lang="en-GB" sz="1051">
                  <a:solidFill>
                    <a:schemeClr val="bg1"/>
                  </a:solidFill>
                  <a:latin typeface="Arial" panose="020B0604020202020204" pitchFamily="34" charset="0"/>
                  <a:cs typeface="Arial" panose="020B0604020202020204" pitchFamily="34" charset="0"/>
                </a:rPr>
                <a:t>G: 195</a:t>
              </a:r>
            </a:p>
            <a:p>
              <a:r>
                <a:rPr lang="en-GB" sz="1051">
                  <a:solidFill>
                    <a:schemeClr val="bg1"/>
                  </a:solidFill>
                  <a:latin typeface="Arial" panose="020B0604020202020204" pitchFamily="34" charset="0"/>
                  <a:cs typeface="Arial" panose="020B0604020202020204" pitchFamily="34" charset="0"/>
                </a:rPr>
                <a:t>B: 0</a:t>
              </a:r>
            </a:p>
          </p:txBody>
        </p:sp>
        <p:sp>
          <p:nvSpPr>
            <p:cNvPr id="75" name="TextBox 74">
              <a:extLst>
                <a:ext uri="{FF2B5EF4-FFF2-40B4-BE49-F238E27FC236}">
                  <a16:creationId xmlns:a16="http://schemas.microsoft.com/office/drawing/2014/main" id="{F02DED7B-BD1E-45E0-9CBC-27B3EE2A4643}"/>
                </a:ext>
              </a:extLst>
            </p:cNvPr>
            <p:cNvSpPr txBox="1"/>
            <p:nvPr userDrawn="1"/>
          </p:nvSpPr>
          <p:spPr>
            <a:xfrm>
              <a:off x="6081856" y="3048968"/>
              <a:ext cx="693986" cy="577466"/>
            </a:xfrm>
            <a:prstGeom prst="rect">
              <a:avLst/>
            </a:prstGeom>
            <a:noFill/>
          </p:spPr>
          <p:txBody>
            <a:bodyPr wrap="square" rtlCol="0">
              <a:spAutoFit/>
            </a:bodyPr>
            <a:lstStyle/>
            <a:p>
              <a:r>
                <a:rPr lang="en-GB" sz="1051">
                  <a:solidFill>
                    <a:schemeClr val="bg1"/>
                  </a:solidFill>
                  <a:latin typeface="Arial" panose="020B0604020202020204" pitchFamily="34" charset="0"/>
                  <a:cs typeface="Arial" panose="020B0604020202020204" pitchFamily="34" charset="0"/>
                </a:rPr>
                <a:t>R: 128</a:t>
              </a:r>
            </a:p>
            <a:p>
              <a:r>
                <a:rPr lang="en-GB" sz="1051">
                  <a:solidFill>
                    <a:schemeClr val="bg1"/>
                  </a:solidFill>
                  <a:latin typeface="Arial" panose="020B0604020202020204" pitchFamily="34" charset="0"/>
                  <a:cs typeface="Arial" panose="020B0604020202020204" pitchFamily="34" charset="0"/>
                </a:rPr>
                <a:t>G: 144</a:t>
              </a:r>
            </a:p>
            <a:p>
              <a:r>
                <a:rPr lang="en-GB" sz="1051">
                  <a:solidFill>
                    <a:schemeClr val="bg1"/>
                  </a:solidFill>
                  <a:latin typeface="Arial" panose="020B0604020202020204" pitchFamily="34" charset="0"/>
                  <a:cs typeface="Arial" panose="020B0604020202020204" pitchFamily="34" charset="0"/>
                </a:rPr>
                <a:t>B: 134</a:t>
              </a:r>
            </a:p>
          </p:txBody>
        </p:sp>
        <p:sp>
          <p:nvSpPr>
            <p:cNvPr id="77" name="TextBox 76">
              <a:extLst>
                <a:ext uri="{FF2B5EF4-FFF2-40B4-BE49-F238E27FC236}">
                  <a16:creationId xmlns:a16="http://schemas.microsoft.com/office/drawing/2014/main" id="{956FDB1E-A0AE-419C-A846-2520D37ACBEC}"/>
                </a:ext>
              </a:extLst>
            </p:cNvPr>
            <p:cNvSpPr txBox="1"/>
            <p:nvPr userDrawn="1"/>
          </p:nvSpPr>
          <p:spPr>
            <a:xfrm>
              <a:off x="6874251" y="3035552"/>
              <a:ext cx="693986" cy="577466"/>
            </a:xfrm>
            <a:prstGeom prst="rect">
              <a:avLst/>
            </a:prstGeom>
            <a:noFill/>
          </p:spPr>
          <p:txBody>
            <a:bodyPr wrap="square" rtlCol="0">
              <a:spAutoFit/>
            </a:bodyPr>
            <a:lstStyle/>
            <a:p>
              <a:r>
                <a:rPr lang="en-GB" sz="1051">
                  <a:solidFill>
                    <a:schemeClr val="bg1"/>
                  </a:solidFill>
                  <a:latin typeface="Arial" panose="020B0604020202020204" pitchFamily="34" charset="0"/>
                  <a:cs typeface="Arial" panose="020B0604020202020204" pitchFamily="34" charset="0"/>
                </a:rPr>
                <a:t>R: 48</a:t>
              </a:r>
            </a:p>
            <a:p>
              <a:r>
                <a:rPr lang="en-GB" sz="1051">
                  <a:solidFill>
                    <a:schemeClr val="bg1"/>
                  </a:solidFill>
                  <a:latin typeface="Arial" panose="020B0604020202020204" pitchFamily="34" charset="0"/>
                  <a:cs typeface="Arial" panose="020B0604020202020204" pitchFamily="34" charset="0"/>
                </a:rPr>
                <a:t>G: 45</a:t>
              </a:r>
            </a:p>
            <a:p>
              <a:r>
                <a:rPr lang="en-GB" sz="1051">
                  <a:solidFill>
                    <a:schemeClr val="bg1"/>
                  </a:solidFill>
                  <a:latin typeface="Arial" panose="020B0604020202020204" pitchFamily="34" charset="0"/>
                  <a:cs typeface="Arial" panose="020B0604020202020204" pitchFamily="34" charset="0"/>
                </a:rPr>
                <a:t>B: 66</a:t>
              </a:r>
            </a:p>
          </p:txBody>
        </p:sp>
        <p:sp>
          <p:nvSpPr>
            <p:cNvPr id="79" name="TextBox 78">
              <a:extLst>
                <a:ext uri="{FF2B5EF4-FFF2-40B4-BE49-F238E27FC236}">
                  <a16:creationId xmlns:a16="http://schemas.microsoft.com/office/drawing/2014/main" id="{293D98E0-1117-4352-AD3A-52DC5F92C06E}"/>
                </a:ext>
              </a:extLst>
            </p:cNvPr>
            <p:cNvSpPr txBox="1"/>
            <p:nvPr userDrawn="1"/>
          </p:nvSpPr>
          <p:spPr>
            <a:xfrm>
              <a:off x="7552842" y="3035552"/>
              <a:ext cx="693986" cy="577466"/>
            </a:xfrm>
            <a:prstGeom prst="rect">
              <a:avLst/>
            </a:prstGeom>
            <a:noFill/>
          </p:spPr>
          <p:txBody>
            <a:bodyPr wrap="square" rtlCol="0">
              <a:spAutoFit/>
            </a:bodyPr>
            <a:lstStyle/>
            <a:p>
              <a:r>
                <a:rPr lang="en-GB" sz="1051">
                  <a:solidFill>
                    <a:schemeClr val="bg1"/>
                  </a:solidFill>
                  <a:latin typeface="Arial" panose="020B0604020202020204" pitchFamily="34" charset="0"/>
                  <a:cs typeface="Arial" panose="020B0604020202020204" pitchFamily="34" charset="0"/>
                </a:rPr>
                <a:t>R: 82</a:t>
              </a:r>
            </a:p>
            <a:p>
              <a:r>
                <a:rPr lang="en-GB" sz="1051">
                  <a:solidFill>
                    <a:schemeClr val="bg1"/>
                  </a:solidFill>
                  <a:latin typeface="Arial" panose="020B0604020202020204" pitchFamily="34" charset="0"/>
                  <a:cs typeface="Arial" panose="020B0604020202020204" pitchFamily="34" charset="0"/>
                </a:rPr>
                <a:t>G: 80</a:t>
              </a:r>
            </a:p>
            <a:p>
              <a:r>
                <a:rPr lang="en-GB" sz="1051">
                  <a:solidFill>
                    <a:schemeClr val="bg1"/>
                  </a:solidFill>
                  <a:latin typeface="Arial" panose="020B0604020202020204" pitchFamily="34" charset="0"/>
                  <a:cs typeface="Arial" panose="020B0604020202020204" pitchFamily="34" charset="0"/>
                </a:rPr>
                <a:t>B: 97</a:t>
              </a:r>
            </a:p>
          </p:txBody>
        </p:sp>
        <p:sp>
          <p:nvSpPr>
            <p:cNvPr id="80" name="TextBox 79">
              <a:extLst>
                <a:ext uri="{FF2B5EF4-FFF2-40B4-BE49-F238E27FC236}">
                  <a16:creationId xmlns:a16="http://schemas.microsoft.com/office/drawing/2014/main" id="{91241590-8D9F-4D7C-A2D0-9B3FB7D4DBD6}"/>
                </a:ext>
              </a:extLst>
            </p:cNvPr>
            <p:cNvSpPr txBox="1"/>
            <p:nvPr userDrawn="1"/>
          </p:nvSpPr>
          <p:spPr>
            <a:xfrm>
              <a:off x="4546919" y="3992692"/>
              <a:ext cx="700032" cy="577466"/>
            </a:xfrm>
            <a:prstGeom prst="rect">
              <a:avLst/>
            </a:prstGeom>
            <a:noFill/>
          </p:spPr>
          <p:txBody>
            <a:bodyPr wrap="square" rtlCol="0">
              <a:spAutoFit/>
            </a:bodyPr>
            <a:lstStyle/>
            <a:p>
              <a:r>
                <a:rPr lang="en-GB" sz="1051">
                  <a:solidFill>
                    <a:schemeClr val="bg1"/>
                  </a:solidFill>
                  <a:latin typeface="Arial" panose="020B0604020202020204" pitchFamily="34" charset="0"/>
                  <a:cs typeface="Arial" panose="020B0604020202020204" pitchFamily="34" charset="0"/>
                </a:rPr>
                <a:t>R: 0</a:t>
              </a:r>
            </a:p>
            <a:p>
              <a:r>
                <a:rPr lang="en-GB" sz="1051">
                  <a:solidFill>
                    <a:schemeClr val="bg1"/>
                  </a:solidFill>
                  <a:latin typeface="Arial" panose="020B0604020202020204" pitchFamily="34" charset="0"/>
                  <a:cs typeface="Arial" panose="020B0604020202020204" pitchFamily="34" charset="0"/>
                </a:rPr>
                <a:t>G: 162</a:t>
              </a:r>
            </a:p>
            <a:p>
              <a:r>
                <a:rPr lang="en-GB" sz="1051">
                  <a:solidFill>
                    <a:schemeClr val="bg1"/>
                  </a:solidFill>
                  <a:latin typeface="Arial" panose="020B0604020202020204" pitchFamily="34" charset="0"/>
                  <a:cs typeface="Arial" panose="020B0604020202020204" pitchFamily="34" charset="0"/>
                </a:rPr>
                <a:t>B: 234</a:t>
              </a:r>
            </a:p>
          </p:txBody>
        </p:sp>
        <p:sp>
          <p:nvSpPr>
            <p:cNvPr id="81" name="TextBox 80">
              <a:extLst>
                <a:ext uri="{FF2B5EF4-FFF2-40B4-BE49-F238E27FC236}">
                  <a16:creationId xmlns:a16="http://schemas.microsoft.com/office/drawing/2014/main" id="{B181D195-5B9C-4C94-B199-FCD0E2D5D3AD}"/>
                </a:ext>
              </a:extLst>
            </p:cNvPr>
            <p:cNvSpPr txBox="1"/>
            <p:nvPr userDrawn="1"/>
          </p:nvSpPr>
          <p:spPr>
            <a:xfrm>
              <a:off x="5368520" y="3992691"/>
              <a:ext cx="693986" cy="577466"/>
            </a:xfrm>
            <a:prstGeom prst="rect">
              <a:avLst/>
            </a:prstGeom>
            <a:noFill/>
          </p:spPr>
          <p:txBody>
            <a:bodyPr wrap="square" rtlCol="0">
              <a:spAutoFit/>
            </a:bodyPr>
            <a:lstStyle/>
            <a:p>
              <a:r>
                <a:rPr lang="en-GB" sz="1051">
                  <a:solidFill>
                    <a:schemeClr val="bg1"/>
                  </a:solidFill>
                  <a:latin typeface="Arial" panose="020B0604020202020204" pitchFamily="34" charset="0"/>
                  <a:cs typeface="Arial" panose="020B0604020202020204" pitchFamily="34" charset="0"/>
                </a:rPr>
                <a:t>R: 53</a:t>
              </a:r>
            </a:p>
            <a:p>
              <a:r>
                <a:rPr lang="en-GB" sz="1051">
                  <a:solidFill>
                    <a:schemeClr val="bg1"/>
                  </a:solidFill>
                  <a:latin typeface="Arial" panose="020B0604020202020204" pitchFamily="34" charset="0"/>
                  <a:cs typeface="Arial" panose="020B0604020202020204" pitchFamily="34" charset="0"/>
                </a:rPr>
                <a:t>G: 171</a:t>
              </a:r>
            </a:p>
            <a:p>
              <a:r>
                <a:rPr lang="en-GB" sz="1051">
                  <a:solidFill>
                    <a:schemeClr val="bg1"/>
                  </a:solidFill>
                  <a:latin typeface="Arial" panose="020B0604020202020204" pitchFamily="34" charset="0"/>
                  <a:cs typeface="Arial" panose="020B0604020202020204" pitchFamily="34" charset="0"/>
                </a:rPr>
                <a:t>B: 160</a:t>
              </a:r>
            </a:p>
          </p:txBody>
        </p:sp>
        <p:sp>
          <p:nvSpPr>
            <p:cNvPr id="82" name="TextBox 81">
              <a:extLst>
                <a:ext uri="{FF2B5EF4-FFF2-40B4-BE49-F238E27FC236}">
                  <a16:creationId xmlns:a16="http://schemas.microsoft.com/office/drawing/2014/main" id="{BAB6F243-E9BB-45BD-8ECC-6672A0A6E85F}"/>
                </a:ext>
              </a:extLst>
            </p:cNvPr>
            <p:cNvSpPr txBox="1"/>
            <p:nvPr userDrawn="1"/>
          </p:nvSpPr>
          <p:spPr>
            <a:xfrm>
              <a:off x="6057859" y="3992692"/>
              <a:ext cx="693986" cy="577466"/>
            </a:xfrm>
            <a:prstGeom prst="rect">
              <a:avLst/>
            </a:prstGeom>
            <a:noFill/>
          </p:spPr>
          <p:txBody>
            <a:bodyPr wrap="square" rtlCol="0">
              <a:spAutoFit/>
            </a:bodyPr>
            <a:lstStyle/>
            <a:p>
              <a:r>
                <a:rPr lang="en-GB" sz="1051">
                  <a:solidFill>
                    <a:schemeClr val="bg1"/>
                  </a:solidFill>
                  <a:latin typeface="Arial" panose="020B0604020202020204" pitchFamily="34" charset="0"/>
                  <a:cs typeface="Arial" panose="020B0604020202020204" pitchFamily="34" charset="0"/>
                </a:rPr>
                <a:t>R: 236</a:t>
              </a:r>
            </a:p>
            <a:p>
              <a:r>
                <a:rPr lang="en-GB" sz="1051">
                  <a:solidFill>
                    <a:schemeClr val="bg1"/>
                  </a:solidFill>
                  <a:latin typeface="Arial" panose="020B0604020202020204" pitchFamily="34" charset="0"/>
                  <a:cs typeface="Arial" panose="020B0604020202020204" pitchFamily="34" charset="0"/>
                </a:rPr>
                <a:t>G: 0</a:t>
              </a:r>
            </a:p>
            <a:p>
              <a:r>
                <a:rPr lang="en-GB" sz="1051">
                  <a:solidFill>
                    <a:schemeClr val="bg1"/>
                  </a:solidFill>
                  <a:latin typeface="Arial" panose="020B0604020202020204" pitchFamily="34" charset="0"/>
                  <a:cs typeface="Arial" panose="020B0604020202020204" pitchFamily="34" charset="0"/>
                </a:rPr>
                <a:t>B: 141</a:t>
              </a:r>
            </a:p>
          </p:txBody>
        </p:sp>
        <p:sp>
          <p:nvSpPr>
            <p:cNvPr id="94" name="TextBox 93">
              <a:extLst>
                <a:ext uri="{FF2B5EF4-FFF2-40B4-BE49-F238E27FC236}">
                  <a16:creationId xmlns:a16="http://schemas.microsoft.com/office/drawing/2014/main" id="{5DE6521B-0018-42F5-A3D7-3062AA13ED5C}"/>
                </a:ext>
              </a:extLst>
            </p:cNvPr>
            <p:cNvSpPr txBox="1"/>
            <p:nvPr userDrawn="1"/>
          </p:nvSpPr>
          <p:spPr>
            <a:xfrm>
              <a:off x="6910167" y="3979274"/>
              <a:ext cx="693986" cy="577466"/>
            </a:xfrm>
            <a:prstGeom prst="rect">
              <a:avLst/>
            </a:prstGeom>
            <a:noFill/>
          </p:spPr>
          <p:txBody>
            <a:bodyPr wrap="square" rtlCol="0">
              <a:spAutoFit/>
            </a:bodyPr>
            <a:lstStyle/>
            <a:p>
              <a:r>
                <a:rPr lang="en-GB" sz="1051">
                  <a:solidFill>
                    <a:schemeClr val="bg1"/>
                  </a:solidFill>
                  <a:latin typeface="Arial" panose="020B0604020202020204" pitchFamily="34" charset="0"/>
                  <a:cs typeface="Arial" panose="020B0604020202020204" pitchFamily="34" charset="0"/>
                </a:rPr>
                <a:t>R: 48</a:t>
              </a:r>
            </a:p>
            <a:p>
              <a:r>
                <a:rPr lang="en-GB" sz="1051">
                  <a:solidFill>
                    <a:schemeClr val="bg1"/>
                  </a:solidFill>
                  <a:latin typeface="Arial" panose="020B0604020202020204" pitchFamily="34" charset="0"/>
                  <a:cs typeface="Arial" panose="020B0604020202020204" pitchFamily="34" charset="0"/>
                </a:rPr>
                <a:t>G: 45</a:t>
              </a:r>
            </a:p>
            <a:p>
              <a:r>
                <a:rPr lang="en-GB" sz="1051">
                  <a:solidFill>
                    <a:schemeClr val="bg1"/>
                  </a:solidFill>
                  <a:latin typeface="Arial" panose="020B0604020202020204" pitchFamily="34" charset="0"/>
                  <a:cs typeface="Arial" panose="020B0604020202020204" pitchFamily="34" charset="0"/>
                </a:rPr>
                <a:t>B: 66</a:t>
              </a:r>
            </a:p>
          </p:txBody>
        </p:sp>
        <p:sp>
          <p:nvSpPr>
            <p:cNvPr id="105" name="TextBox 104">
              <a:extLst>
                <a:ext uri="{FF2B5EF4-FFF2-40B4-BE49-F238E27FC236}">
                  <a16:creationId xmlns:a16="http://schemas.microsoft.com/office/drawing/2014/main" id="{5AD1FE23-571E-4B9C-AC4B-63DC065705B8}"/>
                </a:ext>
              </a:extLst>
            </p:cNvPr>
            <p:cNvSpPr txBox="1"/>
            <p:nvPr userDrawn="1"/>
          </p:nvSpPr>
          <p:spPr>
            <a:xfrm>
              <a:off x="7598144" y="4003396"/>
              <a:ext cx="693986" cy="577466"/>
            </a:xfrm>
            <a:prstGeom prst="rect">
              <a:avLst/>
            </a:prstGeom>
            <a:noFill/>
          </p:spPr>
          <p:txBody>
            <a:bodyPr wrap="square" rtlCol="0">
              <a:spAutoFit/>
            </a:bodyPr>
            <a:lstStyle/>
            <a:p>
              <a:r>
                <a:rPr lang="en-GB" sz="1051">
                  <a:solidFill>
                    <a:schemeClr val="bg1"/>
                  </a:solidFill>
                  <a:latin typeface="Arial" panose="020B0604020202020204" pitchFamily="34" charset="0"/>
                  <a:cs typeface="Arial" panose="020B0604020202020204" pitchFamily="34" charset="0"/>
                </a:rPr>
                <a:t>R: 82</a:t>
              </a:r>
            </a:p>
            <a:p>
              <a:r>
                <a:rPr lang="en-GB" sz="1051">
                  <a:solidFill>
                    <a:schemeClr val="bg1"/>
                  </a:solidFill>
                  <a:latin typeface="Arial" panose="020B0604020202020204" pitchFamily="34" charset="0"/>
                  <a:cs typeface="Arial" panose="020B0604020202020204" pitchFamily="34" charset="0"/>
                </a:rPr>
                <a:t>G: 80</a:t>
              </a:r>
            </a:p>
            <a:p>
              <a:r>
                <a:rPr lang="en-GB" sz="1051">
                  <a:solidFill>
                    <a:schemeClr val="bg1"/>
                  </a:solidFill>
                  <a:latin typeface="Arial" panose="020B0604020202020204" pitchFamily="34" charset="0"/>
                  <a:cs typeface="Arial" panose="020B0604020202020204" pitchFamily="34" charset="0"/>
                </a:rPr>
                <a:t>B: 97</a:t>
              </a:r>
            </a:p>
          </p:txBody>
        </p:sp>
        <p:sp>
          <p:nvSpPr>
            <p:cNvPr id="117" name="TextBox 116">
              <a:extLst>
                <a:ext uri="{FF2B5EF4-FFF2-40B4-BE49-F238E27FC236}">
                  <a16:creationId xmlns:a16="http://schemas.microsoft.com/office/drawing/2014/main" id="{F551BA0F-C8C0-4744-A509-B95C0CD53F5E}"/>
                </a:ext>
              </a:extLst>
            </p:cNvPr>
            <p:cNvSpPr txBox="1"/>
            <p:nvPr userDrawn="1"/>
          </p:nvSpPr>
          <p:spPr>
            <a:xfrm>
              <a:off x="4553747" y="3704630"/>
              <a:ext cx="1151124" cy="254044"/>
            </a:xfrm>
            <a:prstGeom prst="rect">
              <a:avLst/>
            </a:prstGeom>
            <a:noFill/>
          </p:spPr>
          <p:txBody>
            <a:bodyPr wrap="square" rtlCol="0">
              <a:spAutoFit/>
            </a:bodyPr>
            <a:lstStyle/>
            <a:p>
              <a:r>
                <a:rPr lang="en-GB" sz="1051" b="1">
                  <a:latin typeface="Arial" panose="020B0604020202020204" pitchFamily="34" charset="0"/>
                  <a:cs typeface="Arial" panose="020B0604020202020204" pitchFamily="34" charset="0"/>
                </a:rPr>
                <a:t>Brand</a:t>
              </a:r>
            </a:p>
          </p:txBody>
        </p:sp>
        <p:sp>
          <p:nvSpPr>
            <p:cNvPr id="118" name="TextBox 117">
              <a:extLst>
                <a:ext uri="{FF2B5EF4-FFF2-40B4-BE49-F238E27FC236}">
                  <a16:creationId xmlns:a16="http://schemas.microsoft.com/office/drawing/2014/main" id="{23A85DD5-4CA1-4C66-8839-DB2DE2BD7F09}"/>
                </a:ext>
              </a:extLst>
            </p:cNvPr>
            <p:cNvSpPr txBox="1"/>
            <p:nvPr userDrawn="1"/>
          </p:nvSpPr>
          <p:spPr>
            <a:xfrm>
              <a:off x="5685340" y="2744110"/>
              <a:ext cx="1151124" cy="254044"/>
            </a:xfrm>
            <a:prstGeom prst="rect">
              <a:avLst/>
            </a:prstGeom>
            <a:noFill/>
          </p:spPr>
          <p:txBody>
            <a:bodyPr wrap="square" rtlCol="0">
              <a:spAutoFit/>
            </a:bodyPr>
            <a:lstStyle/>
            <a:p>
              <a:r>
                <a:rPr lang="en-GB" sz="1051" b="1">
                  <a:latin typeface="Arial" panose="020B0604020202020204" pitchFamily="34" charset="0"/>
                  <a:cs typeface="Arial" panose="020B0604020202020204" pitchFamily="34" charset="0"/>
                </a:rPr>
                <a:t>Accent</a:t>
              </a:r>
            </a:p>
          </p:txBody>
        </p:sp>
        <p:sp>
          <p:nvSpPr>
            <p:cNvPr id="119" name="TextBox 118">
              <a:extLst>
                <a:ext uri="{FF2B5EF4-FFF2-40B4-BE49-F238E27FC236}">
                  <a16:creationId xmlns:a16="http://schemas.microsoft.com/office/drawing/2014/main" id="{12DC9A6B-1C71-47C0-AC06-6BC46B973B04}"/>
                </a:ext>
              </a:extLst>
            </p:cNvPr>
            <p:cNvSpPr txBox="1"/>
            <p:nvPr userDrawn="1"/>
          </p:nvSpPr>
          <p:spPr>
            <a:xfrm>
              <a:off x="7102032" y="2769239"/>
              <a:ext cx="1151124" cy="254044"/>
            </a:xfrm>
            <a:prstGeom prst="rect">
              <a:avLst/>
            </a:prstGeom>
            <a:noFill/>
          </p:spPr>
          <p:txBody>
            <a:bodyPr wrap="square" rtlCol="0">
              <a:spAutoFit/>
            </a:bodyPr>
            <a:lstStyle/>
            <a:p>
              <a:r>
                <a:rPr lang="en-GB" sz="1051" b="1">
                  <a:latin typeface="Arial" panose="020B0604020202020204" pitchFamily="34" charset="0"/>
                  <a:cs typeface="Arial" panose="020B0604020202020204" pitchFamily="34" charset="0"/>
                </a:rPr>
                <a:t>Corporate</a:t>
              </a:r>
            </a:p>
          </p:txBody>
        </p:sp>
        <p:pic>
          <p:nvPicPr>
            <p:cNvPr id="120" name="Picture 119" descr="A drawing of a face&#10;&#10;Description automatically generated">
              <a:extLst>
                <a:ext uri="{FF2B5EF4-FFF2-40B4-BE49-F238E27FC236}">
                  <a16:creationId xmlns:a16="http://schemas.microsoft.com/office/drawing/2014/main" id="{A56D3C25-4BA4-40D0-A9FF-F82AE675D9D8}"/>
                </a:ext>
              </a:extLst>
            </p:cNvPr>
            <p:cNvPicPr>
              <a:picLocks noChangeAspect="1"/>
            </p:cNvPicPr>
            <p:nvPr userDrawn="1"/>
          </p:nvPicPr>
          <p:blipFill>
            <a:blip r:embed="rId6"/>
            <a:stretch>
              <a:fillRect/>
            </a:stretch>
          </p:blipFill>
          <p:spPr>
            <a:xfrm>
              <a:off x="3249739" y="3171939"/>
              <a:ext cx="953063" cy="454495"/>
            </a:xfrm>
            <a:prstGeom prst="rect">
              <a:avLst/>
            </a:prstGeom>
          </p:spPr>
        </p:pic>
        <p:sp>
          <p:nvSpPr>
            <p:cNvPr id="121" name="Rectangle 120">
              <a:extLst>
                <a:ext uri="{FF2B5EF4-FFF2-40B4-BE49-F238E27FC236}">
                  <a16:creationId xmlns:a16="http://schemas.microsoft.com/office/drawing/2014/main" id="{2D0EE493-5119-45B1-AAEA-A1B228AAC9A5}"/>
                </a:ext>
              </a:extLst>
            </p:cNvPr>
            <p:cNvSpPr/>
            <p:nvPr userDrawn="1"/>
          </p:nvSpPr>
          <p:spPr>
            <a:xfrm>
              <a:off x="4568324" y="3012626"/>
              <a:ext cx="727222" cy="650081"/>
            </a:xfrm>
            <a:prstGeom prst="rect">
              <a:avLst/>
            </a:prstGeom>
            <a:solidFill>
              <a:srgbClr val="FF5E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1" tIns="68579" rIns="137161" bIns="68579" numCol="1" spcCol="0" rtlCol="0" fromWordArt="0" anchor="ctr" anchorCtr="0" forceAA="0" compatLnSpc="1">
              <a:prstTxWarp prst="textNoShape">
                <a:avLst/>
              </a:prstTxWarp>
              <a:noAutofit/>
            </a:bodyPr>
            <a:lstStyle/>
            <a:p>
              <a:pPr algn="ctr"/>
              <a:endParaRPr lang="en-GB" sz="3599"/>
            </a:p>
          </p:txBody>
        </p:sp>
        <p:sp>
          <p:nvSpPr>
            <p:cNvPr id="122" name="TextBox 121">
              <a:extLst>
                <a:ext uri="{FF2B5EF4-FFF2-40B4-BE49-F238E27FC236}">
                  <a16:creationId xmlns:a16="http://schemas.microsoft.com/office/drawing/2014/main" id="{47FB9C2B-7B93-4D66-829A-EC92A9EA441E}"/>
                </a:ext>
              </a:extLst>
            </p:cNvPr>
            <p:cNvSpPr txBox="1"/>
            <p:nvPr userDrawn="1"/>
          </p:nvSpPr>
          <p:spPr>
            <a:xfrm>
              <a:off x="4581519" y="3014477"/>
              <a:ext cx="693986" cy="577466"/>
            </a:xfrm>
            <a:prstGeom prst="rect">
              <a:avLst/>
            </a:prstGeom>
            <a:noFill/>
          </p:spPr>
          <p:txBody>
            <a:bodyPr wrap="square" rtlCol="0">
              <a:spAutoFit/>
            </a:bodyPr>
            <a:lstStyle/>
            <a:p>
              <a:r>
                <a:rPr lang="en-GB" sz="1051">
                  <a:solidFill>
                    <a:schemeClr val="bg1"/>
                  </a:solidFill>
                  <a:latin typeface="Arial" panose="020B0604020202020204" pitchFamily="34" charset="0"/>
                  <a:cs typeface="Arial" panose="020B0604020202020204" pitchFamily="34" charset="0"/>
                </a:rPr>
                <a:t>R: 255</a:t>
              </a:r>
            </a:p>
            <a:p>
              <a:r>
                <a:rPr lang="en-GB" sz="1051">
                  <a:solidFill>
                    <a:schemeClr val="bg1"/>
                  </a:solidFill>
                  <a:latin typeface="Arial" panose="020B0604020202020204" pitchFamily="34" charset="0"/>
                  <a:cs typeface="Arial" panose="020B0604020202020204" pitchFamily="34" charset="0"/>
                </a:rPr>
                <a:t>G: 94</a:t>
              </a:r>
            </a:p>
            <a:p>
              <a:r>
                <a:rPr lang="en-GB" sz="1051">
                  <a:solidFill>
                    <a:schemeClr val="bg1"/>
                  </a:solidFill>
                  <a:latin typeface="Arial" panose="020B0604020202020204" pitchFamily="34" charset="0"/>
                  <a:cs typeface="Arial" panose="020B0604020202020204" pitchFamily="34" charset="0"/>
                </a:rPr>
                <a:t>B: 1</a:t>
              </a:r>
            </a:p>
          </p:txBody>
        </p:sp>
        <p:grpSp>
          <p:nvGrpSpPr>
            <p:cNvPr id="123" name="Group 122">
              <a:extLst>
                <a:ext uri="{FF2B5EF4-FFF2-40B4-BE49-F238E27FC236}">
                  <a16:creationId xmlns:a16="http://schemas.microsoft.com/office/drawing/2014/main" id="{7D7DB57D-D5AA-4A53-A9FA-1829DAAF24A0}"/>
                </a:ext>
              </a:extLst>
            </p:cNvPr>
            <p:cNvGrpSpPr/>
            <p:nvPr userDrawn="1"/>
          </p:nvGrpSpPr>
          <p:grpSpPr>
            <a:xfrm>
              <a:off x="2628384" y="5626997"/>
              <a:ext cx="5709297" cy="650081"/>
              <a:chOff x="2628384" y="4704285"/>
              <a:chExt cx="5709297" cy="650081"/>
            </a:xfrm>
          </p:grpSpPr>
          <p:sp>
            <p:nvSpPr>
              <p:cNvPr id="137" name="Rectangle 136">
                <a:extLst>
                  <a:ext uri="{FF2B5EF4-FFF2-40B4-BE49-F238E27FC236}">
                    <a16:creationId xmlns:a16="http://schemas.microsoft.com/office/drawing/2014/main" id="{F317BEAE-DD68-4254-B27B-80758094F097}"/>
                  </a:ext>
                </a:extLst>
              </p:cNvPr>
              <p:cNvSpPr/>
              <p:nvPr userDrawn="1"/>
            </p:nvSpPr>
            <p:spPr>
              <a:xfrm>
                <a:off x="4575634" y="4704285"/>
                <a:ext cx="727222" cy="650081"/>
              </a:xfrm>
              <a:prstGeom prst="rect">
                <a:avLst/>
              </a:prstGeom>
              <a:solidFill>
                <a:srgbClr val="A300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1" tIns="68579" rIns="137161" bIns="68579" numCol="1" spcCol="0" rtlCol="0" fromWordArt="0" anchor="ctr" anchorCtr="0" forceAA="0" compatLnSpc="1">
                <a:prstTxWarp prst="textNoShape">
                  <a:avLst/>
                </a:prstTxWarp>
                <a:noAutofit/>
              </a:bodyPr>
              <a:lstStyle/>
              <a:p>
                <a:pPr algn="ctr"/>
                <a:endParaRPr lang="en-GB" sz="3599"/>
              </a:p>
            </p:txBody>
          </p:sp>
          <p:sp>
            <p:nvSpPr>
              <p:cNvPr id="138" name="Rectangle 137">
                <a:extLst>
                  <a:ext uri="{FF2B5EF4-FFF2-40B4-BE49-F238E27FC236}">
                    <a16:creationId xmlns:a16="http://schemas.microsoft.com/office/drawing/2014/main" id="{46A16807-310F-41F8-9D41-91CA15C4D81B}"/>
                  </a:ext>
                </a:extLst>
              </p:cNvPr>
              <p:cNvSpPr/>
              <p:nvPr userDrawn="1"/>
            </p:nvSpPr>
            <p:spPr>
              <a:xfrm>
                <a:off x="5375463" y="4704285"/>
                <a:ext cx="727222" cy="650081"/>
              </a:xfrm>
              <a:prstGeom prst="rect">
                <a:avLst/>
              </a:prstGeom>
              <a:solidFill>
                <a:srgbClr val="00D5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1" tIns="68579" rIns="137161" bIns="68579" numCol="1" spcCol="0" rtlCol="0" fromWordArt="0" anchor="ctr" anchorCtr="0" forceAA="0" compatLnSpc="1">
                <a:prstTxWarp prst="textNoShape">
                  <a:avLst/>
                </a:prstTxWarp>
                <a:noAutofit/>
              </a:bodyPr>
              <a:lstStyle/>
              <a:p>
                <a:pPr algn="ctr"/>
                <a:endParaRPr lang="en-GB" sz="3599"/>
              </a:p>
            </p:txBody>
          </p:sp>
          <p:sp>
            <p:nvSpPr>
              <p:cNvPr id="139" name="Rectangle 138">
                <a:extLst>
                  <a:ext uri="{FF2B5EF4-FFF2-40B4-BE49-F238E27FC236}">
                    <a16:creationId xmlns:a16="http://schemas.microsoft.com/office/drawing/2014/main" id="{7EEC8536-3DBB-4189-A625-49FD6563C5FB}"/>
                  </a:ext>
                </a:extLst>
              </p:cNvPr>
              <p:cNvSpPr/>
              <p:nvPr userDrawn="1"/>
            </p:nvSpPr>
            <p:spPr>
              <a:xfrm>
                <a:off x="6096262" y="4704285"/>
                <a:ext cx="727222" cy="650081"/>
              </a:xfrm>
              <a:prstGeom prst="rect">
                <a:avLst/>
              </a:prstGeom>
              <a:solidFill>
                <a:srgbClr val="7E69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1" tIns="68579" rIns="137161" bIns="68579" numCol="1" spcCol="0" rtlCol="0" fromWordArt="0" anchor="ctr" anchorCtr="0" forceAA="0" compatLnSpc="1">
                <a:prstTxWarp prst="textNoShape">
                  <a:avLst/>
                </a:prstTxWarp>
                <a:noAutofit/>
              </a:bodyPr>
              <a:lstStyle/>
              <a:p>
                <a:pPr algn="ctr"/>
                <a:endParaRPr lang="en-GB" sz="3599"/>
              </a:p>
            </p:txBody>
          </p:sp>
          <p:sp>
            <p:nvSpPr>
              <p:cNvPr id="140" name="Rectangle 139">
                <a:extLst>
                  <a:ext uri="{FF2B5EF4-FFF2-40B4-BE49-F238E27FC236}">
                    <a16:creationId xmlns:a16="http://schemas.microsoft.com/office/drawing/2014/main" id="{F02524AD-09FD-48DC-8461-22335791C597}"/>
                  </a:ext>
                </a:extLst>
              </p:cNvPr>
              <p:cNvSpPr/>
              <p:nvPr userDrawn="1"/>
            </p:nvSpPr>
            <p:spPr>
              <a:xfrm>
                <a:off x="6896088" y="4704285"/>
                <a:ext cx="727222" cy="650081"/>
              </a:xfrm>
              <a:prstGeom prst="rect">
                <a:avLst/>
              </a:prstGeom>
              <a:solidFill>
                <a:srgbClr val="302D4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1" tIns="68579" rIns="137161" bIns="68579" numCol="1" spcCol="0" rtlCol="0" fromWordArt="0" anchor="ctr" anchorCtr="0" forceAA="0" compatLnSpc="1">
                <a:prstTxWarp prst="textNoShape">
                  <a:avLst/>
                </a:prstTxWarp>
                <a:noAutofit/>
              </a:bodyPr>
              <a:lstStyle/>
              <a:p>
                <a:pPr algn="ctr"/>
                <a:endParaRPr lang="en-GB" sz="3599"/>
              </a:p>
            </p:txBody>
          </p:sp>
          <p:sp>
            <p:nvSpPr>
              <p:cNvPr id="141" name="Rectangle 140">
                <a:extLst>
                  <a:ext uri="{FF2B5EF4-FFF2-40B4-BE49-F238E27FC236}">
                    <a16:creationId xmlns:a16="http://schemas.microsoft.com/office/drawing/2014/main" id="{9B64F59C-B737-4D48-9B88-B362C5D2227D}"/>
                  </a:ext>
                </a:extLst>
              </p:cNvPr>
              <p:cNvSpPr/>
              <p:nvPr userDrawn="1"/>
            </p:nvSpPr>
            <p:spPr>
              <a:xfrm>
                <a:off x="7610459" y="4704285"/>
                <a:ext cx="727222" cy="650081"/>
              </a:xfrm>
              <a:prstGeom prst="rect">
                <a:avLst/>
              </a:prstGeom>
              <a:solidFill>
                <a:srgbClr val="52506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1" tIns="68579" rIns="137161" bIns="68579" numCol="1" spcCol="0" rtlCol="0" fromWordArt="0" anchor="ctr" anchorCtr="0" forceAA="0" compatLnSpc="1">
                <a:prstTxWarp prst="textNoShape">
                  <a:avLst/>
                </a:prstTxWarp>
                <a:noAutofit/>
              </a:bodyPr>
              <a:lstStyle/>
              <a:p>
                <a:pPr algn="ctr"/>
                <a:endParaRPr lang="en-GB" sz="3599"/>
              </a:p>
            </p:txBody>
          </p:sp>
          <p:sp>
            <p:nvSpPr>
              <p:cNvPr id="142" name="TextBox 141">
                <a:extLst>
                  <a:ext uri="{FF2B5EF4-FFF2-40B4-BE49-F238E27FC236}">
                    <a16:creationId xmlns:a16="http://schemas.microsoft.com/office/drawing/2014/main" id="{39C3791F-D892-4735-8DB8-0AEFDA4CB53D}"/>
                  </a:ext>
                </a:extLst>
              </p:cNvPr>
              <p:cNvSpPr txBox="1"/>
              <p:nvPr userDrawn="1"/>
            </p:nvSpPr>
            <p:spPr>
              <a:xfrm>
                <a:off x="6906284" y="4704285"/>
                <a:ext cx="693986" cy="577466"/>
              </a:xfrm>
              <a:prstGeom prst="rect">
                <a:avLst/>
              </a:prstGeom>
              <a:noFill/>
            </p:spPr>
            <p:txBody>
              <a:bodyPr wrap="square" rtlCol="0">
                <a:spAutoFit/>
              </a:bodyPr>
              <a:lstStyle/>
              <a:p>
                <a:r>
                  <a:rPr lang="en-GB" sz="1051">
                    <a:solidFill>
                      <a:schemeClr val="bg1"/>
                    </a:solidFill>
                    <a:latin typeface="Arial" panose="020B0604020202020204" pitchFamily="34" charset="0"/>
                    <a:cs typeface="Arial" panose="020B0604020202020204" pitchFamily="34" charset="0"/>
                  </a:rPr>
                  <a:t>R: 48</a:t>
                </a:r>
              </a:p>
              <a:p>
                <a:r>
                  <a:rPr lang="en-GB" sz="1051">
                    <a:solidFill>
                      <a:schemeClr val="bg1"/>
                    </a:solidFill>
                    <a:latin typeface="Arial" panose="020B0604020202020204" pitchFamily="34" charset="0"/>
                    <a:cs typeface="Arial" panose="020B0604020202020204" pitchFamily="34" charset="0"/>
                  </a:rPr>
                  <a:t>G: 45</a:t>
                </a:r>
              </a:p>
              <a:p>
                <a:r>
                  <a:rPr lang="en-GB" sz="1051">
                    <a:solidFill>
                      <a:schemeClr val="bg1"/>
                    </a:solidFill>
                    <a:latin typeface="Arial" panose="020B0604020202020204" pitchFamily="34" charset="0"/>
                    <a:cs typeface="Arial" panose="020B0604020202020204" pitchFamily="34" charset="0"/>
                  </a:rPr>
                  <a:t>B: 66</a:t>
                </a:r>
              </a:p>
            </p:txBody>
          </p:sp>
          <p:sp>
            <p:nvSpPr>
              <p:cNvPr id="143" name="TextBox 142">
                <a:extLst>
                  <a:ext uri="{FF2B5EF4-FFF2-40B4-BE49-F238E27FC236}">
                    <a16:creationId xmlns:a16="http://schemas.microsoft.com/office/drawing/2014/main" id="{30CAC957-0ECB-4182-A37E-F7DF1D7FD23D}"/>
                  </a:ext>
                </a:extLst>
              </p:cNvPr>
              <p:cNvSpPr txBox="1"/>
              <p:nvPr userDrawn="1"/>
            </p:nvSpPr>
            <p:spPr>
              <a:xfrm>
                <a:off x="7610460" y="4720289"/>
                <a:ext cx="693986" cy="577466"/>
              </a:xfrm>
              <a:prstGeom prst="rect">
                <a:avLst/>
              </a:prstGeom>
              <a:noFill/>
            </p:spPr>
            <p:txBody>
              <a:bodyPr wrap="square" rtlCol="0">
                <a:spAutoFit/>
              </a:bodyPr>
              <a:lstStyle/>
              <a:p>
                <a:r>
                  <a:rPr lang="en-GB" sz="1051">
                    <a:solidFill>
                      <a:schemeClr val="bg1"/>
                    </a:solidFill>
                    <a:latin typeface="Arial" panose="020B0604020202020204" pitchFamily="34" charset="0"/>
                    <a:cs typeface="Arial" panose="020B0604020202020204" pitchFamily="34" charset="0"/>
                  </a:rPr>
                  <a:t>R: 82</a:t>
                </a:r>
              </a:p>
              <a:p>
                <a:r>
                  <a:rPr lang="en-GB" sz="1051">
                    <a:solidFill>
                      <a:schemeClr val="bg1"/>
                    </a:solidFill>
                    <a:latin typeface="Arial" panose="020B0604020202020204" pitchFamily="34" charset="0"/>
                    <a:cs typeface="Arial" panose="020B0604020202020204" pitchFamily="34" charset="0"/>
                  </a:rPr>
                  <a:t>G: 80</a:t>
                </a:r>
              </a:p>
              <a:p>
                <a:r>
                  <a:rPr lang="en-GB" sz="1051">
                    <a:solidFill>
                      <a:schemeClr val="bg1"/>
                    </a:solidFill>
                    <a:latin typeface="Arial" panose="020B0604020202020204" pitchFamily="34" charset="0"/>
                    <a:cs typeface="Arial" panose="020B0604020202020204" pitchFamily="34" charset="0"/>
                  </a:rPr>
                  <a:t>B: 97</a:t>
                </a:r>
              </a:p>
            </p:txBody>
          </p:sp>
          <p:sp>
            <p:nvSpPr>
              <p:cNvPr id="144" name="TextBox 143">
                <a:extLst>
                  <a:ext uri="{FF2B5EF4-FFF2-40B4-BE49-F238E27FC236}">
                    <a16:creationId xmlns:a16="http://schemas.microsoft.com/office/drawing/2014/main" id="{03CB03EB-70C7-40EE-875F-5127CAB34E8E}"/>
                  </a:ext>
                </a:extLst>
              </p:cNvPr>
              <p:cNvSpPr txBox="1"/>
              <p:nvPr userDrawn="1"/>
            </p:nvSpPr>
            <p:spPr>
              <a:xfrm>
                <a:off x="4561676" y="4731120"/>
                <a:ext cx="693986" cy="577466"/>
              </a:xfrm>
              <a:prstGeom prst="rect">
                <a:avLst/>
              </a:prstGeom>
              <a:noFill/>
            </p:spPr>
            <p:txBody>
              <a:bodyPr wrap="square" rtlCol="0">
                <a:spAutoFit/>
              </a:bodyPr>
              <a:lstStyle/>
              <a:p>
                <a:r>
                  <a:rPr lang="en-GB" sz="1051">
                    <a:solidFill>
                      <a:schemeClr val="bg1"/>
                    </a:solidFill>
                    <a:latin typeface="Arial" panose="020B0604020202020204" pitchFamily="34" charset="0"/>
                    <a:cs typeface="Arial" panose="020B0604020202020204" pitchFamily="34" charset="0"/>
                  </a:rPr>
                  <a:t>R: 163</a:t>
                </a:r>
              </a:p>
              <a:p>
                <a:r>
                  <a:rPr lang="en-GB" sz="1051">
                    <a:solidFill>
                      <a:schemeClr val="bg1"/>
                    </a:solidFill>
                    <a:latin typeface="Arial" panose="020B0604020202020204" pitchFamily="34" charset="0"/>
                    <a:cs typeface="Arial" panose="020B0604020202020204" pitchFamily="34" charset="0"/>
                  </a:rPr>
                  <a:t>G: 0</a:t>
                </a:r>
              </a:p>
              <a:p>
                <a:r>
                  <a:rPr lang="en-GB" sz="1051">
                    <a:solidFill>
                      <a:schemeClr val="bg1"/>
                    </a:solidFill>
                    <a:latin typeface="Arial" panose="020B0604020202020204" pitchFamily="34" charset="0"/>
                    <a:cs typeface="Arial" panose="020B0604020202020204" pitchFamily="34" charset="0"/>
                  </a:rPr>
                  <a:t>B: 255</a:t>
                </a:r>
              </a:p>
            </p:txBody>
          </p:sp>
          <p:sp>
            <p:nvSpPr>
              <p:cNvPr id="145" name="TextBox 144">
                <a:extLst>
                  <a:ext uri="{FF2B5EF4-FFF2-40B4-BE49-F238E27FC236}">
                    <a16:creationId xmlns:a16="http://schemas.microsoft.com/office/drawing/2014/main" id="{A3949CAD-E78A-418F-9AD9-1C529F063AD0}"/>
                  </a:ext>
                </a:extLst>
              </p:cNvPr>
              <p:cNvSpPr txBox="1"/>
              <p:nvPr userDrawn="1"/>
            </p:nvSpPr>
            <p:spPr>
              <a:xfrm>
                <a:off x="5388316" y="4726342"/>
                <a:ext cx="693986" cy="577466"/>
              </a:xfrm>
              <a:prstGeom prst="rect">
                <a:avLst/>
              </a:prstGeom>
              <a:noFill/>
            </p:spPr>
            <p:txBody>
              <a:bodyPr wrap="square" rtlCol="0">
                <a:spAutoFit/>
              </a:bodyPr>
              <a:lstStyle/>
              <a:p>
                <a:r>
                  <a:rPr lang="en-GB" sz="1051">
                    <a:solidFill>
                      <a:schemeClr val="bg1"/>
                    </a:solidFill>
                    <a:latin typeface="Arial" panose="020B0604020202020204" pitchFamily="34" charset="0"/>
                    <a:cs typeface="Arial" panose="020B0604020202020204" pitchFamily="34" charset="0"/>
                  </a:rPr>
                  <a:t>R: 0</a:t>
                </a:r>
              </a:p>
              <a:p>
                <a:r>
                  <a:rPr lang="en-GB" sz="1051">
                    <a:solidFill>
                      <a:schemeClr val="bg1"/>
                    </a:solidFill>
                    <a:latin typeface="Arial" panose="020B0604020202020204" pitchFamily="34" charset="0"/>
                    <a:cs typeface="Arial" panose="020B0604020202020204" pitchFamily="34" charset="0"/>
                  </a:rPr>
                  <a:t>G: 213</a:t>
                </a:r>
              </a:p>
              <a:p>
                <a:r>
                  <a:rPr lang="en-GB" sz="1051">
                    <a:solidFill>
                      <a:schemeClr val="bg1"/>
                    </a:solidFill>
                    <a:latin typeface="Arial" panose="020B0604020202020204" pitchFamily="34" charset="0"/>
                    <a:cs typeface="Arial" panose="020B0604020202020204" pitchFamily="34" charset="0"/>
                  </a:rPr>
                  <a:t>B: 0</a:t>
                </a:r>
              </a:p>
            </p:txBody>
          </p:sp>
          <p:sp>
            <p:nvSpPr>
              <p:cNvPr id="146" name="TextBox 145">
                <a:extLst>
                  <a:ext uri="{FF2B5EF4-FFF2-40B4-BE49-F238E27FC236}">
                    <a16:creationId xmlns:a16="http://schemas.microsoft.com/office/drawing/2014/main" id="{52F9DB8C-2BBF-4B4C-A50F-606DC9E6DAE1}"/>
                  </a:ext>
                </a:extLst>
              </p:cNvPr>
              <p:cNvSpPr txBox="1"/>
              <p:nvPr userDrawn="1"/>
            </p:nvSpPr>
            <p:spPr>
              <a:xfrm>
                <a:off x="6103028" y="4731118"/>
                <a:ext cx="693986" cy="577466"/>
              </a:xfrm>
              <a:prstGeom prst="rect">
                <a:avLst/>
              </a:prstGeom>
              <a:noFill/>
            </p:spPr>
            <p:txBody>
              <a:bodyPr wrap="square" rtlCol="0">
                <a:spAutoFit/>
              </a:bodyPr>
              <a:lstStyle/>
              <a:p>
                <a:r>
                  <a:rPr lang="en-GB" sz="1051">
                    <a:solidFill>
                      <a:schemeClr val="bg1"/>
                    </a:solidFill>
                    <a:latin typeface="Arial" panose="020B0604020202020204" pitchFamily="34" charset="0"/>
                    <a:cs typeface="Arial" panose="020B0604020202020204" pitchFamily="34" charset="0"/>
                  </a:rPr>
                  <a:t>R: 126</a:t>
                </a:r>
              </a:p>
              <a:p>
                <a:r>
                  <a:rPr lang="en-GB" sz="1051">
                    <a:solidFill>
                      <a:schemeClr val="bg1"/>
                    </a:solidFill>
                    <a:latin typeface="Arial" panose="020B0604020202020204" pitchFamily="34" charset="0"/>
                    <a:cs typeface="Arial" panose="020B0604020202020204" pitchFamily="34" charset="0"/>
                  </a:rPr>
                  <a:t>G: 105</a:t>
                </a:r>
              </a:p>
              <a:p>
                <a:r>
                  <a:rPr lang="en-GB" sz="1051">
                    <a:solidFill>
                      <a:schemeClr val="bg1"/>
                    </a:solidFill>
                    <a:latin typeface="Arial" panose="020B0604020202020204" pitchFamily="34" charset="0"/>
                    <a:cs typeface="Arial" panose="020B0604020202020204" pitchFamily="34" charset="0"/>
                  </a:rPr>
                  <a:t>B: 255</a:t>
                </a:r>
              </a:p>
            </p:txBody>
          </p:sp>
          <p:pic>
            <p:nvPicPr>
              <p:cNvPr id="147" name="Picture 146" descr="A close up of a sign&#10;&#10;Description automatically generated">
                <a:extLst>
                  <a:ext uri="{FF2B5EF4-FFF2-40B4-BE49-F238E27FC236}">
                    <a16:creationId xmlns:a16="http://schemas.microsoft.com/office/drawing/2014/main" id="{7EB6C5F9-CECB-463E-A2F5-6C57423529F5}"/>
                  </a:ext>
                </a:extLst>
              </p:cNvPr>
              <p:cNvPicPr>
                <a:picLocks noChangeAspect="1"/>
              </p:cNvPicPr>
              <p:nvPr userDrawn="1"/>
            </p:nvPicPr>
            <p:blipFill>
              <a:blip r:embed="rId7"/>
              <a:stretch>
                <a:fillRect/>
              </a:stretch>
            </p:blipFill>
            <p:spPr>
              <a:xfrm>
                <a:off x="2628384" y="4872635"/>
                <a:ext cx="1619192" cy="364177"/>
              </a:xfrm>
              <a:prstGeom prst="rect">
                <a:avLst/>
              </a:prstGeom>
            </p:spPr>
          </p:pic>
        </p:grpSp>
        <p:pic>
          <p:nvPicPr>
            <p:cNvPr id="124" name="Picture 123" descr="A close up of a sign&#10;&#10;Description automatically generated">
              <a:extLst>
                <a:ext uri="{FF2B5EF4-FFF2-40B4-BE49-F238E27FC236}">
                  <a16:creationId xmlns:a16="http://schemas.microsoft.com/office/drawing/2014/main" id="{6B81BEA7-15E6-4040-A6B0-9184C55F5BEE}"/>
                </a:ext>
              </a:extLst>
            </p:cNvPr>
            <p:cNvPicPr>
              <a:picLocks noChangeAspect="1"/>
            </p:cNvPicPr>
            <p:nvPr userDrawn="1"/>
          </p:nvPicPr>
          <p:blipFill>
            <a:blip r:embed="rId8"/>
            <a:stretch>
              <a:fillRect/>
            </a:stretch>
          </p:blipFill>
          <p:spPr>
            <a:xfrm>
              <a:off x="2572403" y="4162762"/>
              <a:ext cx="1523492" cy="336917"/>
            </a:xfrm>
            <a:prstGeom prst="rect">
              <a:avLst/>
            </a:prstGeom>
          </p:spPr>
        </p:pic>
        <p:grpSp>
          <p:nvGrpSpPr>
            <p:cNvPr id="125" name="Group 124">
              <a:extLst>
                <a:ext uri="{FF2B5EF4-FFF2-40B4-BE49-F238E27FC236}">
                  <a16:creationId xmlns:a16="http://schemas.microsoft.com/office/drawing/2014/main" id="{26EC69D5-8D76-4A34-8C4C-6E9D7DF210A6}"/>
                </a:ext>
              </a:extLst>
            </p:cNvPr>
            <p:cNvGrpSpPr/>
            <p:nvPr userDrawn="1"/>
          </p:nvGrpSpPr>
          <p:grpSpPr>
            <a:xfrm>
              <a:off x="2569708" y="4793994"/>
              <a:ext cx="5784599" cy="650081"/>
              <a:chOff x="2563594" y="5448433"/>
              <a:chExt cx="5784599" cy="650081"/>
            </a:xfrm>
          </p:grpSpPr>
          <p:sp>
            <p:nvSpPr>
              <p:cNvPr id="126" name="Rectangle 125">
                <a:extLst>
                  <a:ext uri="{FF2B5EF4-FFF2-40B4-BE49-F238E27FC236}">
                    <a16:creationId xmlns:a16="http://schemas.microsoft.com/office/drawing/2014/main" id="{987BD771-B9A7-463E-AC9E-8FEDEC6B852D}"/>
                  </a:ext>
                </a:extLst>
              </p:cNvPr>
              <p:cNvSpPr/>
              <p:nvPr userDrawn="1"/>
            </p:nvSpPr>
            <p:spPr>
              <a:xfrm>
                <a:off x="4574890" y="5448433"/>
                <a:ext cx="727222" cy="650081"/>
              </a:xfrm>
              <a:prstGeom prst="rect">
                <a:avLst/>
              </a:prstGeom>
              <a:solidFill>
                <a:srgbClr val="00D19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1" tIns="68579" rIns="137161" bIns="68579" numCol="1" spcCol="0" rtlCol="0" fromWordArt="0" anchor="ctr" anchorCtr="0" forceAA="0" compatLnSpc="1">
                <a:prstTxWarp prst="textNoShape">
                  <a:avLst/>
                </a:prstTxWarp>
                <a:noAutofit/>
              </a:bodyPr>
              <a:lstStyle/>
              <a:p>
                <a:pPr algn="ctr"/>
                <a:endParaRPr lang="en-GB" sz="3599"/>
              </a:p>
            </p:txBody>
          </p:sp>
          <p:sp>
            <p:nvSpPr>
              <p:cNvPr id="127" name="Rectangle 126">
                <a:extLst>
                  <a:ext uri="{FF2B5EF4-FFF2-40B4-BE49-F238E27FC236}">
                    <a16:creationId xmlns:a16="http://schemas.microsoft.com/office/drawing/2014/main" id="{5F15D435-F5A0-49CE-9AE9-4861656632CE}"/>
                  </a:ext>
                </a:extLst>
              </p:cNvPr>
              <p:cNvSpPr/>
              <p:nvPr userDrawn="1"/>
            </p:nvSpPr>
            <p:spPr>
              <a:xfrm>
                <a:off x="5385974" y="5448433"/>
                <a:ext cx="727222" cy="650081"/>
              </a:xfrm>
              <a:prstGeom prst="rect">
                <a:avLst/>
              </a:prstGeom>
              <a:solidFill>
                <a:srgbClr val="007A8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1" tIns="68579" rIns="137161" bIns="68579" numCol="1" spcCol="0" rtlCol="0" fromWordArt="0" anchor="ctr" anchorCtr="0" forceAA="0" compatLnSpc="1">
                <a:prstTxWarp prst="textNoShape">
                  <a:avLst/>
                </a:prstTxWarp>
                <a:noAutofit/>
              </a:bodyPr>
              <a:lstStyle/>
              <a:p>
                <a:pPr algn="ctr"/>
                <a:endParaRPr lang="en-GB" sz="3599"/>
              </a:p>
            </p:txBody>
          </p:sp>
          <p:sp>
            <p:nvSpPr>
              <p:cNvPr id="128" name="Rectangle 127">
                <a:extLst>
                  <a:ext uri="{FF2B5EF4-FFF2-40B4-BE49-F238E27FC236}">
                    <a16:creationId xmlns:a16="http://schemas.microsoft.com/office/drawing/2014/main" id="{D53B9364-26F4-436A-80AC-20FDA274432B}"/>
                  </a:ext>
                </a:extLst>
              </p:cNvPr>
              <p:cNvSpPr/>
              <p:nvPr userDrawn="1"/>
            </p:nvSpPr>
            <p:spPr>
              <a:xfrm>
                <a:off x="6106772" y="5448433"/>
                <a:ext cx="727222" cy="650081"/>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1" tIns="68579" rIns="137161" bIns="68579" numCol="1" spcCol="0" rtlCol="0" fromWordArt="0" anchor="ctr" anchorCtr="0" forceAA="0" compatLnSpc="1">
                <a:prstTxWarp prst="textNoShape">
                  <a:avLst/>
                </a:prstTxWarp>
                <a:noAutofit/>
              </a:bodyPr>
              <a:lstStyle/>
              <a:p>
                <a:pPr algn="ctr"/>
                <a:endParaRPr lang="en-GB" sz="3599"/>
              </a:p>
            </p:txBody>
          </p:sp>
          <p:sp>
            <p:nvSpPr>
              <p:cNvPr id="129" name="Rectangle 128">
                <a:extLst>
                  <a:ext uri="{FF2B5EF4-FFF2-40B4-BE49-F238E27FC236}">
                    <a16:creationId xmlns:a16="http://schemas.microsoft.com/office/drawing/2014/main" id="{FA8F5508-26F1-4392-A040-9332A36AFD99}"/>
                  </a:ext>
                </a:extLst>
              </p:cNvPr>
              <p:cNvSpPr/>
              <p:nvPr userDrawn="1"/>
            </p:nvSpPr>
            <p:spPr>
              <a:xfrm>
                <a:off x="6906599" y="5448433"/>
                <a:ext cx="727222" cy="650081"/>
              </a:xfrm>
              <a:prstGeom prst="rect">
                <a:avLst/>
              </a:prstGeom>
              <a:solidFill>
                <a:srgbClr val="302D4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1" tIns="68579" rIns="137161" bIns="68579" numCol="1" spcCol="0" rtlCol="0" fromWordArt="0" anchor="ctr" anchorCtr="0" forceAA="0" compatLnSpc="1">
                <a:prstTxWarp prst="textNoShape">
                  <a:avLst/>
                </a:prstTxWarp>
                <a:noAutofit/>
              </a:bodyPr>
              <a:lstStyle/>
              <a:p>
                <a:pPr algn="ctr"/>
                <a:endParaRPr lang="en-GB" sz="3599"/>
              </a:p>
            </p:txBody>
          </p:sp>
          <p:sp>
            <p:nvSpPr>
              <p:cNvPr id="130" name="Rectangle 129">
                <a:extLst>
                  <a:ext uri="{FF2B5EF4-FFF2-40B4-BE49-F238E27FC236}">
                    <a16:creationId xmlns:a16="http://schemas.microsoft.com/office/drawing/2014/main" id="{30E991F0-E05F-4E75-A897-5126133F4C39}"/>
                  </a:ext>
                </a:extLst>
              </p:cNvPr>
              <p:cNvSpPr/>
              <p:nvPr userDrawn="1"/>
            </p:nvSpPr>
            <p:spPr>
              <a:xfrm>
                <a:off x="7620971" y="5448433"/>
                <a:ext cx="727222" cy="650081"/>
              </a:xfrm>
              <a:prstGeom prst="rect">
                <a:avLst/>
              </a:prstGeom>
              <a:solidFill>
                <a:srgbClr val="52506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1" tIns="68579" rIns="137161" bIns="68579" numCol="1" spcCol="0" rtlCol="0" fromWordArt="0" anchor="ctr" anchorCtr="0" forceAA="0" compatLnSpc="1">
                <a:prstTxWarp prst="textNoShape">
                  <a:avLst/>
                </a:prstTxWarp>
                <a:noAutofit/>
              </a:bodyPr>
              <a:lstStyle/>
              <a:p>
                <a:pPr algn="ctr"/>
                <a:endParaRPr lang="en-GB" sz="3599"/>
              </a:p>
            </p:txBody>
          </p:sp>
          <p:sp>
            <p:nvSpPr>
              <p:cNvPr id="131" name="TextBox 130">
                <a:extLst>
                  <a:ext uri="{FF2B5EF4-FFF2-40B4-BE49-F238E27FC236}">
                    <a16:creationId xmlns:a16="http://schemas.microsoft.com/office/drawing/2014/main" id="{47E3A921-1D08-492C-8DC2-AD71408DB65D}"/>
                  </a:ext>
                </a:extLst>
              </p:cNvPr>
              <p:cNvSpPr txBox="1"/>
              <p:nvPr userDrawn="1"/>
            </p:nvSpPr>
            <p:spPr>
              <a:xfrm>
                <a:off x="6916794" y="5472554"/>
                <a:ext cx="693986" cy="577466"/>
              </a:xfrm>
              <a:prstGeom prst="rect">
                <a:avLst/>
              </a:prstGeom>
              <a:noFill/>
            </p:spPr>
            <p:txBody>
              <a:bodyPr wrap="square" rtlCol="0">
                <a:spAutoFit/>
              </a:bodyPr>
              <a:lstStyle/>
              <a:p>
                <a:r>
                  <a:rPr lang="en-GB" sz="1051">
                    <a:solidFill>
                      <a:schemeClr val="bg1"/>
                    </a:solidFill>
                    <a:latin typeface="Arial" panose="020B0604020202020204" pitchFamily="34" charset="0"/>
                    <a:cs typeface="Arial" panose="020B0604020202020204" pitchFamily="34" charset="0"/>
                  </a:rPr>
                  <a:t>R: 48</a:t>
                </a:r>
              </a:p>
              <a:p>
                <a:r>
                  <a:rPr lang="en-GB" sz="1051">
                    <a:solidFill>
                      <a:schemeClr val="bg1"/>
                    </a:solidFill>
                    <a:latin typeface="Arial" panose="020B0604020202020204" pitchFamily="34" charset="0"/>
                    <a:cs typeface="Arial" panose="020B0604020202020204" pitchFamily="34" charset="0"/>
                  </a:rPr>
                  <a:t>G: 45</a:t>
                </a:r>
              </a:p>
              <a:p>
                <a:r>
                  <a:rPr lang="en-GB" sz="1051">
                    <a:solidFill>
                      <a:schemeClr val="bg1"/>
                    </a:solidFill>
                    <a:latin typeface="Arial" panose="020B0604020202020204" pitchFamily="34" charset="0"/>
                    <a:cs typeface="Arial" panose="020B0604020202020204" pitchFamily="34" charset="0"/>
                  </a:rPr>
                  <a:t>B: 66</a:t>
                </a:r>
              </a:p>
            </p:txBody>
          </p:sp>
          <p:sp>
            <p:nvSpPr>
              <p:cNvPr id="132" name="TextBox 131">
                <a:extLst>
                  <a:ext uri="{FF2B5EF4-FFF2-40B4-BE49-F238E27FC236}">
                    <a16:creationId xmlns:a16="http://schemas.microsoft.com/office/drawing/2014/main" id="{E75FF22C-56D3-493B-B24E-7D340E37604C}"/>
                  </a:ext>
                </a:extLst>
              </p:cNvPr>
              <p:cNvSpPr txBox="1"/>
              <p:nvPr userDrawn="1"/>
            </p:nvSpPr>
            <p:spPr>
              <a:xfrm>
                <a:off x="7620972" y="5472554"/>
                <a:ext cx="693986" cy="577466"/>
              </a:xfrm>
              <a:prstGeom prst="rect">
                <a:avLst/>
              </a:prstGeom>
              <a:noFill/>
            </p:spPr>
            <p:txBody>
              <a:bodyPr wrap="square" rtlCol="0">
                <a:spAutoFit/>
              </a:bodyPr>
              <a:lstStyle/>
              <a:p>
                <a:r>
                  <a:rPr lang="en-GB" sz="1051">
                    <a:solidFill>
                      <a:schemeClr val="bg1"/>
                    </a:solidFill>
                    <a:latin typeface="Arial" panose="020B0604020202020204" pitchFamily="34" charset="0"/>
                    <a:cs typeface="Arial" panose="020B0604020202020204" pitchFamily="34" charset="0"/>
                  </a:rPr>
                  <a:t>R: 82</a:t>
                </a:r>
              </a:p>
              <a:p>
                <a:r>
                  <a:rPr lang="en-GB" sz="1051">
                    <a:solidFill>
                      <a:schemeClr val="bg1"/>
                    </a:solidFill>
                    <a:latin typeface="Arial" panose="020B0604020202020204" pitchFamily="34" charset="0"/>
                    <a:cs typeface="Arial" panose="020B0604020202020204" pitchFamily="34" charset="0"/>
                  </a:rPr>
                  <a:t>G: 80</a:t>
                </a:r>
              </a:p>
              <a:p>
                <a:r>
                  <a:rPr lang="en-GB" sz="1051">
                    <a:solidFill>
                      <a:schemeClr val="bg1"/>
                    </a:solidFill>
                    <a:latin typeface="Arial" panose="020B0604020202020204" pitchFamily="34" charset="0"/>
                    <a:cs typeface="Arial" panose="020B0604020202020204" pitchFamily="34" charset="0"/>
                  </a:rPr>
                  <a:t>B: 97</a:t>
                </a:r>
              </a:p>
            </p:txBody>
          </p:sp>
          <p:sp>
            <p:nvSpPr>
              <p:cNvPr id="133" name="TextBox 132">
                <a:extLst>
                  <a:ext uri="{FF2B5EF4-FFF2-40B4-BE49-F238E27FC236}">
                    <a16:creationId xmlns:a16="http://schemas.microsoft.com/office/drawing/2014/main" id="{569F630C-02C4-4C4A-B280-6572D1D75AD7}"/>
                  </a:ext>
                </a:extLst>
              </p:cNvPr>
              <p:cNvSpPr txBox="1"/>
              <p:nvPr userDrawn="1"/>
            </p:nvSpPr>
            <p:spPr>
              <a:xfrm>
                <a:off x="4559552" y="5461850"/>
                <a:ext cx="693986" cy="577466"/>
              </a:xfrm>
              <a:prstGeom prst="rect">
                <a:avLst/>
              </a:prstGeom>
              <a:noFill/>
            </p:spPr>
            <p:txBody>
              <a:bodyPr wrap="square" rtlCol="0">
                <a:spAutoFit/>
              </a:bodyPr>
              <a:lstStyle/>
              <a:p>
                <a:r>
                  <a:rPr lang="en-GB" sz="1051">
                    <a:solidFill>
                      <a:schemeClr val="bg1"/>
                    </a:solidFill>
                    <a:latin typeface="Arial" panose="020B0604020202020204" pitchFamily="34" charset="0"/>
                    <a:cs typeface="Arial" panose="020B0604020202020204" pitchFamily="34" charset="0"/>
                  </a:rPr>
                  <a:t>R: 0</a:t>
                </a:r>
              </a:p>
              <a:p>
                <a:r>
                  <a:rPr lang="en-GB" sz="1051">
                    <a:solidFill>
                      <a:schemeClr val="bg1"/>
                    </a:solidFill>
                    <a:latin typeface="Arial" panose="020B0604020202020204" pitchFamily="34" charset="0"/>
                    <a:cs typeface="Arial" panose="020B0604020202020204" pitchFamily="34" charset="0"/>
                  </a:rPr>
                  <a:t>G: 209</a:t>
                </a:r>
              </a:p>
              <a:p>
                <a:r>
                  <a:rPr lang="en-GB" sz="1051">
                    <a:solidFill>
                      <a:schemeClr val="bg1"/>
                    </a:solidFill>
                    <a:latin typeface="Arial" panose="020B0604020202020204" pitchFamily="34" charset="0"/>
                    <a:cs typeface="Arial" panose="020B0604020202020204" pitchFamily="34" charset="0"/>
                  </a:rPr>
                  <a:t>B: 144</a:t>
                </a:r>
              </a:p>
            </p:txBody>
          </p:sp>
          <p:sp>
            <p:nvSpPr>
              <p:cNvPr id="134" name="TextBox 133">
                <a:extLst>
                  <a:ext uri="{FF2B5EF4-FFF2-40B4-BE49-F238E27FC236}">
                    <a16:creationId xmlns:a16="http://schemas.microsoft.com/office/drawing/2014/main" id="{A1F175CD-1B0A-44C5-B4CE-0C3418E16D0C}"/>
                  </a:ext>
                </a:extLst>
              </p:cNvPr>
              <p:cNvSpPr txBox="1"/>
              <p:nvPr userDrawn="1"/>
            </p:nvSpPr>
            <p:spPr>
              <a:xfrm>
                <a:off x="5384863" y="5461528"/>
                <a:ext cx="693986" cy="577466"/>
              </a:xfrm>
              <a:prstGeom prst="rect">
                <a:avLst/>
              </a:prstGeom>
              <a:noFill/>
            </p:spPr>
            <p:txBody>
              <a:bodyPr wrap="square" rtlCol="0">
                <a:spAutoFit/>
              </a:bodyPr>
              <a:lstStyle/>
              <a:p>
                <a:r>
                  <a:rPr lang="en-GB" sz="1051">
                    <a:solidFill>
                      <a:schemeClr val="bg1"/>
                    </a:solidFill>
                    <a:latin typeface="Arial" panose="020B0604020202020204" pitchFamily="34" charset="0"/>
                    <a:cs typeface="Arial" panose="020B0604020202020204" pitchFamily="34" charset="0"/>
                  </a:rPr>
                  <a:t>R: 0</a:t>
                </a:r>
              </a:p>
              <a:p>
                <a:r>
                  <a:rPr lang="en-GB" sz="1051">
                    <a:solidFill>
                      <a:schemeClr val="bg1"/>
                    </a:solidFill>
                    <a:latin typeface="Arial" panose="020B0604020202020204" pitchFamily="34" charset="0"/>
                    <a:cs typeface="Arial" panose="020B0604020202020204" pitchFamily="34" charset="0"/>
                  </a:rPr>
                  <a:t>G: 122</a:t>
                </a:r>
              </a:p>
              <a:p>
                <a:r>
                  <a:rPr lang="en-GB" sz="1051">
                    <a:solidFill>
                      <a:schemeClr val="bg1"/>
                    </a:solidFill>
                    <a:latin typeface="Arial" panose="020B0604020202020204" pitchFamily="34" charset="0"/>
                    <a:cs typeface="Arial" panose="020B0604020202020204" pitchFamily="34" charset="0"/>
                  </a:rPr>
                  <a:t>B: 128</a:t>
                </a:r>
              </a:p>
            </p:txBody>
          </p:sp>
          <p:sp>
            <p:nvSpPr>
              <p:cNvPr id="135" name="TextBox 134">
                <a:extLst>
                  <a:ext uri="{FF2B5EF4-FFF2-40B4-BE49-F238E27FC236}">
                    <a16:creationId xmlns:a16="http://schemas.microsoft.com/office/drawing/2014/main" id="{8D9C772F-8542-487E-8309-B2F8FC9A980F}"/>
                  </a:ext>
                </a:extLst>
              </p:cNvPr>
              <p:cNvSpPr txBox="1"/>
              <p:nvPr userDrawn="1"/>
            </p:nvSpPr>
            <p:spPr>
              <a:xfrm>
                <a:off x="6085007" y="5472551"/>
                <a:ext cx="693986" cy="577466"/>
              </a:xfrm>
              <a:prstGeom prst="rect">
                <a:avLst/>
              </a:prstGeom>
              <a:noFill/>
            </p:spPr>
            <p:txBody>
              <a:bodyPr wrap="square" rtlCol="0">
                <a:spAutoFit/>
              </a:bodyPr>
              <a:lstStyle/>
              <a:p>
                <a:r>
                  <a:rPr lang="en-GB" sz="1051">
                    <a:solidFill>
                      <a:schemeClr val="bg1"/>
                    </a:solidFill>
                    <a:latin typeface="Arial" panose="020B0604020202020204" pitchFamily="34" charset="0"/>
                    <a:cs typeface="Arial" panose="020B0604020202020204" pitchFamily="34" charset="0"/>
                  </a:rPr>
                  <a:t>R: 128</a:t>
                </a:r>
              </a:p>
              <a:p>
                <a:r>
                  <a:rPr lang="en-GB" sz="1051">
                    <a:solidFill>
                      <a:schemeClr val="bg1"/>
                    </a:solidFill>
                    <a:latin typeface="Arial" panose="020B0604020202020204" pitchFamily="34" charset="0"/>
                    <a:cs typeface="Arial" panose="020B0604020202020204" pitchFamily="34" charset="0"/>
                  </a:rPr>
                  <a:t>G: 128</a:t>
                </a:r>
              </a:p>
              <a:p>
                <a:r>
                  <a:rPr lang="en-GB" sz="1051">
                    <a:solidFill>
                      <a:schemeClr val="bg1"/>
                    </a:solidFill>
                    <a:latin typeface="Arial" panose="020B0604020202020204" pitchFamily="34" charset="0"/>
                    <a:cs typeface="Arial" panose="020B0604020202020204" pitchFamily="34" charset="0"/>
                  </a:rPr>
                  <a:t>B: 128</a:t>
                </a:r>
              </a:p>
            </p:txBody>
          </p:sp>
          <p:pic>
            <p:nvPicPr>
              <p:cNvPr id="136" name="Picture 135" descr="A close up of a sign&#10;&#10;Description automatically generated">
                <a:extLst>
                  <a:ext uri="{FF2B5EF4-FFF2-40B4-BE49-F238E27FC236}">
                    <a16:creationId xmlns:a16="http://schemas.microsoft.com/office/drawing/2014/main" id="{1886AE44-513F-4780-92DD-BACB1F340BA3}"/>
                  </a:ext>
                </a:extLst>
              </p:cNvPr>
              <p:cNvPicPr>
                <a:picLocks noChangeAspect="1"/>
              </p:cNvPicPr>
              <p:nvPr userDrawn="1"/>
            </p:nvPicPr>
            <p:blipFill>
              <a:blip r:embed="rId9"/>
              <a:stretch>
                <a:fillRect/>
              </a:stretch>
            </p:blipFill>
            <p:spPr>
              <a:xfrm>
                <a:off x="2563594" y="5656641"/>
                <a:ext cx="1816495" cy="336265"/>
              </a:xfrm>
              <a:prstGeom prst="rect">
                <a:avLst/>
              </a:prstGeom>
            </p:spPr>
          </p:pic>
        </p:grpSp>
      </p:grpSp>
      <p:pic>
        <p:nvPicPr>
          <p:cNvPr id="59" name="Picture 58" descr="A picture containing drawing&#10;&#10;Description automatically generated">
            <a:extLst>
              <a:ext uri="{FF2B5EF4-FFF2-40B4-BE49-F238E27FC236}">
                <a16:creationId xmlns:a16="http://schemas.microsoft.com/office/drawing/2014/main" id="{978DCDFD-6583-4135-B99A-92287CB5F5D7}"/>
              </a:ext>
            </a:extLst>
          </p:cNvPr>
          <p:cNvPicPr>
            <a:picLocks noChangeAspect="1"/>
          </p:cNvPicPr>
          <p:nvPr userDrawn="1"/>
        </p:nvPicPr>
        <p:blipFill>
          <a:blip r:embed="rId10"/>
          <a:stretch>
            <a:fillRect/>
          </a:stretch>
        </p:blipFill>
        <p:spPr>
          <a:xfrm>
            <a:off x="8919553" y="5881198"/>
            <a:ext cx="3232460" cy="990615"/>
          </a:xfrm>
          <a:prstGeom prst="rect">
            <a:avLst/>
          </a:prstGeom>
        </p:spPr>
      </p:pic>
    </p:spTree>
    <p:extLst>
      <p:ext uri="{BB962C8B-B14F-4D97-AF65-F5344CB8AC3E}">
        <p14:creationId xmlns:p14="http://schemas.microsoft.com/office/powerpoint/2010/main" val="39957881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Column Text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C073464-68A7-CF45-A620-B0C8DF37851B}"/>
              </a:ext>
            </a:extLst>
          </p:cNvPr>
          <p:cNvSpPr>
            <a:spLocks noGrp="1"/>
          </p:cNvSpPr>
          <p:nvPr>
            <p:ph type="sldNum" sz="quarter" idx="12"/>
          </p:nvPr>
        </p:nvSpPr>
        <p:spPr>
          <a:xfrm>
            <a:off x="838200" y="6356350"/>
            <a:ext cx="470647" cy="365125"/>
          </a:xfrm>
          <a:prstGeom prst="rect">
            <a:avLst/>
          </a:prstGeom>
        </p:spPr>
        <p:txBody>
          <a:bodyPr/>
          <a:lstStyle>
            <a:lvl1pPr marL="0" indent="0">
              <a:buFont typeface="Arial" panose="020B0604020202020204" pitchFamily="34" charset="0"/>
              <a:buNone/>
              <a:defRPr/>
            </a:lvl1pPr>
          </a:lstStyle>
          <a:p>
            <a:fld id="{A7F0B22C-0A9E-1F49-AEDF-5343966792C1}" type="slidenum">
              <a:rPr lang="en-US" smtClean="0"/>
              <a:pPr/>
              <a:t>‹#›</a:t>
            </a:fld>
            <a:endParaRPr lang="en-US"/>
          </a:p>
        </p:txBody>
      </p:sp>
      <p:sp>
        <p:nvSpPr>
          <p:cNvPr id="9" name="Title 1">
            <a:extLst>
              <a:ext uri="{FF2B5EF4-FFF2-40B4-BE49-F238E27FC236}">
                <a16:creationId xmlns:a16="http://schemas.microsoft.com/office/drawing/2014/main" id="{6A3877CA-ED11-074C-92EB-5B6487414A1F}"/>
              </a:ext>
            </a:extLst>
          </p:cNvPr>
          <p:cNvSpPr>
            <a:spLocks noGrp="1"/>
          </p:cNvSpPr>
          <p:nvPr>
            <p:ph type="title"/>
          </p:nvPr>
        </p:nvSpPr>
        <p:spPr>
          <a:xfrm>
            <a:off x="838200" y="693597"/>
            <a:ext cx="10515600" cy="558240"/>
          </a:xfrm>
        </p:spPr>
        <p:txBody>
          <a:bodyPr/>
          <a:lstStyle>
            <a:lvl1pPr marL="0" indent="0">
              <a:buFont typeface="Arial" panose="020B0604020202020204" pitchFamily="34" charset="0"/>
              <a:buNone/>
              <a:defRPr/>
            </a:lvl1pPr>
          </a:lstStyle>
          <a:p>
            <a:r>
              <a:rPr lang="en-US"/>
              <a:t>Click to edit Master title style</a:t>
            </a:r>
          </a:p>
        </p:txBody>
      </p:sp>
      <p:sp>
        <p:nvSpPr>
          <p:cNvPr id="22" name="Text Placeholder 6">
            <a:extLst>
              <a:ext uri="{FF2B5EF4-FFF2-40B4-BE49-F238E27FC236}">
                <a16:creationId xmlns:a16="http://schemas.microsoft.com/office/drawing/2014/main" id="{DC8F2B51-234C-0445-9AA1-2CE4656C1E24}"/>
              </a:ext>
            </a:extLst>
          </p:cNvPr>
          <p:cNvSpPr>
            <a:spLocks noGrp="1"/>
          </p:cNvSpPr>
          <p:nvPr>
            <p:ph type="body" sz="quarter" idx="18" hasCustomPrompt="1"/>
          </p:nvPr>
        </p:nvSpPr>
        <p:spPr>
          <a:xfrm>
            <a:off x="838198" y="1434353"/>
            <a:ext cx="3276602" cy="4398823"/>
          </a:xfrm>
        </p:spPr>
        <p:txBody>
          <a:bodyPr numCol="1" spcCol="360000"/>
          <a:lstStyle>
            <a:lvl1pPr marL="0" marR="0" indent="0" algn="l" defTabSz="914400" rtl="0" eaLnBrk="1" fontAlgn="auto" latinLnBrk="0" hangingPunct="1">
              <a:lnSpc>
                <a:spcPts val="1900"/>
              </a:lnSpc>
              <a:spcBef>
                <a:spcPts val="1000"/>
              </a:spcBef>
              <a:spcAft>
                <a:spcPts val="600"/>
              </a:spcAft>
              <a:buClr>
                <a:schemeClr val="accent1"/>
              </a:buClr>
              <a:buSzTx/>
              <a:buFont typeface="Arial" panose="020B0604020202020204" pitchFamily="34" charset="0"/>
              <a:buNone/>
              <a:tabLst/>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Font typeface="Arial" panose="020B0604020202020204" pitchFamily="34" charset="0"/>
              <a:buNone/>
              <a:defRPr/>
            </a:lvl5pPr>
          </a:lstStyle>
          <a:p>
            <a:r>
              <a:rPr lang="en-GB" err="1">
                <a:effectLst/>
                <a:latin typeface="Arial" panose="020B0604020202020204" pitchFamily="34" charset="0"/>
              </a:rPr>
              <a:t>Corum</a:t>
            </a:r>
            <a:r>
              <a:rPr lang="en-GB">
                <a:effectLst/>
                <a:latin typeface="Arial" panose="020B0604020202020204" pitchFamily="34" charset="0"/>
              </a:rPr>
              <a:t> </a:t>
            </a:r>
            <a:r>
              <a:rPr lang="en-GB" err="1">
                <a:effectLst/>
                <a:latin typeface="Arial" panose="020B0604020202020204" pitchFamily="34" charset="0"/>
              </a:rPr>
              <a:t>consedit</a:t>
            </a:r>
            <a:r>
              <a:rPr lang="en-GB">
                <a:effectLst/>
                <a:latin typeface="Arial" panose="020B0604020202020204" pitchFamily="34" charset="0"/>
              </a:rPr>
              <a:t> </a:t>
            </a:r>
            <a:r>
              <a:rPr lang="en-GB" err="1">
                <a:effectLst/>
                <a:latin typeface="Arial" panose="020B0604020202020204" pitchFamily="34" charset="0"/>
              </a:rPr>
              <a:t>ent</a:t>
            </a:r>
            <a:r>
              <a:rPr lang="en-GB">
                <a:effectLst/>
                <a:latin typeface="Arial" panose="020B0604020202020204" pitchFamily="34" charset="0"/>
              </a:rPr>
              <a:t> </a:t>
            </a:r>
            <a:r>
              <a:rPr lang="en-GB" err="1">
                <a:effectLst/>
                <a:latin typeface="Arial" panose="020B0604020202020204" pitchFamily="34" charset="0"/>
              </a:rPr>
              <a:t>omniat</a:t>
            </a:r>
            <a:r>
              <a:rPr lang="en-GB">
                <a:effectLst/>
                <a:latin typeface="Arial" panose="020B0604020202020204" pitchFamily="34" charset="0"/>
              </a:rPr>
              <a:t> </a:t>
            </a:r>
            <a:r>
              <a:rPr lang="en-GB" err="1">
                <a:effectLst/>
                <a:latin typeface="Arial" panose="020B0604020202020204" pitchFamily="34" charset="0"/>
              </a:rPr>
              <a:t>aut</a:t>
            </a:r>
            <a:r>
              <a:rPr lang="en-GB">
                <a:effectLst/>
                <a:latin typeface="Arial" panose="020B0604020202020204" pitchFamily="34" charset="0"/>
              </a:rPr>
              <a:t> et </a:t>
            </a:r>
            <a:r>
              <a:rPr lang="en-GB" err="1">
                <a:effectLst/>
                <a:latin typeface="Arial" panose="020B0604020202020204" pitchFamily="34" charset="0"/>
              </a:rPr>
              <a:t>eaque</a:t>
            </a:r>
            <a:r>
              <a:rPr lang="en-GB">
                <a:effectLst/>
                <a:latin typeface="Arial" panose="020B0604020202020204" pitchFamily="34" charset="0"/>
              </a:rPr>
              <a:t> </a:t>
            </a:r>
            <a:r>
              <a:rPr lang="en-GB" err="1">
                <a:effectLst/>
                <a:latin typeface="Arial" panose="020B0604020202020204" pitchFamily="34" charset="0"/>
              </a:rPr>
              <a:t>parum</a:t>
            </a:r>
            <a:r>
              <a:rPr lang="en-GB">
                <a:effectLst/>
                <a:latin typeface="Arial" panose="020B0604020202020204" pitchFamily="34" charset="0"/>
              </a:rPr>
              <a:t> </a:t>
            </a:r>
            <a:r>
              <a:rPr lang="en-GB" err="1">
                <a:effectLst/>
                <a:latin typeface="Arial" panose="020B0604020202020204" pitchFamily="34" charset="0"/>
              </a:rPr>
              <a:t>resciet</a:t>
            </a:r>
            <a:r>
              <a:rPr lang="en-GB">
                <a:effectLst/>
                <a:latin typeface="Arial" panose="020B0604020202020204" pitchFamily="34" charset="0"/>
              </a:rPr>
              <a:t>, </a:t>
            </a:r>
            <a:r>
              <a:rPr lang="en-GB" err="1">
                <a:effectLst/>
                <a:latin typeface="Arial" panose="020B0604020202020204" pitchFamily="34" charset="0"/>
              </a:rPr>
              <a:t>temodit</a:t>
            </a:r>
            <a:r>
              <a:rPr lang="en-GB">
                <a:effectLst/>
                <a:latin typeface="Arial" panose="020B0604020202020204" pitchFamily="34" charset="0"/>
              </a:rPr>
              <a:t> </a:t>
            </a:r>
            <a:r>
              <a:rPr lang="en-GB" err="1">
                <a:effectLst/>
                <a:latin typeface="Arial" panose="020B0604020202020204" pitchFamily="34" charset="0"/>
              </a:rPr>
              <a:t>labor</a:t>
            </a:r>
            <a:r>
              <a:rPr lang="en-GB">
                <a:effectLst/>
                <a:latin typeface="Arial" panose="020B0604020202020204" pitchFamily="34" charset="0"/>
              </a:rPr>
              <a:t> </a:t>
            </a:r>
            <a:r>
              <a:rPr lang="en-GB" err="1">
                <a:effectLst/>
                <a:latin typeface="Arial" panose="020B0604020202020204" pitchFamily="34" charset="0"/>
              </a:rPr>
              <a:t>modici</a:t>
            </a:r>
            <a:r>
              <a:rPr lang="en-GB">
                <a:effectLst/>
                <a:latin typeface="Arial" panose="020B0604020202020204" pitchFamily="34" charset="0"/>
              </a:rPr>
              <a:t> </a:t>
            </a:r>
            <a:r>
              <a:rPr lang="en-GB" err="1">
                <a:effectLst/>
                <a:latin typeface="Arial" panose="020B0604020202020204" pitchFamily="34" charset="0"/>
              </a:rPr>
              <a:t>audandit</a:t>
            </a:r>
            <a:r>
              <a:rPr lang="en-GB">
                <a:effectLst/>
                <a:latin typeface="Arial" panose="020B0604020202020204" pitchFamily="34" charset="0"/>
              </a:rPr>
              <a:t> </a:t>
            </a:r>
            <a:r>
              <a:rPr lang="en-GB" err="1">
                <a:effectLst/>
                <a:latin typeface="Arial" panose="020B0604020202020204" pitchFamily="34" charset="0"/>
              </a:rPr>
              <a:t>etur</a:t>
            </a:r>
            <a:r>
              <a:rPr lang="en-GB">
                <a:effectLst/>
                <a:latin typeface="Arial" panose="020B0604020202020204" pitchFamily="34" charset="0"/>
              </a:rPr>
              <a:t>? </a:t>
            </a:r>
            <a:r>
              <a:rPr lang="en-GB" err="1">
                <a:effectLst/>
                <a:latin typeface="Arial" panose="020B0604020202020204" pitchFamily="34" charset="0"/>
              </a:rPr>
              <a:t>Ihillat</a:t>
            </a:r>
            <a:r>
              <a:rPr lang="en-GB">
                <a:effectLst/>
                <a:latin typeface="Arial" panose="020B0604020202020204" pitchFamily="34" charset="0"/>
              </a:rPr>
              <a:t> </a:t>
            </a:r>
            <a:r>
              <a:rPr lang="en-GB" err="1">
                <a:effectLst/>
                <a:latin typeface="Arial" panose="020B0604020202020204" pitchFamily="34" charset="0"/>
              </a:rPr>
              <a:t>emolo</a:t>
            </a:r>
            <a:endParaRPr lang="en-GB">
              <a:effectLst/>
              <a:latin typeface="Arial" panose="020B0604020202020204" pitchFamily="34" charset="0"/>
            </a:endParaRPr>
          </a:p>
          <a:p>
            <a:r>
              <a:rPr lang="en-GB" err="1">
                <a:effectLst/>
                <a:latin typeface="Arial" panose="020B0604020202020204" pitchFamily="34" charset="0"/>
              </a:rPr>
              <a:t>reritas</a:t>
            </a:r>
            <a:r>
              <a:rPr lang="en-GB">
                <a:effectLst/>
                <a:latin typeface="Arial" panose="020B0604020202020204" pitchFamily="34" charset="0"/>
              </a:rPr>
              <a:t> </a:t>
            </a:r>
            <a:r>
              <a:rPr lang="en-GB" err="1">
                <a:effectLst/>
                <a:latin typeface="Arial" panose="020B0604020202020204" pitchFamily="34" charset="0"/>
              </a:rPr>
              <a:t>dolo</a:t>
            </a:r>
            <a:r>
              <a:rPr lang="en-GB">
                <a:effectLst/>
                <a:latin typeface="Arial" panose="020B0604020202020204" pitchFamily="34" charset="0"/>
              </a:rPr>
              <a:t> </a:t>
            </a:r>
            <a:r>
              <a:rPr lang="en-GB" err="1">
                <a:effectLst/>
                <a:latin typeface="Arial" panose="020B0604020202020204" pitchFamily="34" charset="0"/>
              </a:rPr>
              <a:t>voloresto</a:t>
            </a:r>
            <a:r>
              <a:rPr lang="en-GB">
                <a:effectLst/>
                <a:latin typeface="Arial" panose="020B0604020202020204" pitchFamily="34" charset="0"/>
              </a:rPr>
              <a:t> </a:t>
            </a:r>
            <a:r>
              <a:rPr lang="en-GB" err="1">
                <a:effectLst/>
                <a:latin typeface="Arial" panose="020B0604020202020204" pitchFamily="34" charset="0"/>
              </a:rPr>
              <a:t>videst</a:t>
            </a:r>
            <a:r>
              <a:rPr lang="en-GB">
                <a:effectLst/>
                <a:latin typeface="Arial" panose="020B0604020202020204" pitchFamily="34" charset="0"/>
              </a:rPr>
              <a:t>, od </a:t>
            </a:r>
            <a:r>
              <a:rPr lang="en-GB" err="1">
                <a:effectLst/>
                <a:latin typeface="Arial" panose="020B0604020202020204" pitchFamily="34" charset="0"/>
              </a:rPr>
              <a:t>ut</a:t>
            </a:r>
            <a:r>
              <a:rPr lang="en-GB">
                <a:effectLst/>
                <a:latin typeface="Arial" panose="020B0604020202020204" pitchFamily="34" charset="0"/>
              </a:rPr>
              <a:t> </a:t>
            </a:r>
            <a:r>
              <a:rPr lang="en-GB" err="1">
                <a:effectLst/>
                <a:latin typeface="Arial" panose="020B0604020202020204" pitchFamily="34" charset="0"/>
              </a:rPr>
              <a:t>experendi</a:t>
            </a:r>
            <a:r>
              <a:rPr lang="en-GB">
                <a:effectLst/>
                <a:latin typeface="Arial" panose="020B0604020202020204" pitchFamily="34" charset="0"/>
              </a:rPr>
              <a:t> </a:t>
            </a:r>
            <a:r>
              <a:rPr lang="en-GB" err="1">
                <a:effectLst/>
                <a:latin typeface="Arial" panose="020B0604020202020204" pitchFamily="34" charset="0"/>
              </a:rPr>
              <a:t>venime</a:t>
            </a:r>
            <a:r>
              <a:rPr lang="en-GB">
                <a:effectLst/>
                <a:latin typeface="Arial" panose="020B0604020202020204" pitchFamily="34" charset="0"/>
              </a:rPr>
              <a:t> </a:t>
            </a:r>
            <a:r>
              <a:rPr lang="en-GB" err="1">
                <a:effectLst/>
                <a:latin typeface="Arial" panose="020B0604020202020204" pitchFamily="34" charset="0"/>
              </a:rPr>
              <a:t>nos</a:t>
            </a:r>
            <a:r>
              <a:rPr lang="en-GB">
                <a:effectLst/>
                <a:latin typeface="Arial" panose="020B0604020202020204" pitchFamily="34" charset="0"/>
              </a:rPr>
              <a:t> </a:t>
            </a:r>
            <a:r>
              <a:rPr lang="en-GB" err="1">
                <a:effectLst/>
                <a:latin typeface="Arial" panose="020B0604020202020204" pitchFamily="34" charset="0"/>
              </a:rPr>
              <a:t>dolor</a:t>
            </a:r>
            <a:r>
              <a:rPr lang="en-GB">
                <a:effectLst/>
                <a:latin typeface="Arial" panose="020B0604020202020204" pitchFamily="34" charset="0"/>
              </a:rPr>
              <a:t> </a:t>
            </a:r>
            <a:r>
              <a:rPr lang="en-GB" err="1">
                <a:effectLst/>
                <a:latin typeface="Arial" panose="020B0604020202020204" pitchFamily="34" charset="0"/>
              </a:rPr>
              <a:t>si</a:t>
            </a:r>
            <a:r>
              <a:rPr lang="en-GB">
                <a:effectLst/>
                <a:latin typeface="Arial" panose="020B0604020202020204" pitchFamily="34" charset="0"/>
              </a:rPr>
              <a:t> </a:t>
            </a:r>
            <a:r>
              <a:rPr lang="en-GB" err="1">
                <a:effectLst/>
                <a:latin typeface="Arial" panose="020B0604020202020204" pitchFamily="34" charset="0"/>
              </a:rPr>
              <a:t>debitem</a:t>
            </a:r>
            <a:r>
              <a:rPr lang="en-GB">
                <a:effectLst/>
                <a:latin typeface="Arial" panose="020B0604020202020204" pitchFamily="34" charset="0"/>
              </a:rPr>
              <a:t> et </a:t>
            </a:r>
            <a:r>
              <a:rPr lang="en-GB" err="1">
                <a:effectLst/>
                <a:latin typeface="Arial" panose="020B0604020202020204" pitchFamily="34" charset="0"/>
              </a:rPr>
              <a:t>apitibus</a:t>
            </a:r>
            <a:r>
              <a:rPr lang="en-GB">
                <a:effectLst/>
                <a:latin typeface="Arial" panose="020B0604020202020204" pitchFamily="34" charset="0"/>
              </a:rPr>
              <a:t> de sim </a:t>
            </a:r>
            <a:r>
              <a:rPr lang="en-GB" err="1">
                <a:effectLst/>
                <a:latin typeface="Arial" panose="020B0604020202020204" pitchFamily="34" charset="0"/>
              </a:rPr>
              <a:t>facipsa</a:t>
            </a:r>
            <a:r>
              <a:rPr lang="en-GB">
                <a:effectLst/>
                <a:latin typeface="Arial" panose="020B0604020202020204" pitchFamily="34" charset="0"/>
              </a:rPr>
              <a:t> </a:t>
            </a:r>
            <a:r>
              <a:rPr lang="en-GB" err="1">
                <a:effectLst/>
                <a:latin typeface="Arial" panose="020B0604020202020204" pitchFamily="34" charset="0"/>
              </a:rPr>
              <a:t>quias</a:t>
            </a:r>
            <a:r>
              <a:rPr lang="en-GB">
                <a:effectLst/>
                <a:latin typeface="Arial" panose="020B0604020202020204" pitchFamily="34" charset="0"/>
              </a:rPr>
              <a:t> </a:t>
            </a:r>
            <a:r>
              <a:rPr lang="en-GB" err="1">
                <a:effectLst/>
                <a:latin typeface="Arial" panose="020B0604020202020204" pitchFamily="34" charset="0"/>
              </a:rPr>
              <a:t>quiduciet</a:t>
            </a:r>
            <a:r>
              <a:rPr lang="en-GB">
                <a:effectLst/>
                <a:latin typeface="Arial" panose="020B0604020202020204" pitchFamily="34" charset="0"/>
              </a:rPr>
              <a:t> </a:t>
            </a:r>
            <a:r>
              <a:rPr lang="en-GB" err="1">
                <a:effectLst/>
                <a:latin typeface="Arial" panose="020B0604020202020204" pitchFamily="34" charset="0"/>
              </a:rPr>
              <a:t>alic</a:t>
            </a:r>
            <a:r>
              <a:rPr lang="en-GB">
                <a:effectLst/>
                <a:latin typeface="Arial" panose="020B0604020202020204" pitchFamily="34" charset="0"/>
              </a:rPr>
              <a:t> </a:t>
            </a:r>
            <a:r>
              <a:rPr lang="en-GB" err="1">
                <a:effectLst/>
                <a:latin typeface="Arial" panose="020B0604020202020204" pitchFamily="34" charset="0"/>
              </a:rPr>
              <a:t>toribus</a:t>
            </a:r>
            <a:r>
              <a:rPr lang="en-GB">
                <a:effectLst/>
                <a:latin typeface="Arial" panose="020B0604020202020204" pitchFamily="34" charset="0"/>
              </a:rPr>
              <a:t> </a:t>
            </a:r>
            <a:r>
              <a:rPr lang="en-GB" err="1">
                <a:effectLst/>
                <a:latin typeface="Arial" panose="020B0604020202020204" pitchFamily="34" charset="0"/>
              </a:rPr>
              <a:t>dandae</a:t>
            </a:r>
            <a:r>
              <a:rPr lang="en-GB">
                <a:effectLst/>
                <a:latin typeface="Arial" panose="020B0604020202020204" pitchFamily="34" charset="0"/>
              </a:rPr>
              <a:t> non </a:t>
            </a:r>
            <a:r>
              <a:rPr lang="en-GB" err="1">
                <a:effectLst/>
                <a:latin typeface="Arial" panose="020B0604020202020204" pitchFamily="34" charset="0"/>
              </a:rPr>
              <a:t>restori</a:t>
            </a:r>
            <a:r>
              <a:rPr lang="en-GB">
                <a:effectLst/>
                <a:latin typeface="Arial" panose="020B0604020202020204" pitchFamily="34" charset="0"/>
              </a:rPr>
              <a:t> </a:t>
            </a:r>
            <a:r>
              <a:rPr lang="en-GB" err="1">
                <a:effectLst/>
                <a:latin typeface="Arial" panose="020B0604020202020204" pitchFamily="34" charset="0"/>
              </a:rPr>
              <a:t>beaquame</a:t>
            </a:r>
            <a:r>
              <a:rPr lang="en-GB">
                <a:effectLst/>
                <a:latin typeface="Arial" panose="020B0604020202020204" pitchFamily="34" charset="0"/>
              </a:rPr>
              <a:t> </a:t>
            </a:r>
            <a:r>
              <a:rPr lang="en-GB" err="1">
                <a:effectLst/>
                <a:latin typeface="Arial" panose="020B0604020202020204" pitchFamily="34" charset="0"/>
              </a:rPr>
              <a:t>prempores</a:t>
            </a:r>
            <a:r>
              <a:rPr lang="en-GB">
                <a:effectLst/>
                <a:latin typeface="Arial" panose="020B0604020202020204" pitchFamily="34" charset="0"/>
              </a:rPr>
              <a:t> et </a:t>
            </a:r>
            <a:r>
              <a:rPr lang="en-GB" err="1">
                <a:effectLst/>
                <a:latin typeface="Arial" panose="020B0604020202020204" pitchFamily="34" charset="0"/>
              </a:rPr>
              <a:t>remque</a:t>
            </a:r>
            <a:r>
              <a:rPr lang="en-GB">
                <a:effectLst/>
                <a:latin typeface="Arial" panose="020B0604020202020204" pitchFamily="34" charset="0"/>
              </a:rPr>
              <a:t> </a:t>
            </a:r>
            <a:r>
              <a:rPr lang="en-GB" err="1">
                <a:effectLst/>
                <a:latin typeface="Arial" panose="020B0604020202020204" pitchFamily="34" charset="0"/>
              </a:rPr>
              <a:t>quam</a:t>
            </a:r>
            <a:r>
              <a:rPr lang="en-GB">
                <a:effectLst/>
                <a:latin typeface="Arial" panose="020B0604020202020204" pitchFamily="34" charset="0"/>
              </a:rPr>
              <a:t> do</a:t>
            </a:r>
          </a:p>
        </p:txBody>
      </p:sp>
      <p:sp>
        <p:nvSpPr>
          <p:cNvPr id="10" name="Text Placeholder 6">
            <a:extLst>
              <a:ext uri="{FF2B5EF4-FFF2-40B4-BE49-F238E27FC236}">
                <a16:creationId xmlns:a16="http://schemas.microsoft.com/office/drawing/2014/main" id="{BF20A38B-74BB-C144-BBE7-6ACB900E2C85}"/>
              </a:ext>
            </a:extLst>
          </p:cNvPr>
          <p:cNvSpPr>
            <a:spLocks noGrp="1"/>
          </p:cNvSpPr>
          <p:nvPr>
            <p:ph type="body" sz="quarter" idx="19" hasCustomPrompt="1"/>
          </p:nvPr>
        </p:nvSpPr>
        <p:spPr>
          <a:xfrm>
            <a:off x="4459703" y="1434353"/>
            <a:ext cx="3276602" cy="4398823"/>
          </a:xfrm>
        </p:spPr>
        <p:txBody>
          <a:bodyPr numCol="1" spcCol="360000"/>
          <a:lstStyle>
            <a:lvl1pPr marL="0" marR="0" indent="0" algn="l" defTabSz="914400" rtl="0" eaLnBrk="1" fontAlgn="auto" latinLnBrk="0" hangingPunct="1">
              <a:lnSpc>
                <a:spcPts val="1900"/>
              </a:lnSpc>
              <a:spcBef>
                <a:spcPts val="1000"/>
              </a:spcBef>
              <a:spcAft>
                <a:spcPts val="600"/>
              </a:spcAft>
              <a:buClr>
                <a:schemeClr val="accent1"/>
              </a:buClr>
              <a:buSzTx/>
              <a:buFont typeface="Arial" panose="020B0604020202020204" pitchFamily="34" charset="0"/>
              <a:buNone/>
              <a:tabLst/>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Font typeface="Arial" panose="020B0604020202020204" pitchFamily="34" charset="0"/>
              <a:buNone/>
              <a:defRPr/>
            </a:lvl5pPr>
          </a:lstStyle>
          <a:p>
            <a:pPr marL="0" marR="0" lvl="0" indent="0" algn="l" defTabSz="914400" rtl="0" eaLnBrk="1" fontAlgn="auto" latinLnBrk="0" hangingPunct="1">
              <a:lnSpc>
                <a:spcPts val="1900"/>
              </a:lnSpc>
              <a:spcBef>
                <a:spcPts val="1000"/>
              </a:spcBef>
              <a:spcAft>
                <a:spcPts val="600"/>
              </a:spcAft>
              <a:buClr>
                <a:schemeClr val="accent1"/>
              </a:buClr>
              <a:buSzTx/>
              <a:buFont typeface="Arial" panose="020B0604020202020204" pitchFamily="34" charset="0"/>
              <a:buNone/>
              <a:tabLst/>
              <a:defRPr/>
            </a:pPr>
            <a:r>
              <a:rPr lang="en-GB" err="1">
                <a:effectLst/>
                <a:latin typeface="Arial" panose="020B0604020202020204" pitchFamily="34" charset="0"/>
              </a:rPr>
              <a:t>parum</a:t>
            </a:r>
            <a:r>
              <a:rPr lang="en-GB">
                <a:effectLst/>
                <a:latin typeface="Arial" panose="020B0604020202020204" pitchFamily="34" charset="0"/>
              </a:rPr>
              <a:t> </a:t>
            </a:r>
            <a:r>
              <a:rPr lang="en-GB" err="1">
                <a:effectLst/>
                <a:latin typeface="Arial" panose="020B0604020202020204" pitchFamily="34" charset="0"/>
              </a:rPr>
              <a:t>resciet</a:t>
            </a:r>
            <a:r>
              <a:rPr lang="en-GB">
                <a:effectLst/>
                <a:latin typeface="Arial" panose="020B0604020202020204" pitchFamily="34" charset="0"/>
              </a:rPr>
              <a:t>, </a:t>
            </a:r>
            <a:r>
              <a:rPr lang="en-GB" err="1">
                <a:effectLst/>
                <a:latin typeface="Arial" panose="020B0604020202020204" pitchFamily="34" charset="0"/>
              </a:rPr>
              <a:t>temodit</a:t>
            </a:r>
            <a:r>
              <a:rPr lang="en-GB">
                <a:effectLst/>
                <a:latin typeface="Arial" panose="020B0604020202020204" pitchFamily="34" charset="0"/>
              </a:rPr>
              <a:t> </a:t>
            </a:r>
            <a:r>
              <a:rPr lang="en-GB" err="1">
                <a:effectLst/>
                <a:latin typeface="Arial" panose="020B0604020202020204" pitchFamily="34" charset="0"/>
              </a:rPr>
              <a:t>labor</a:t>
            </a:r>
            <a:r>
              <a:rPr lang="en-GB">
                <a:effectLst/>
                <a:latin typeface="Arial" panose="020B0604020202020204" pitchFamily="34" charset="0"/>
              </a:rPr>
              <a:t> </a:t>
            </a:r>
            <a:r>
              <a:rPr lang="en-GB" err="1">
                <a:effectLst/>
                <a:latin typeface="Arial" panose="020B0604020202020204" pitchFamily="34" charset="0"/>
              </a:rPr>
              <a:t>modici</a:t>
            </a:r>
            <a:r>
              <a:rPr lang="en-GB">
                <a:effectLst/>
                <a:latin typeface="Arial" panose="020B0604020202020204" pitchFamily="34" charset="0"/>
              </a:rPr>
              <a:t> </a:t>
            </a:r>
            <a:r>
              <a:rPr lang="en-GB" err="1">
                <a:effectLst/>
                <a:latin typeface="Arial" panose="020B0604020202020204" pitchFamily="34" charset="0"/>
              </a:rPr>
              <a:t>audandit</a:t>
            </a:r>
            <a:r>
              <a:rPr lang="en-GB">
                <a:effectLst/>
                <a:latin typeface="Arial" panose="020B0604020202020204" pitchFamily="34" charset="0"/>
              </a:rPr>
              <a:t> </a:t>
            </a:r>
            <a:r>
              <a:rPr lang="en-GB" err="1">
                <a:effectLst/>
                <a:latin typeface="Arial" panose="020B0604020202020204" pitchFamily="34" charset="0"/>
              </a:rPr>
              <a:t>etur</a:t>
            </a:r>
            <a:r>
              <a:rPr lang="en-GB">
                <a:effectLst/>
                <a:latin typeface="Arial" panose="020B0604020202020204" pitchFamily="34" charset="0"/>
              </a:rPr>
              <a:t>? </a:t>
            </a:r>
            <a:r>
              <a:rPr lang="en-GB" err="1">
                <a:effectLst/>
                <a:latin typeface="Arial" panose="020B0604020202020204" pitchFamily="34" charset="0"/>
              </a:rPr>
              <a:t>Ihillat</a:t>
            </a:r>
            <a:r>
              <a:rPr lang="en-GB">
                <a:effectLst/>
                <a:latin typeface="Arial" panose="020B0604020202020204" pitchFamily="34" charset="0"/>
              </a:rPr>
              <a:t> </a:t>
            </a:r>
            <a:r>
              <a:rPr lang="en-GB" err="1">
                <a:effectLst/>
                <a:latin typeface="Arial" panose="020B0604020202020204" pitchFamily="34" charset="0"/>
              </a:rPr>
              <a:t>emoloreritas</a:t>
            </a:r>
            <a:r>
              <a:rPr lang="en-GB">
                <a:effectLst/>
                <a:latin typeface="Arial" panose="020B0604020202020204" pitchFamily="34" charset="0"/>
              </a:rPr>
              <a:t> </a:t>
            </a:r>
            <a:r>
              <a:rPr lang="en-GB" err="1">
                <a:effectLst/>
                <a:latin typeface="Arial" panose="020B0604020202020204" pitchFamily="34" charset="0"/>
              </a:rPr>
              <a:t>dolo</a:t>
            </a:r>
            <a:r>
              <a:rPr lang="en-GB">
                <a:effectLst/>
                <a:latin typeface="Arial" panose="020B0604020202020204" pitchFamily="34" charset="0"/>
              </a:rPr>
              <a:t> </a:t>
            </a:r>
            <a:r>
              <a:rPr lang="en-GB" err="1">
                <a:effectLst/>
                <a:latin typeface="Arial" panose="020B0604020202020204" pitchFamily="34" charset="0"/>
              </a:rPr>
              <a:t>voloresto</a:t>
            </a:r>
            <a:r>
              <a:rPr lang="en-GB">
                <a:effectLst/>
                <a:latin typeface="Arial" panose="020B0604020202020204" pitchFamily="34" charset="0"/>
              </a:rPr>
              <a:t> </a:t>
            </a:r>
            <a:r>
              <a:rPr lang="en-GB" err="1">
                <a:effectLst/>
                <a:latin typeface="Arial" panose="020B0604020202020204" pitchFamily="34" charset="0"/>
              </a:rPr>
              <a:t>videst</a:t>
            </a:r>
            <a:r>
              <a:rPr lang="en-GB">
                <a:effectLst/>
                <a:latin typeface="Arial" panose="020B0604020202020204" pitchFamily="34" charset="0"/>
              </a:rPr>
              <a:t>, od </a:t>
            </a:r>
            <a:r>
              <a:rPr lang="en-GB" err="1">
                <a:effectLst/>
                <a:latin typeface="Arial" panose="020B0604020202020204" pitchFamily="34" charset="0"/>
              </a:rPr>
              <a:t>ut</a:t>
            </a:r>
            <a:r>
              <a:rPr lang="en-GB">
                <a:effectLst/>
                <a:latin typeface="Arial" panose="020B0604020202020204" pitchFamily="34" charset="0"/>
              </a:rPr>
              <a:t> </a:t>
            </a:r>
            <a:r>
              <a:rPr lang="en-GB" err="1">
                <a:effectLst/>
                <a:latin typeface="Arial" panose="020B0604020202020204" pitchFamily="34" charset="0"/>
              </a:rPr>
              <a:t>experendi</a:t>
            </a:r>
            <a:r>
              <a:rPr lang="en-GB">
                <a:effectLst/>
                <a:latin typeface="Arial" panose="020B0604020202020204" pitchFamily="34" charset="0"/>
              </a:rPr>
              <a:t> </a:t>
            </a:r>
            <a:r>
              <a:rPr lang="en-GB" err="1">
                <a:effectLst/>
                <a:latin typeface="Arial" panose="020B0604020202020204" pitchFamily="34" charset="0"/>
              </a:rPr>
              <a:t>venime</a:t>
            </a:r>
            <a:r>
              <a:rPr lang="en-GB">
                <a:effectLst/>
                <a:latin typeface="Arial" panose="020B0604020202020204" pitchFamily="34" charset="0"/>
              </a:rPr>
              <a:t> </a:t>
            </a:r>
            <a:r>
              <a:rPr lang="en-GB" err="1">
                <a:effectLst/>
                <a:latin typeface="Arial" panose="020B0604020202020204" pitchFamily="34" charset="0"/>
              </a:rPr>
              <a:t>nos</a:t>
            </a:r>
            <a:r>
              <a:rPr lang="en-GB">
                <a:effectLst/>
                <a:latin typeface="Arial" panose="020B0604020202020204" pitchFamily="34" charset="0"/>
              </a:rPr>
              <a:t> </a:t>
            </a:r>
            <a:r>
              <a:rPr lang="en-GB" err="1">
                <a:effectLst/>
                <a:latin typeface="Arial" panose="020B0604020202020204" pitchFamily="34" charset="0"/>
              </a:rPr>
              <a:t>dolor</a:t>
            </a:r>
            <a:r>
              <a:rPr lang="en-GB">
                <a:effectLst/>
                <a:latin typeface="Arial" panose="020B0604020202020204" pitchFamily="34" charset="0"/>
              </a:rPr>
              <a:t> </a:t>
            </a:r>
            <a:r>
              <a:rPr lang="en-GB" err="1">
                <a:effectLst/>
                <a:latin typeface="Arial" panose="020B0604020202020204" pitchFamily="34" charset="0"/>
              </a:rPr>
              <a:t>nos</a:t>
            </a:r>
            <a:r>
              <a:rPr lang="en-GB">
                <a:effectLst/>
                <a:latin typeface="Arial" panose="020B0604020202020204" pitchFamily="34" charset="0"/>
              </a:rPr>
              <a:t> </a:t>
            </a:r>
            <a:r>
              <a:rPr lang="en-GB" err="1">
                <a:effectLst/>
                <a:latin typeface="Arial" panose="020B0604020202020204" pitchFamily="34" charset="0"/>
              </a:rPr>
              <a:t>dolor</a:t>
            </a:r>
            <a:r>
              <a:rPr lang="en-GB">
                <a:effectLst/>
                <a:latin typeface="Arial" panose="020B0604020202020204" pitchFamily="34" charset="0"/>
              </a:rPr>
              <a:t> </a:t>
            </a:r>
            <a:r>
              <a:rPr lang="en-GB" err="1">
                <a:effectLst/>
                <a:latin typeface="Arial" panose="020B0604020202020204" pitchFamily="34" charset="0"/>
              </a:rPr>
              <a:t>si</a:t>
            </a:r>
            <a:r>
              <a:rPr lang="en-GB">
                <a:effectLst/>
                <a:latin typeface="Arial" panose="020B0604020202020204" pitchFamily="34" charset="0"/>
              </a:rPr>
              <a:t> </a:t>
            </a:r>
            <a:r>
              <a:rPr lang="en-GB" err="1">
                <a:effectLst/>
                <a:latin typeface="Arial" panose="020B0604020202020204" pitchFamily="34" charset="0"/>
              </a:rPr>
              <a:t>debitem</a:t>
            </a:r>
            <a:r>
              <a:rPr lang="en-GB">
                <a:effectLst/>
                <a:latin typeface="Arial" panose="020B0604020202020204" pitchFamily="34" charset="0"/>
              </a:rPr>
              <a:t> </a:t>
            </a:r>
          </a:p>
          <a:p>
            <a:pPr marL="0" marR="0" lvl="0" indent="0" algn="l" defTabSz="914400" rtl="0" eaLnBrk="1" fontAlgn="auto" latinLnBrk="0" hangingPunct="1">
              <a:lnSpc>
                <a:spcPts val="1900"/>
              </a:lnSpc>
              <a:spcBef>
                <a:spcPts val="1000"/>
              </a:spcBef>
              <a:spcAft>
                <a:spcPts val="600"/>
              </a:spcAft>
              <a:buClr>
                <a:schemeClr val="accent1"/>
              </a:buClr>
              <a:buSzTx/>
              <a:buFont typeface="Arial" panose="020B0604020202020204" pitchFamily="34" charset="0"/>
              <a:buNone/>
              <a:tabLst/>
              <a:defRPr/>
            </a:pPr>
            <a:r>
              <a:rPr lang="en-GB">
                <a:effectLst/>
                <a:latin typeface="Arial" panose="020B0604020202020204" pitchFamily="34" charset="0"/>
              </a:rPr>
              <a:t>et </a:t>
            </a:r>
            <a:r>
              <a:rPr lang="en-GB" err="1">
                <a:effectLst/>
                <a:latin typeface="Arial" panose="020B0604020202020204" pitchFamily="34" charset="0"/>
              </a:rPr>
              <a:t>apitibus</a:t>
            </a:r>
            <a:r>
              <a:rPr lang="en-GB">
                <a:effectLst/>
                <a:latin typeface="Arial" panose="020B0604020202020204" pitchFamily="34" charset="0"/>
              </a:rPr>
              <a:t> de sim </a:t>
            </a:r>
            <a:r>
              <a:rPr lang="en-GB" err="1">
                <a:effectLst/>
                <a:latin typeface="Arial" panose="020B0604020202020204" pitchFamily="34" charset="0"/>
              </a:rPr>
              <a:t>facipsa</a:t>
            </a:r>
            <a:r>
              <a:rPr lang="en-GB">
                <a:effectLst/>
                <a:latin typeface="Arial" panose="020B0604020202020204" pitchFamily="34" charset="0"/>
              </a:rPr>
              <a:t> </a:t>
            </a:r>
            <a:r>
              <a:rPr lang="en-GB" err="1">
                <a:effectLst/>
                <a:latin typeface="Arial" panose="020B0604020202020204" pitchFamily="34" charset="0"/>
              </a:rPr>
              <a:t>quias</a:t>
            </a:r>
            <a:r>
              <a:rPr lang="en-GB">
                <a:effectLst/>
                <a:latin typeface="Arial" panose="020B0604020202020204" pitchFamily="34" charset="0"/>
              </a:rPr>
              <a:t> </a:t>
            </a:r>
            <a:r>
              <a:rPr lang="en-GB" err="1">
                <a:effectLst/>
                <a:latin typeface="Arial" panose="020B0604020202020204" pitchFamily="34" charset="0"/>
              </a:rPr>
              <a:t>nime</a:t>
            </a:r>
            <a:r>
              <a:rPr lang="en-GB">
                <a:effectLst/>
                <a:latin typeface="Arial" panose="020B0604020202020204" pitchFamily="34" charset="0"/>
              </a:rPr>
              <a:t> </a:t>
            </a:r>
            <a:r>
              <a:rPr lang="en-GB" err="1">
                <a:effectLst/>
                <a:latin typeface="Arial" panose="020B0604020202020204" pitchFamily="34" charset="0"/>
              </a:rPr>
              <a:t>nos</a:t>
            </a:r>
            <a:r>
              <a:rPr lang="en-GB">
                <a:effectLst/>
                <a:latin typeface="Arial" panose="020B0604020202020204" pitchFamily="34" charset="0"/>
              </a:rPr>
              <a:t> </a:t>
            </a:r>
            <a:r>
              <a:rPr lang="en-GB" err="1">
                <a:effectLst/>
                <a:latin typeface="Arial" panose="020B0604020202020204" pitchFamily="34" charset="0"/>
              </a:rPr>
              <a:t>dolor</a:t>
            </a:r>
            <a:r>
              <a:rPr lang="en-GB">
                <a:effectLst/>
                <a:latin typeface="Arial" panose="020B0604020202020204" pitchFamily="34" charset="0"/>
              </a:rPr>
              <a:t> </a:t>
            </a:r>
            <a:r>
              <a:rPr lang="en-GB" err="1">
                <a:effectLst/>
                <a:latin typeface="Arial" panose="020B0604020202020204" pitchFamily="34" charset="0"/>
              </a:rPr>
              <a:t>si</a:t>
            </a:r>
            <a:r>
              <a:rPr lang="en-GB">
                <a:effectLst/>
                <a:latin typeface="Arial" panose="020B0604020202020204" pitchFamily="34" charset="0"/>
              </a:rPr>
              <a:t> </a:t>
            </a:r>
            <a:r>
              <a:rPr lang="en-GB" err="1">
                <a:effectLst/>
                <a:latin typeface="Arial" panose="020B0604020202020204" pitchFamily="34" charset="0"/>
              </a:rPr>
              <a:t>debitem</a:t>
            </a:r>
            <a:r>
              <a:rPr lang="en-GB">
                <a:effectLst/>
                <a:latin typeface="Arial" panose="020B0604020202020204" pitchFamily="34" charset="0"/>
              </a:rPr>
              <a:t> et </a:t>
            </a:r>
            <a:r>
              <a:rPr lang="en-GB" err="1">
                <a:effectLst/>
                <a:latin typeface="Arial" panose="020B0604020202020204" pitchFamily="34" charset="0"/>
              </a:rPr>
              <a:t>apitibus</a:t>
            </a:r>
            <a:r>
              <a:rPr lang="en-GB">
                <a:effectLst/>
                <a:latin typeface="Arial" panose="020B0604020202020204" pitchFamily="34" charset="0"/>
              </a:rPr>
              <a:t> de sim </a:t>
            </a:r>
            <a:r>
              <a:rPr lang="en-GB" err="1">
                <a:effectLst/>
                <a:latin typeface="Arial" panose="020B0604020202020204" pitchFamily="34" charset="0"/>
              </a:rPr>
              <a:t>facipsa</a:t>
            </a:r>
            <a:r>
              <a:rPr lang="en-GB">
                <a:effectLst/>
                <a:latin typeface="Arial" panose="020B0604020202020204" pitchFamily="34" charset="0"/>
              </a:rPr>
              <a:t> </a:t>
            </a:r>
            <a:r>
              <a:rPr lang="en-GB" err="1">
                <a:effectLst/>
                <a:latin typeface="Arial" panose="020B0604020202020204" pitchFamily="34" charset="0"/>
              </a:rPr>
              <a:t>quias</a:t>
            </a:r>
            <a:r>
              <a:rPr lang="en-GB">
                <a:effectLst/>
                <a:latin typeface="Arial" panose="020B0604020202020204" pitchFamily="34" charset="0"/>
              </a:rPr>
              <a:t> </a:t>
            </a:r>
            <a:r>
              <a:rPr lang="en-GB" err="1">
                <a:effectLst/>
                <a:latin typeface="Arial" panose="020B0604020202020204" pitchFamily="34" charset="0"/>
              </a:rPr>
              <a:t>quiduciet</a:t>
            </a:r>
            <a:r>
              <a:rPr lang="en-GB">
                <a:effectLst/>
                <a:latin typeface="Arial" panose="020B0604020202020204" pitchFamily="34" charset="0"/>
              </a:rPr>
              <a:t> </a:t>
            </a:r>
            <a:r>
              <a:rPr lang="en-GB" err="1">
                <a:effectLst/>
                <a:latin typeface="Arial" panose="020B0604020202020204" pitchFamily="34" charset="0"/>
              </a:rPr>
              <a:t>alic</a:t>
            </a:r>
            <a:r>
              <a:rPr lang="en-GB">
                <a:effectLst/>
                <a:latin typeface="Arial" panose="020B0604020202020204" pitchFamily="34" charset="0"/>
              </a:rPr>
              <a:t> </a:t>
            </a:r>
            <a:r>
              <a:rPr lang="en-GB" err="1">
                <a:effectLst/>
                <a:latin typeface="Arial" panose="020B0604020202020204" pitchFamily="34" charset="0"/>
              </a:rPr>
              <a:t>toribus</a:t>
            </a:r>
            <a:r>
              <a:rPr lang="en-GB">
                <a:effectLst/>
                <a:latin typeface="Arial" panose="020B0604020202020204" pitchFamily="34" charset="0"/>
              </a:rPr>
              <a:t> </a:t>
            </a:r>
            <a:r>
              <a:rPr lang="en-GB" err="1">
                <a:effectLst/>
                <a:latin typeface="Arial" panose="020B0604020202020204" pitchFamily="34" charset="0"/>
              </a:rPr>
              <a:t>dandae</a:t>
            </a:r>
            <a:r>
              <a:rPr lang="en-GB">
                <a:effectLst/>
                <a:latin typeface="Arial" panose="020B0604020202020204" pitchFamily="34" charset="0"/>
              </a:rPr>
              <a:t> non </a:t>
            </a:r>
            <a:r>
              <a:rPr lang="en-GB" err="1">
                <a:effectLst/>
                <a:latin typeface="Arial" panose="020B0604020202020204" pitchFamily="34" charset="0"/>
              </a:rPr>
              <a:t>restori</a:t>
            </a:r>
            <a:r>
              <a:rPr lang="en-GB">
                <a:effectLst/>
                <a:latin typeface="Arial" panose="020B0604020202020204" pitchFamily="34" charset="0"/>
              </a:rPr>
              <a:t> </a:t>
            </a:r>
            <a:r>
              <a:rPr lang="en-GB" err="1">
                <a:effectLst/>
                <a:latin typeface="Arial" panose="020B0604020202020204" pitchFamily="34" charset="0"/>
              </a:rPr>
              <a:t>beaquame</a:t>
            </a:r>
            <a:r>
              <a:rPr lang="en-GB">
                <a:effectLst/>
                <a:latin typeface="Arial" panose="020B0604020202020204" pitchFamily="34" charset="0"/>
              </a:rPr>
              <a:t> </a:t>
            </a:r>
            <a:r>
              <a:rPr lang="en-GB" err="1">
                <a:effectLst/>
                <a:latin typeface="Arial" panose="020B0604020202020204" pitchFamily="34" charset="0"/>
              </a:rPr>
              <a:t>prempores</a:t>
            </a:r>
            <a:r>
              <a:rPr lang="en-GB">
                <a:effectLst/>
                <a:latin typeface="Arial" panose="020B0604020202020204" pitchFamily="34" charset="0"/>
              </a:rPr>
              <a:t> et </a:t>
            </a:r>
            <a:r>
              <a:rPr lang="en-GB" err="1">
                <a:effectLst/>
                <a:latin typeface="Arial" panose="020B0604020202020204" pitchFamily="34" charset="0"/>
              </a:rPr>
              <a:t>remque</a:t>
            </a:r>
            <a:r>
              <a:rPr lang="en-GB">
                <a:effectLst/>
                <a:latin typeface="Arial" panose="020B0604020202020204" pitchFamily="34" charset="0"/>
              </a:rPr>
              <a:t> </a:t>
            </a:r>
            <a:r>
              <a:rPr lang="en-GB" err="1">
                <a:effectLst/>
                <a:latin typeface="Arial" panose="020B0604020202020204" pitchFamily="34" charset="0"/>
              </a:rPr>
              <a:t>quam</a:t>
            </a:r>
            <a:r>
              <a:rPr lang="en-GB">
                <a:effectLst/>
                <a:latin typeface="Arial" panose="020B0604020202020204" pitchFamily="34" charset="0"/>
              </a:rPr>
              <a:t> do</a:t>
            </a:r>
          </a:p>
        </p:txBody>
      </p:sp>
      <p:sp>
        <p:nvSpPr>
          <p:cNvPr id="11" name="Text Placeholder 6">
            <a:extLst>
              <a:ext uri="{FF2B5EF4-FFF2-40B4-BE49-F238E27FC236}">
                <a16:creationId xmlns:a16="http://schemas.microsoft.com/office/drawing/2014/main" id="{D75C250E-7EF5-E643-812E-3033A933E2A7}"/>
              </a:ext>
            </a:extLst>
          </p:cNvPr>
          <p:cNvSpPr>
            <a:spLocks noGrp="1"/>
          </p:cNvSpPr>
          <p:nvPr>
            <p:ph type="body" sz="quarter" idx="20" hasCustomPrompt="1"/>
          </p:nvPr>
        </p:nvSpPr>
        <p:spPr>
          <a:xfrm>
            <a:off x="8081208" y="1434353"/>
            <a:ext cx="3276602" cy="4398823"/>
          </a:xfrm>
        </p:spPr>
        <p:txBody>
          <a:bodyPr numCol="1" spcCol="360000"/>
          <a:lstStyle>
            <a:lvl1pPr marL="0" marR="0" indent="0" algn="l" defTabSz="914400" rtl="0" eaLnBrk="1" fontAlgn="auto" latinLnBrk="0" hangingPunct="1">
              <a:lnSpc>
                <a:spcPts val="1900"/>
              </a:lnSpc>
              <a:spcBef>
                <a:spcPts val="1000"/>
              </a:spcBef>
              <a:spcAft>
                <a:spcPts val="600"/>
              </a:spcAft>
              <a:buClr>
                <a:schemeClr val="accent1"/>
              </a:buClr>
              <a:buSzTx/>
              <a:buFont typeface="Arial" panose="020B0604020202020204" pitchFamily="34" charset="0"/>
              <a:buNone/>
              <a:tabLst/>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Font typeface="Arial" panose="020B0604020202020204" pitchFamily="34" charset="0"/>
              <a:buNone/>
              <a:defRPr/>
            </a:lvl5pPr>
          </a:lstStyle>
          <a:p>
            <a:r>
              <a:rPr lang="en-GB" err="1">
                <a:effectLst/>
                <a:latin typeface="Arial" panose="020B0604020202020204" pitchFamily="34" charset="0"/>
              </a:rPr>
              <a:t>luptat</a:t>
            </a:r>
            <a:r>
              <a:rPr lang="en-GB">
                <a:effectLst/>
                <a:latin typeface="Arial" panose="020B0604020202020204" pitchFamily="34" charset="0"/>
              </a:rPr>
              <a:t> </a:t>
            </a:r>
            <a:r>
              <a:rPr lang="en-GB" err="1">
                <a:effectLst/>
                <a:latin typeface="Arial" panose="020B0604020202020204" pitchFamily="34" charset="0"/>
              </a:rPr>
              <a:t>ipsanis</a:t>
            </a:r>
            <a:r>
              <a:rPr lang="en-GB">
                <a:effectLst/>
                <a:latin typeface="Arial" panose="020B0604020202020204" pitchFamily="34" charset="0"/>
              </a:rPr>
              <a:t> </a:t>
            </a:r>
            <a:r>
              <a:rPr lang="en-GB" err="1">
                <a:effectLst/>
                <a:latin typeface="Arial" panose="020B0604020202020204" pitchFamily="34" charset="0"/>
              </a:rPr>
              <a:t>sitatur</a:t>
            </a:r>
            <a:r>
              <a:rPr lang="en-GB">
                <a:effectLst/>
                <a:latin typeface="Arial" panose="020B0604020202020204" pitchFamily="34" charset="0"/>
              </a:rPr>
              <a:t>, </a:t>
            </a:r>
            <a:r>
              <a:rPr lang="en-GB" err="1">
                <a:effectLst/>
                <a:latin typeface="Arial" panose="020B0604020202020204" pitchFamily="34" charset="0"/>
              </a:rPr>
              <a:t>quibus</a:t>
            </a:r>
            <a:r>
              <a:rPr lang="en-GB">
                <a:effectLst/>
                <a:latin typeface="Arial" panose="020B0604020202020204" pitchFamily="34" charset="0"/>
              </a:rPr>
              <a:t>, </a:t>
            </a:r>
            <a:r>
              <a:rPr lang="en-GB" err="1">
                <a:effectLst/>
                <a:latin typeface="Arial" panose="020B0604020202020204" pitchFamily="34" charset="0"/>
              </a:rPr>
              <a:t>utenimo</a:t>
            </a:r>
            <a:r>
              <a:rPr lang="en-GB">
                <a:effectLst/>
                <a:latin typeface="Arial" panose="020B0604020202020204" pitchFamily="34" charset="0"/>
              </a:rPr>
              <a:t> </a:t>
            </a:r>
            <a:r>
              <a:rPr lang="en-GB" err="1">
                <a:effectLst/>
                <a:latin typeface="Arial" panose="020B0604020202020204" pitchFamily="34" charset="0"/>
              </a:rPr>
              <a:t>dipsanitiis</a:t>
            </a:r>
            <a:r>
              <a:rPr lang="en-GB">
                <a:effectLst/>
                <a:latin typeface="Arial" panose="020B0604020202020204" pitchFamily="34" charset="0"/>
              </a:rPr>
              <a:t> </a:t>
            </a:r>
            <a:r>
              <a:rPr lang="en-GB" err="1">
                <a:effectLst/>
                <a:latin typeface="Arial" panose="020B0604020202020204" pitchFamily="34" charset="0"/>
              </a:rPr>
              <a:t>exerecum</a:t>
            </a:r>
            <a:r>
              <a:rPr lang="en-GB">
                <a:effectLst/>
                <a:latin typeface="Arial" panose="020B0604020202020204" pitchFamily="34" charset="0"/>
              </a:rPr>
              <a:t> </a:t>
            </a:r>
            <a:r>
              <a:rPr lang="en-GB" err="1">
                <a:effectLst/>
                <a:latin typeface="Arial" panose="020B0604020202020204" pitchFamily="34" charset="0"/>
              </a:rPr>
              <a:t>atem</a:t>
            </a:r>
            <a:r>
              <a:rPr lang="en-GB">
                <a:effectLst/>
                <a:latin typeface="Arial" panose="020B0604020202020204" pitchFamily="34" charset="0"/>
              </a:rPr>
              <a:t> rem que </a:t>
            </a:r>
            <a:r>
              <a:rPr lang="en-GB" err="1">
                <a:effectLst/>
                <a:latin typeface="Arial" panose="020B0604020202020204" pitchFamily="34" charset="0"/>
              </a:rPr>
              <a:t>nonsecte</a:t>
            </a:r>
            <a:r>
              <a:rPr lang="en-GB">
                <a:effectLst/>
                <a:latin typeface="Arial" panose="020B0604020202020204" pitchFamily="34" charset="0"/>
              </a:rPr>
              <a:t> </a:t>
            </a:r>
            <a:r>
              <a:rPr lang="en-GB" err="1">
                <a:effectLst/>
                <a:latin typeface="Arial" panose="020B0604020202020204" pitchFamily="34" charset="0"/>
              </a:rPr>
              <a:t>conse</a:t>
            </a:r>
            <a:r>
              <a:rPr lang="en-GB">
                <a:effectLst/>
                <a:latin typeface="Arial" panose="020B0604020202020204" pitchFamily="34" charset="0"/>
              </a:rPr>
              <a:t> </a:t>
            </a:r>
            <a:r>
              <a:rPr lang="en-GB" err="1">
                <a:effectLst/>
                <a:latin typeface="Arial" panose="020B0604020202020204" pitchFamily="34" charset="0"/>
              </a:rPr>
              <a:t>nihic</a:t>
            </a:r>
            <a:r>
              <a:rPr lang="en-GB">
                <a:effectLst/>
                <a:latin typeface="Arial" panose="020B0604020202020204" pitchFamily="34" charset="0"/>
              </a:rPr>
              <a:t> </a:t>
            </a:r>
            <a:r>
              <a:rPr lang="en-GB" err="1">
                <a:effectLst/>
                <a:latin typeface="Arial" panose="020B0604020202020204" pitchFamily="34" charset="0"/>
              </a:rPr>
              <a:t>tecerferia</a:t>
            </a:r>
            <a:r>
              <a:rPr lang="en-GB">
                <a:effectLst/>
                <a:latin typeface="Arial" panose="020B0604020202020204" pitchFamily="34" charset="0"/>
              </a:rPr>
              <a:t> </a:t>
            </a:r>
            <a:r>
              <a:rPr lang="en-GB" err="1">
                <a:effectLst/>
                <a:latin typeface="Arial" panose="020B0604020202020204" pitchFamily="34" charset="0"/>
              </a:rPr>
              <a:t>sam</a:t>
            </a:r>
            <a:r>
              <a:rPr lang="en-GB">
                <a:effectLst/>
                <a:latin typeface="Arial" panose="020B0604020202020204" pitchFamily="34" charset="0"/>
              </a:rPr>
              <a:t> </a:t>
            </a:r>
            <a:r>
              <a:rPr lang="en-GB" err="1">
                <a:effectLst/>
                <a:latin typeface="Arial" panose="020B0604020202020204" pitchFamily="34" charset="0"/>
              </a:rPr>
              <a:t>rCorum</a:t>
            </a:r>
            <a:r>
              <a:rPr lang="en-GB">
                <a:effectLst/>
                <a:latin typeface="Arial" panose="020B0604020202020204" pitchFamily="34" charset="0"/>
              </a:rPr>
              <a:t> </a:t>
            </a:r>
            <a:r>
              <a:rPr lang="en-GB" err="1">
                <a:effectLst/>
                <a:latin typeface="Arial" panose="020B0604020202020204" pitchFamily="34" charset="0"/>
              </a:rPr>
              <a:t>consedit</a:t>
            </a:r>
            <a:r>
              <a:rPr lang="en-GB">
                <a:effectLst/>
                <a:latin typeface="Arial" panose="020B0604020202020204" pitchFamily="34" charset="0"/>
              </a:rPr>
              <a:t> </a:t>
            </a:r>
            <a:r>
              <a:rPr lang="en-GB" err="1">
                <a:effectLst/>
                <a:latin typeface="Arial" panose="020B0604020202020204" pitchFamily="34" charset="0"/>
              </a:rPr>
              <a:t>ent</a:t>
            </a:r>
            <a:r>
              <a:rPr lang="en-GB">
                <a:effectLst/>
                <a:latin typeface="Arial" panose="020B0604020202020204" pitchFamily="34" charset="0"/>
              </a:rPr>
              <a:t> </a:t>
            </a:r>
            <a:r>
              <a:rPr lang="en-GB" err="1">
                <a:effectLst/>
                <a:latin typeface="Arial" panose="020B0604020202020204" pitchFamily="34" charset="0"/>
              </a:rPr>
              <a:t>omniat</a:t>
            </a:r>
            <a:r>
              <a:rPr lang="en-GB">
                <a:effectLst/>
                <a:latin typeface="Arial" panose="020B0604020202020204" pitchFamily="34" charset="0"/>
              </a:rPr>
              <a:t> </a:t>
            </a:r>
            <a:r>
              <a:rPr lang="en-GB" err="1">
                <a:effectLst/>
                <a:latin typeface="Arial" panose="020B0604020202020204" pitchFamily="34" charset="0"/>
              </a:rPr>
              <a:t>aut</a:t>
            </a:r>
            <a:r>
              <a:rPr lang="en-GB">
                <a:effectLst/>
                <a:latin typeface="Arial" panose="020B0604020202020204" pitchFamily="34" charset="0"/>
              </a:rPr>
              <a:t> et </a:t>
            </a:r>
            <a:r>
              <a:rPr lang="en-GB" err="1">
                <a:effectLst/>
                <a:latin typeface="Arial" panose="020B0604020202020204" pitchFamily="34" charset="0"/>
              </a:rPr>
              <a:t>eaque</a:t>
            </a:r>
            <a:r>
              <a:rPr lang="en-GB">
                <a:effectLst/>
                <a:latin typeface="Arial" panose="020B0604020202020204" pitchFamily="34" charset="0"/>
              </a:rPr>
              <a:t> </a:t>
            </a:r>
            <a:r>
              <a:rPr lang="en-GB" err="1">
                <a:effectLst/>
                <a:latin typeface="Arial" panose="020B0604020202020204" pitchFamily="34" charset="0"/>
              </a:rPr>
              <a:t>quiduciet</a:t>
            </a:r>
            <a:r>
              <a:rPr lang="en-GB">
                <a:effectLst/>
                <a:latin typeface="Arial" panose="020B0604020202020204" pitchFamily="34" charset="0"/>
              </a:rPr>
              <a:t> </a:t>
            </a:r>
            <a:r>
              <a:rPr lang="en-GB" err="1">
                <a:effectLst/>
                <a:latin typeface="Arial" panose="020B0604020202020204" pitchFamily="34" charset="0"/>
              </a:rPr>
              <a:t>alic</a:t>
            </a:r>
            <a:r>
              <a:rPr lang="en-GB">
                <a:effectLst/>
                <a:latin typeface="Arial" panose="020B0604020202020204" pitchFamily="34" charset="0"/>
              </a:rPr>
              <a:t> </a:t>
            </a:r>
            <a:r>
              <a:rPr lang="en-GB" err="1">
                <a:effectLst/>
                <a:latin typeface="Arial" panose="020B0604020202020204" pitchFamily="34" charset="0"/>
              </a:rPr>
              <a:t>toribus</a:t>
            </a:r>
            <a:r>
              <a:rPr lang="en-GB">
                <a:effectLst/>
                <a:latin typeface="Arial" panose="020B0604020202020204" pitchFamily="34" charset="0"/>
              </a:rPr>
              <a:t> </a:t>
            </a:r>
            <a:r>
              <a:rPr lang="en-GB" err="1">
                <a:effectLst/>
                <a:latin typeface="Arial" panose="020B0604020202020204" pitchFamily="34" charset="0"/>
              </a:rPr>
              <a:t>dandae</a:t>
            </a:r>
            <a:r>
              <a:rPr lang="en-GB">
                <a:effectLst/>
                <a:latin typeface="Arial" panose="020B0604020202020204" pitchFamily="34" charset="0"/>
              </a:rPr>
              <a:t> non </a:t>
            </a:r>
            <a:r>
              <a:rPr lang="en-GB" err="1">
                <a:effectLst/>
                <a:latin typeface="Arial" panose="020B0604020202020204" pitchFamily="34" charset="0"/>
              </a:rPr>
              <a:t>restori</a:t>
            </a:r>
            <a:r>
              <a:rPr lang="en-GB">
                <a:effectLst/>
                <a:latin typeface="Arial" panose="020B0604020202020204" pitchFamily="34" charset="0"/>
              </a:rPr>
              <a:t> </a:t>
            </a:r>
            <a:r>
              <a:rPr lang="en-GB" err="1">
                <a:effectLst/>
                <a:latin typeface="Arial" panose="020B0604020202020204" pitchFamily="34" charset="0"/>
              </a:rPr>
              <a:t>beaquame</a:t>
            </a:r>
            <a:r>
              <a:rPr lang="en-GB">
                <a:effectLst/>
                <a:latin typeface="Arial" panose="020B0604020202020204" pitchFamily="34" charset="0"/>
              </a:rPr>
              <a:t> </a:t>
            </a:r>
            <a:r>
              <a:rPr lang="en-GB" err="1">
                <a:effectLst/>
                <a:latin typeface="Arial" panose="020B0604020202020204" pitchFamily="34" charset="0"/>
              </a:rPr>
              <a:t>prempores</a:t>
            </a:r>
            <a:r>
              <a:rPr lang="en-GB">
                <a:effectLst/>
                <a:latin typeface="Arial" panose="020B0604020202020204" pitchFamily="34" charset="0"/>
              </a:rPr>
              <a:t> et </a:t>
            </a:r>
            <a:r>
              <a:rPr lang="en-GB" err="1">
                <a:effectLst/>
                <a:latin typeface="Arial" panose="020B0604020202020204" pitchFamily="34" charset="0"/>
              </a:rPr>
              <a:t>remque</a:t>
            </a:r>
            <a:r>
              <a:rPr lang="en-GB">
                <a:effectLst/>
                <a:latin typeface="Arial" panose="020B0604020202020204" pitchFamily="34" charset="0"/>
              </a:rPr>
              <a:t> </a:t>
            </a:r>
            <a:r>
              <a:rPr lang="en-GB" err="1">
                <a:effectLst/>
                <a:latin typeface="Arial" panose="020B0604020202020204" pitchFamily="34" charset="0"/>
              </a:rPr>
              <a:t>quam</a:t>
            </a:r>
            <a:r>
              <a:rPr lang="en-GB">
                <a:effectLst/>
                <a:latin typeface="Arial" panose="020B0604020202020204" pitchFamily="34" charset="0"/>
              </a:rPr>
              <a:t> do</a:t>
            </a:r>
          </a:p>
        </p:txBody>
      </p:sp>
      <p:pic>
        <p:nvPicPr>
          <p:cNvPr id="14" name="Graphic 13">
            <a:extLst>
              <a:ext uri="{FF2B5EF4-FFF2-40B4-BE49-F238E27FC236}">
                <a16:creationId xmlns:a16="http://schemas.microsoft.com/office/drawing/2014/main" id="{4220E0EE-1DB9-B048-9814-1CBE72243FBD}"/>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7929" y="6230471"/>
            <a:ext cx="645458" cy="645458"/>
          </a:xfrm>
          <a:prstGeom prst="rect">
            <a:avLst/>
          </a:prstGeom>
        </p:spPr>
      </p:pic>
      <p:pic>
        <p:nvPicPr>
          <p:cNvPr id="16" name="Graphic 15">
            <a:extLst>
              <a:ext uri="{FF2B5EF4-FFF2-40B4-BE49-F238E27FC236}">
                <a16:creationId xmlns:a16="http://schemas.microsoft.com/office/drawing/2014/main" id="{747345AC-0D12-584A-8074-D2B4D9A62121}"/>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1080377" y="-17930"/>
            <a:ext cx="1129553" cy="1129553"/>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id="{A85292E6-5863-4A5A-834D-8285C8FBBDD4}"/>
              </a:ext>
            </a:extLst>
          </p:cNvPr>
          <p:cNvPicPr>
            <a:picLocks noChangeAspect="1"/>
          </p:cNvPicPr>
          <p:nvPr userDrawn="1"/>
        </p:nvPicPr>
        <p:blipFill>
          <a:blip r:embed="rId6"/>
          <a:stretch>
            <a:fillRect/>
          </a:stretch>
        </p:blipFill>
        <p:spPr>
          <a:xfrm>
            <a:off x="8919553" y="5881198"/>
            <a:ext cx="3232460" cy="990615"/>
          </a:xfrm>
          <a:prstGeom prst="rect">
            <a:avLst/>
          </a:prstGeom>
        </p:spPr>
      </p:pic>
    </p:spTree>
    <p:extLst>
      <p:ext uri="{BB962C8B-B14F-4D97-AF65-F5344CB8AC3E}">
        <p14:creationId xmlns:p14="http://schemas.microsoft.com/office/powerpoint/2010/main" val="34854283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Image Text Slide 1">
    <p:spTree>
      <p:nvGrpSpPr>
        <p:cNvPr id="1" name=""/>
        <p:cNvGrpSpPr/>
        <p:nvPr/>
      </p:nvGrpSpPr>
      <p:grpSpPr>
        <a:xfrm>
          <a:off x="0" y="0"/>
          <a:ext cx="0" cy="0"/>
          <a:chOff x="0" y="0"/>
          <a:chExt cx="0" cy="0"/>
        </a:xfrm>
      </p:grpSpPr>
      <p:sp>
        <p:nvSpPr>
          <p:cNvPr id="11" name="Picture Placeholder 7">
            <a:extLst>
              <a:ext uri="{FF2B5EF4-FFF2-40B4-BE49-F238E27FC236}">
                <a16:creationId xmlns:a16="http://schemas.microsoft.com/office/drawing/2014/main" id="{24F9FC0C-178F-124E-8DA7-D3DEA1328610}"/>
              </a:ext>
            </a:extLst>
          </p:cNvPr>
          <p:cNvSpPr>
            <a:spLocks noGrp="1"/>
          </p:cNvSpPr>
          <p:nvPr>
            <p:ph type="pic" sz="quarter" idx="17" hasCustomPrompt="1"/>
          </p:nvPr>
        </p:nvSpPr>
        <p:spPr>
          <a:xfrm>
            <a:off x="-20549" y="1236022"/>
            <a:ext cx="5465852" cy="5650182"/>
          </a:xfrm>
          <a:prstGeom prst="rtTriangle">
            <a:avLst/>
          </a:prstGeom>
          <a:blipFill dpi="0" rotWithShape="1">
            <a:blip r:embed="rId2"/>
            <a:srcRect/>
            <a:stretch>
              <a:fillRect/>
            </a:stretch>
          </a:blipFill>
        </p:spPr>
        <p:txBody>
          <a:bodyPr/>
          <a:lstStyle>
            <a:lvl1pPr marL="0" indent="0">
              <a:buNone/>
              <a:defRPr>
                <a:solidFill>
                  <a:schemeClr val="bg2"/>
                </a:solidFill>
              </a:defRPr>
            </a:lvl1pPr>
          </a:lstStyle>
          <a:p>
            <a:r>
              <a:rPr lang="en-GB" sz="1600">
                <a:effectLst/>
                <a:latin typeface="Calibri" panose="020F0502020204030204" pitchFamily="34" charset="0"/>
                <a:ea typeface="Times New Roman" panose="02020603050405020304" pitchFamily="18" charset="0"/>
                <a:cs typeface="Times New Roman" panose="02020603050405020304" pitchFamily="18" charset="0"/>
              </a:rPr>
              <a:t>click icon to add picture</a:t>
            </a:r>
            <a:r>
              <a:rPr lang="en-GB">
                <a:effectLst/>
              </a:rPr>
              <a:t> </a:t>
            </a:r>
            <a:endParaRPr lang="en-US"/>
          </a:p>
        </p:txBody>
      </p:sp>
      <p:sp>
        <p:nvSpPr>
          <p:cNvPr id="6" name="Slide Number Placeholder 5">
            <a:extLst>
              <a:ext uri="{FF2B5EF4-FFF2-40B4-BE49-F238E27FC236}">
                <a16:creationId xmlns:a16="http://schemas.microsoft.com/office/drawing/2014/main" id="{8C073464-68A7-CF45-A620-B0C8DF37851B}"/>
              </a:ext>
            </a:extLst>
          </p:cNvPr>
          <p:cNvSpPr>
            <a:spLocks noGrp="1"/>
          </p:cNvSpPr>
          <p:nvPr>
            <p:ph type="sldNum" sz="quarter" idx="12"/>
          </p:nvPr>
        </p:nvSpPr>
        <p:spPr>
          <a:xfrm>
            <a:off x="838200" y="6356350"/>
            <a:ext cx="470647" cy="365125"/>
          </a:xfrm>
          <a:prstGeom prst="rect">
            <a:avLst/>
          </a:prstGeom>
        </p:spPr>
        <p:txBody>
          <a:bodyPr/>
          <a:lstStyle>
            <a:lvl1pPr marL="0" indent="0">
              <a:buFont typeface="Arial" panose="020B0604020202020204" pitchFamily="34" charset="0"/>
              <a:buNone/>
              <a:defRPr>
                <a:solidFill>
                  <a:schemeClr val="bg2"/>
                </a:solidFill>
              </a:defRPr>
            </a:lvl1pPr>
          </a:lstStyle>
          <a:p>
            <a:fld id="{A7F0B22C-0A9E-1F49-AEDF-5343966792C1}" type="slidenum">
              <a:rPr lang="en-US" smtClean="0"/>
              <a:pPr/>
              <a:t>‹#›</a:t>
            </a:fld>
            <a:endParaRPr lang="en-US"/>
          </a:p>
        </p:txBody>
      </p:sp>
      <p:sp>
        <p:nvSpPr>
          <p:cNvPr id="9" name="Title 1">
            <a:extLst>
              <a:ext uri="{FF2B5EF4-FFF2-40B4-BE49-F238E27FC236}">
                <a16:creationId xmlns:a16="http://schemas.microsoft.com/office/drawing/2014/main" id="{6A3877CA-ED11-074C-92EB-5B6487414A1F}"/>
              </a:ext>
            </a:extLst>
          </p:cNvPr>
          <p:cNvSpPr>
            <a:spLocks noGrp="1"/>
          </p:cNvSpPr>
          <p:nvPr>
            <p:ph type="title"/>
          </p:nvPr>
        </p:nvSpPr>
        <p:spPr>
          <a:xfrm>
            <a:off x="838200" y="693597"/>
            <a:ext cx="10515600" cy="558240"/>
          </a:xfrm>
        </p:spPr>
        <p:txBody>
          <a:bodyPr/>
          <a:lstStyle>
            <a:lvl1pPr marL="0" indent="0">
              <a:buFont typeface="Arial" panose="020B0604020202020204" pitchFamily="34" charset="0"/>
              <a:buNone/>
              <a:defRPr/>
            </a:lvl1pPr>
          </a:lstStyle>
          <a:p>
            <a:r>
              <a:rPr lang="en-US"/>
              <a:t>Click to edit Master title style</a:t>
            </a:r>
          </a:p>
        </p:txBody>
      </p:sp>
      <p:sp>
        <p:nvSpPr>
          <p:cNvPr id="7" name="Text Placeholder 6">
            <a:extLst>
              <a:ext uri="{FF2B5EF4-FFF2-40B4-BE49-F238E27FC236}">
                <a16:creationId xmlns:a16="http://schemas.microsoft.com/office/drawing/2014/main" id="{94E499FD-FB67-814D-A80D-1187FB6E9C71}"/>
              </a:ext>
            </a:extLst>
          </p:cNvPr>
          <p:cNvSpPr>
            <a:spLocks noGrp="1"/>
          </p:cNvSpPr>
          <p:nvPr>
            <p:ph type="body" sz="quarter" idx="15" hasCustomPrompt="1"/>
          </p:nvPr>
        </p:nvSpPr>
        <p:spPr>
          <a:xfrm>
            <a:off x="4201885" y="1823150"/>
            <a:ext cx="7247993" cy="3708073"/>
          </a:xfrm>
        </p:spPr>
        <p:txBody>
          <a:bodyPr/>
          <a:lstStyle>
            <a:lvl1pPr marL="0" indent="0">
              <a:lnSpc>
                <a:spcPts val="1900"/>
              </a:lnSpc>
              <a:spcAft>
                <a:spcPts val="600"/>
              </a:spcAft>
              <a:buFont typeface="Arial" panose="020B0604020202020204" pitchFamily="34" charset="0"/>
              <a:buNone/>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Font typeface="Arial" panose="020B0604020202020204" pitchFamily="34" charset="0"/>
              <a:buNone/>
              <a:defRPr/>
            </a:lvl5pPr>
          </a:lstStyle>
          <a:p>
            <a:r>
              <a:rPr lang="en-GB" err="1">
                <a:effectLst/>
                <a:latin typeface="Arial" panose="020B0604020202020204" pitchFamily="34" charset="0"/>
              </a:rPr>
              <a:t>Corum</a:t>
            </a:r>
            <a:r>
              <a:rPr lang="en-GB">
                <a:effectLst/>
                <a:latin typeface="Arial" panose="020B0604020202020204" pitchFamily="34" charset="0"/>
              </a:rPr>
              <a:t> </a:t>
            </a:r>
            <a:r>
              <a:rPr lang="en-GB" err="1">
                <a:effectLst/>
                <a:latin typeface="Arial" panose="020B0604020202020204" pitchFamily="34" charset="0"/>
              </a:rPr>
              <a:t>consedit</a:t>
            </a:r>
            <a:r>
              <a:rPr lang="en-GB">
                <a:effectLst/>
                <a:latin typeface="Arial" panose="020B0604020202020204" pitchFamily="34" charset="0"/>
              </a:rPr>
              <a:t> </a:t>
            </a:r>
            <a:r>
              <a:rPr lang="en-GB" err="1">
                <a:effectLst/>
                <a:latin typeface="Arial" panose="020B0604020202020204" pitchFamily="34" charset="0"/>
              </a:rPr>
              <a:t>ent</a:t>
            </a:r>
            <a:r>
              <a:rPr lang="en-GB">
                <a:effectLst/>
                <a:latin typeface="Arial" panose="020B0604020202020204" pitchFamily="34" charset="0"/>
              </a:rPr>
              <a:t> </a:t>
            </a:r>
            <a:r>
              <a:rPr lang="en-GB" err="1">
                <a:effectLst/>
                <a:latin typeface="Arial" panose="020B0604020202020204" pitchFamily="34" charset="0"/>
              </a:rPr>
              <a:t>omniat</a:t>
            </a:r>
            <a:r>
              <a:rPr lang="en-GB">
                <a:effectLst/>
                <a:latin typeface="Arial" panose="020B0604020202020204" pitchFamily="34" charset="0"/>
              </a:rPr>
              <a:t> </a:t>
            </a:r>
            <a:r>
              <a:rPr lang="en-GB" err="1">
                <a:effectLst/>
                <a:latin typeface="Arial" panose="020B0604020202020204" pitchFamily="34" charset="0"/>
              </a:rPr>
              <a:t>aut</a:t>
            </a:r>
            <a:r>
              <a:rPr lang="en-GB">
                <a:effectLst/>
                <a:latin typeface="Arial" panose="020B0604020202020204" pitchFamily="34" charset="0"/>
              </a:rPr>
              <a:t> et </a:t>
            </a:r>
            <a:r>
              <a:rPr lang="en-GB" err="1">
                <a:effectLst/>
                <a:latin typeface="Arial" panose="020B0604020202020204" pitchFamily="34" charset="0"/>
              </a:rPr>
              <a:t>eaque</a:t>
            </a:r>
            <a:r>
              <a:rPr lang="en-GB">
                <a:effectLst/>
                <a:latin typeface="Arial" panose="020B0604020202020204" pitchFamily="34" charset="0"/>
              </a:rPr>
              <a:t> </a:t>
            </a:r>
            <a:r>
              <a:rPr lang="en-GB" err="1">
                <a:effectLst/>
                <a:latin typeface="Arial" panose="020B0604020202020204" pitchFamily="34" charset="0"/>
              </a:rPr>
              <a:t>parum</a:t>
            </a:r>
            <a:r>
              <a:rPr lang="en-GB">
                <a:effectLst/>
                <a:latin typeface="Arial" panose="020B0604020202020204" pitchFamily="34" charset="0"/>
              </a:rPr>
              <a:t> </a:t>
            </a:r>
            <a:r>
              <a:rPr lang="en-GB" err="1">
                <a:effectLst/>
                <a:latin typeface="Arial" panose="020B0604020202020204" pitchFamily="34" charset="0"/>
              </a:rPr>
              <a:t>resciet</a:t>
            </a:r>
            <a:r>
              <a:rPr lang="en-GB">
                <a:effectLst/>
                <a:latin typeface="Arial" panose="020B0604020202020204" pitchFamily="34" charset="0"/>
              </a:rPr>
              <a:t>, </a:t>
            </a:r>
            <a:r>
              <a:rPr lang="en-GB" err="1">
                <a:effectLst/>
                <a:latin typeface="Arial" panose="020B0604020202020204" pitchFamily="34" charset="0"/>
              </a:rPr>
              <a:t>temodit</a:t>
            </a:r>
            <a:r>
              <a:rPr lang="en-GB">
                <a:effectLst/>
                <a:latin typeface="Arial" panose="020B0604020202020204" pitchFamily="34" charset="0"/>
              </a:rPr>
              <a:t> </a:t>
            </a:r>
            <a:r>
              <a:rPr lang="en-GB" err="1">
                <a:effectLst/>
                <a:latin typeface="Arial" panose="020B0604020202020204" pitchFamily="34" charset="0"/>
              </a:rPr>
              <a:t>labor</a:t>
            </a:r>
            <a:r>
              <a:rPr lang="en-GB">
                <a:effectLst/>
                <a:latin typeface="Arial" panose="020B0604020202020204" pitchFamily="34" charset="0"/>
              </a:rPr>
              <a:t> </a:t>
            </a:r>
            <a:r>
              <a:rPr lang="en-GB" err="1">
                <a:effectLst/>
                <a:latin typeface="Arial" panose="020B0604020202020204" pitchFamily="34" charset="0"/>
              </a:rPr>
              <a:t>modici</a:t>
            </a:r>
            <a:r>
              <a:rPr lang="en-GB">
                <a:effectLst/>
                <a:latin typeface="Arial" panose="020B0604020202020204" pitchFamily="34" charset="0"/>
              </a:rPr>
              <a:t> </a:t>
            </a:r>
            <a:r>
              <a:rPr lang="en-GB" err="1">
                <a:effectLst/>
                <a:latin typeface="Arial" panose="020B0604020202020204" pitchFamily="34" charset="0"/>
              </a:rPr>
              <a:t>audandit</a:t>
            </a:r>
            <a:r>
              <a:rPr lang="en-GB">
                <a:effectLst/>
                <a:latin typeface="Arial" panose="020B0604020202020204" pitchFamily="34" charset="0"/>
              </a:rPr>
              <a:t> </a:t>
            </a:r>
            <a:r>
              <a:rPr lang="en-GB" err="1">
                <a:effectLst/>
                <a:latin typeface="Arial" panose="020B0604020202020204" pitchFamily="34" charset="0"/>
              </a:rPr>
              <a:t>etu</a:t>
            </a:r>
            <a:endParaRPr lang="en-GB">
              <a:effectLst/>
              <a:latin typeface="Arial" panose="020B0604020202020204" pitchFamily="34" charset="0"/>
            </a:endParaRPr>
          </a:p>
          <a:p>
            <a:r>
              <a:rPr lang="en-GB">
                <a:effectLst/>
                <a:latin typeface="Arial" panose="020B0604020202020204" pitchFamily="34" charset="0"/>
              </a:rPr>
              <a:t>r? </a:t>
            </a:r>
            <a:r>
              <a:rPr lang="en-GB" err="1">
                <a:effectLst/>
                <a:latin typeface="Arial" panose="020B0604020202020204" pitchFamily="34" charset="0"/>
              </a:rPr>
              <a:t>Ihillat</a:t>
            </a:r>
            <a:r>
              <a:rPr lang="en-GB">
                <a:effectLst/>
                <a:latin typeface="Arial" panose="020B0604020202020204" pitchFamily="34" charset="0"/>
              </a:rPr>
              <a:t> </a:t>
            </a:r>
            <a:r>
              <a:rPr lang="en-GB" err="1">
                <a:effectLst/>
                <a:latin typeface="Arial" panose="020B0604020202020204" pitchFamily="34" charset="0"/>
              </a:rPr>
              <a:t>emoloreritas</a:t>
            </a:r>
            <a:r>
              <a:rPr lang="en-GB">
                <a:effectLst/>
                <a:latin typeface="Arial" panose="020B0604020202020204" pitchFamily="34" charset="0"/>
              </a:rPr>
              <a:t> </a:t>
            </a:r>
            <a:r>
              <a:rPr lang="en-GB" err="1">
                <a:effectLst/>
                <a:latin typeface="Arial" panose="020B0604020202020204" pitchFamily="34" charset="0"/>
              </a:rPr>
              <a:t>dolo</a:t>
            </a:r>
            <a:r>
              <a:rPr lang="en-GB">
                <a:effectLst/>
                <a:latin typeface="Arial" panose="020B0604020202020204" pitchFamily="34" charset="0"/>
              </a:rPr>
              <a:t> </a:t>
            </a:r>
            <a:r>
              <a:rPr lang="en-GB" err="1">
                <a:effectLst/>
                <a:latin typeface="Arial" panose="020B0604020202020204" pitchFamily="34" charset="0"/>
              </a:rPr>
              <a:t>voloresto</a:t>
            </a:r>
            <a:r>
              <a:rPr lang="en-GB">
                <a:effectLst/>
                <a:latin typeface="Arial" panose="020B0604020202020204" pitchFamily="34" charset="0"/>
              </a:rPr>
              <a:t> </a:t>
            </a:r>
            <a:r>
              <a:rPr lang="en-GB" err="1">
                <a:effectLst/>
                <a:latin typeface="Arial" panose="020B0604020202020204" pitchFamily="34" charset="0"/>
              </a:rPr>
              <a:t>videst</a:t>
            </a:r>
            <a:r>
              <a:rPr lang="en-GB">
                <a:effectLst/>
                <a:latin typeface="Arial" panose="020B0604020202020204" pitchFamily="34" charset="0"/>
              </a:rPr>
              <a:t>, od </a:t>
            </a:r>
            <a:r>
              <a:rPr lang="en-GB" err="1">
                <a:effectLst/>
                <a:latin typeface="Arial" panose="020B0604020202020204" pitchFamily="34" charset="0"/>
              </a:rPr>
              <a:t>ut</a:t>
            </a:r>
            <a:r>
              <a:rPr lang="en-GB">
                <a:effectLst/>
                <a:latin typeface="Arial" panose="020B0604020202020204" pitchFamily="34" charset="0"/>
              </a:rPr>
              <a:t> </a:t>
            </a:r>
            <a:r>
              <a:rPr lang="en-GB" err="1">
                <a:effectLst/>
                <a:latin typeface="Arial" panose="020B0604020202020204" pitchFamily="34" charset="0"/>
              </a:rPr>
              <a:t>experendi</a:t>
            </a:r>
            <a:r>
              <a:rPr lang="en-GB">
                <a:effectLst/>
                <a:latin typeface="Arial" panose="020B0604020202020204" pitchFamily="34" charset="0"/>
              </a:rPr>
              <a:t> </a:t>
            </a:r>
            <a:r>
              <a:rPr lang="en-GB" err="1">
                <a:effectLst/>
                <a:latin typeface="Arial" panose="020B0604020202020204" pitchFamily="34" charset="0"/>
              </a:rPr>
              <a:t>venime</a:t>
            </a:r>
            <a:r>
              <a:rPr lang="en-GB">
                <a:effectLst/>
                <a:latin typeface="Arial" panose="020B0604020202020204" pitchFamily="34" charset="0"/>
              </a:rPr>
              <a:t> </a:t>
            </a:r>
            <a:r>
              <a:rPr lang="en-GB" err="1">
                <a:effectLst/>
                <a:latin typeface="Arial" panose="020B0604020202020204" pitchFamily="34" charset="0"/>
              </a:rPr>
              <a:t>nos</a:t>
            </a:r>
            <a:r>
              <a:rPr lang="en-GB">
                <a:effectLst/>
                <a:latin typeface="Arial" panose="020B0604020202020204" pitchFamily="34" charset="0"/>
              </a:rPr>
              <a:t> </a:t>
            </a:r>
            <a:r>
              <a:rPr lang="en-GB" err="1">
                <a:effectLst/>
                <a:latin typeface="Arial" panose="020B0604020202020204" pitchFamily="34" charset="0"/>
              </a:rPr>
              <a:t>dolor</a:t>
            </a:r>
            <a:r>
              <a:rPr lang="en-GB">
                <a:effectLst/>
                <a:latin typeface="Arial" panose="020B0604020202020204" pitchFamily="34" charset="0"/>
              </a:rPr>
              <a:t> </a:t>
            </a:r>
            <a:r>
              <a:rPr lang="en-GB" err="1">
                <a:effectLst/>
                <a:latin typeface="Arial" panose="020B0604020202020204" pitchFamily="34" charset="0"/>
              </a:rPr>
              <a:t>si</a:t>
            </a:r>
            <a:r>
              <a:rPr lang="en-GB">
                <a:effectLst/>
                <a:latin typeface="Arial" panose="020B0604020202020204" pitchFamily="34" charset="0"/>
              </a:rPr>
              <a:t> </a:t>
            </a:r>
            <a:r>
              <a:rPr lang="en-GB" err="1">
                <a:effectLst/>
                <a:latin typeface="Arial" panose="020B0604020202020204" pitchFamily="34" charset="0"/>
              </a:rPr>
              <a:t>debitem</a:t>
            </a:r>
            <a:r>
              <a:rPr lang="en-GB">
                <a:effectLst/>
                <a:latin typeface="Arial" panose="020B0604020202020204" pitchFamily="34" charset="0"/>
              </a:rPr>
              <a:t> et </a:t>
            </a:r>
            <a:r>
              <a:rPr lang="en-GB" err="1">
                <a:effectLst/>
                <a:latin typeface="Arial" panose="020B0604020202020204" pitchFamily="34" charset="0"/>
              </a:rPr>
              <a:t>apitibus</a:t>
            </a:r>
            <a:r>
              <a:rPr lang="en-GB">
                <a:effectLst/>
                <a:latin typeface="Arial" panose="020B0604020202020204" pitchFamily="34" charset="0"/>
              </a:rPr>
              <a:t> de sim </a:t>
            </a:r>
            <a:r>
              <a:rPr lang="en-GB" err="1">
                <a:effectLst/>
                <a:latin typeface="Arial" panose="020B0604020202020204" pitchFamily="34" charset="0"/>
              </a:rPr>
              <a:t>facipsa</a:t>
            </a:r>
            <a:r>
              <a:rPr lang="en-GB">
                <a:effectLst/>
                <a:latin typeface="Arial" panose="020B0604020202020204" pitchFamily="34" charset="0"/>
              </a:rPr>
              <a:t> </a:t>
            </a:r>
            <a:r>
              <a:rPr lang="en-GB" err="1">
                <a:effectLst/>
                <a:latin typeface="Arial" panose="020B0604020202020204" pitchFamily="34" charset="0"/>
              </a:rPr>
              <a:t>quias</a:t>
            </a:r>
            <a:r>
              <a:rPr lang="en-GB">
                <a:effectLst/>
                <a:latin typeface="Arial" panose="020B0604020202020204" pitchFamily="34" charset="0"/>
              </a:rPr>
              <a:t> </a:t>
            </a:r>
            <a:r>
              <a:rPr lang="en-GB" err="1">
                <a:effectLst/>
                <a:latin typeface="Arial" panose="020B0604020202020204" pitchFamily="34" charset="0"/>
              </a:rPr>
              <a:t>quiduciet</a:t>
            </a:r>
            <a:r>
              <a:rPr lang="en-GB">
                <a:effectLst/>
                <a:latin typeface="Arial" panose="020B0604020202020204" pitchFamily="34" charset="0"/>
              </a:rPr>
              <a:t> </a:t>
            </a:r>
            <a:r>
              <a:rPr lang="en-GB" err="1">
                <a:effectLst/>
                <a:latin typeface="Arial" panose="020B0604020202020204" pitchFamily="34" charset="0"/>
              </a:rPr>
              <a:t>alic</a:t>
            </a:r>
            <a:r>
              <a:rPr lang="en-GB">
                <a:effectLst/>
                <a:latin typeface="Arial" panose="020B0604020202020204" pitchFamily="34" charset="0"/>
              </a:rPr>
              <a:t> </a:t>
            </a:r>
            <a:r>
              <a:rPr lang="en-GB" err="1">
                <a:effectLst/>
                <a:latin typeface="Arial" panose="020B0604020202020204" pitchFamily="34" charset="0"/>
              </a:rPr>
              <a:t>toribus</a:t>
            </a:r>
            <a:r>
              <a:rPr lang="en-GB">
                <a:effectLst/>
                <a:latin typeface="Arial" panose="020B0604020202020204" pitchFamily="34" charset="0"/>
              </a:rPr>
              <a:t> </a:t>
            </a:r>
            <a:r>
              <a:rPr lang="en-GB" err="1">
                <a:effectLst/>
                <a:latin typeface="Arial" panose="020B0604020202020204" pitchFamily="34" charset="0"/>
              </a:rPr>
              <a:t>dandae</a:t>
            </a:r>
            <a:r>
              <a:rPr lang="en-GB">
                <a:effectLst/>
                <a:latin typeface="Arial" panose="020B0604020202020204" pitchFamily="34" charset="0"/>
              </a:rPr>
              <a:t> non </a:t>
            </a:r>
            <a:r>
              <a:rPr lang="en-GB" err="1">
                <a:effectLst/>
                <a:latin typeface="Arial" panose="020B0604020202020204" pitchFamily="34" charset="0"/>
              </a:rPr>
              <a:t>restori</a:t>
            </a:r>
            <a:r>
              <a:rPr lang="en-GB">
                <a:effectLst/>
                <a:latin typeface="Arial" panose="020B0604020202020204" pitchFamily="34" charset="0"/>
              </a:rPr>
              <a:t> </a:t>
            </a:r>
            <a:r>
              <a:rPr lang="en-GB" err="1">
                <a:effectLst/>
                <a:latin typeface="Arial" panose="020B0604020202020204" pitchFamily="34" charset="0"/>
              </a:rPr>
              <a:t>beaquame</a:t>
            </a:r>
            <a:r>
              <a:rPr lang="en-GB">
                <a:effectLst/>
                <a:latin typeface="Arial" panose="020B0604020202020204" pitchFamily="34" charset="0"/>
              </a:rPr>
              <a:t> </a:t>
            </a:r>
            <a:r>
              <a:rPr lang="en-GB" err="1">
                <a:effectLst/>
                <a:latin typeface="Arial" panose="020B0604020202020204" pitchFamily="34" charset="0"/>
              </a:rPr>
              <a:t>prempores</a:t>
            </a:r>
            <a:r>
              <a:rPr lang="en-GB">
                <a:effectLst/>
                <a:latin typeface="Arial" panose="020B0604020202020204" pitchFamily="34" charset="0"/>
              </a:rPr>
              <a:t> et </a:t>
            </a:r>
            <a:r>
              <a:rPr lang="en-GB" err="1">
                <a:effectLst/>
                <a:latin typeface="Arial" panose="020B0604020202020204" pitchFamily="34" charset="0"/>
              </a:rPr>
              <a:t>remque</a:t>
            </a:r>
            <a:r>
              <a:rPr lang="en-GB">
                <a:effectLst/>
                <a:latin typeface="Arial" panose="020B0604020202020204" pitchFamily="34" charset="0"/>
              </a:rPr>
              <a:t> </a:t>
            </a:r>
            <a:r>
              <a:rPr lang="en-GB" err="1">
                <a:effectLst/>
                <a:latin typeface="Arial" panose="020B0604020202020204" pitchFamily="34" charset="0"/>
              </a:rPr>
              <a:t>quam</a:t>
            </a:r>
            <a:r>
              <a:rPr lang="en-GB">
                <a:effectLst/>
                <a:latin typeface="Arial" panose="020B0604020202020204" pitchFamily="34" charset="0"/>
              </a:rPr>
              <a:t> do</a:t>
            </a:r>
          </a:p>
          <a:p>
            <a:r>
              <a:rPr lang="en-GB" err="1">
                <a:effectLst/>
                <a:latin typeface="Arial" panose="020B0604020202020204" pitchFamily="34" charset="0"/>
              </a:rPr>
              <a:t>luptat</a:t>
            </a:r>
            <a:r>
              <a:rPr lang="en-GB">
                <a:effectLst/>
                <a:latin typeface="Arial" panose="020B0604020202020204" pitchFamily="34" charset="0"/>
              </a:rPr>
              <a:t> </a:t>
            </a:r>
            <a:r>
              <a:rPr lang="en-GB" err="1">
                <a:effectLst/>
                <a:latin typeface="Arial" panose="020B0604020202020204" pitchFamily="34" charset="0"/>
              </a:rPr>
              <a:t>ipsanis</a:t>
            </a:r>
            <a:r>
              <a:rPr lang="en-GB">
                <a:effectLst/>
                <a:latin typeface="Arial" panose="020B0604020202020204" pitchFamily="34" charset="0"/>
              </a:rPr>
              <a:t> </a:t>
            </a:r>
            <a:r>
              <a:rPr lang="en-GB" err="1">
                <a:effectLst/>
                <a:latin typeface="Arial" panose="020B0604020202020204" pitchFamily="34" charset="0"/>
              </a:rPr>
              <a:t>sitatur</a:t>
            </a:r>
            <a:r>
              <a:rPr lang="en-GB">
                <a:effectLst/>
                <a:latin typeface="Arial" panose="020B0604020202020204" pitchFamily="34" charset="0"/>
              </a:rPr>
              <a:t>, </a:t>
            </a:r>
            <a:r>
              <a:rPr lang="en-GB" err="1">
                <a:effectLst/>
                <a:latin typeface="Arial" panose="020B0604020202020204" pitchFamily="34" charset="0"/>
              </a:rPr>
              <a:t>quibus</a:t>
            </a:r>
            <a:r>
              <a:rPr lang="en-GB">
                <a:effectLst/>
                <a:latin typeface="Arial" panose="020B0604020202020204" pitchFamily="34" charset="0"/>
              </a:rPr>
              <a:t>, </a:t>
            </a:r>
            <a:r>
              <a:rPr lang="en-GB" err="1">
                <a:effectLst/>
                <a:latin typeface="Arial" panose="020B0604020202020204" pitchFamily="34" charset="0"/>
              </a:rPr>
              <a:t>utenimo</a:t>
            </a:r>
            <a:r>
              <a:rPr lang="en-GB">
                <a:effectLst/>
                <a:latin typeface="Arial" panose="020B0604020202020204" pitchFamily="34" charset="0"/>
              </a:rPr>
              <a:t> </a:t>
            </a:r>
            <a:r>
              <a:rPr lang="en-GB" err="1">
                <a:effectLst/>
                <a:latin typeface="Arial" panose="020B0604020202020204" pitchFamily="34" charset="0"/>
              </a:rPr>
              <a:t>dipsanitiis</a:t>
            </a:r>
            <a:r>
              <a:rPr lang="en-GB">
                <a:effectLst/>
                <a:latin typeface="Arial" panose="020B0604020202020204" pitchFamily="34" charset="0"/>
              </a:rPr>
              <a:t> </a:t>
            </a:r>
            <a:r>
              <a:rPr lang="en-GB" err="1">
                <a:effectLst/>
                <a:latin typeface="Arial" panose="020B0604020202020204" pitchFamily="34" charset="0"/>
              </a:rPr>
              <a:t>exerecum</a:t>
            </a:r>
            <a:r>
              <a:rPr lang="en-GB">
                <a:effectLst/>
                <a:latin typeface="Arial" panose="020B0604020202020204" pitchFamily="34" charset="0"/>
              </a:rPr>
              <a:t> </a:t>
            </a:r>
            <a:r>
              <a:rPr lang="en-GB" err="1">
                <a:effectLst/>
                <a:latin typeface="Arial" panose="020B0604020202020204" pitchFamily="34" charset="0"/>
              </a:rPr>
              <a:t>atem</a:t>
            </a:r>
            <a:r>
              <a:rPr lang="en-GB">
                <a:effectLst/>
                <a:latin typeface="Arial" panose="020B0604020202020204" pitchFamily="34" charset="0"/>
              </a:rPr>
              <a:t> rem que </a:t>
            </a:r>
            <a:r>
              <a:rPr lang="en-GB" err="1">
                <a:effectLst/>
                <a:latin typeface="Arial" panose="020B0604020202020204" pitchFamily="34" charset="0"/>
              </a:rPr>
              <a:t>nonsecte</a:t>
            </a:r>
            <a:r>
              <a:rPr lang="en-GB">
                <a:effectLst/>
                <a:latin typeface="Arial" panose="020B0604020202020204" pitchFamily="34" charset="0"/>
              </a:rPr>
              <a:t> </a:t>
            </a:r>
            <a:r>
              <a:rPr lang="en-GB" err="1">
                <a:effectLst/>
                <a:latin typeface="Arial" panose="020B0604020202020204" pitchFamily="34" charset="0"/>
              </a:rPr>
              <a:t>conse</a:t>
            </a:r>
            <a:r>
              <a:rPr lang="en-GB">
                <a:effectLst/>
                <a:latin typeface="Arial" panose="020B0604020202020204" pitchFamily="34" charset="0"/>
              </a:rPr>
              <a:t> </a:t>
            </a:r>
            <a:r>
              <a:rPr lang="en-GB" err="1">
                <a:effectLst/>
                <a:latin typeface="Arial" panose="020B0604020202020204" pitchFamily="34" charset="0"/>
              </a:rPr>
              <a:t>nihic</a:t>
            </a:r>
            <a:r>
              <a:rPr lang="en-GB">
                <a:effectLst/>
                <a:latin typeface="Arial" panose="020B0604020202020204" pitchFamily="34" charset="0"/>
              </a:rPr>
              <a:t> </a:t>
            </a:r>
            <a:r>
              <a:rPr lang="en-GB" err="1">
                <a:effectLst/>
                <a:latin typeface="Arial" panose="020B0604020202020204" pitchFamily="34" charset="0"/>
              </a:rPr>
              <a:t>tecerferia</a:t>
            </a:r>
            <a:r>
              <a:rPr lang="en-GB">
                <a:effectLst/>
                <a:latin typeface="Arial" panose="020B0604020202020204" pitchFamily="34" charset="0"/>
              </a:rPr>
              <a:t> </a:t>
            </a:r>
            <a:r>
              <a:rPr lang="en-GB" err="1">
                <a:effectLst/>
                <a:latin typeface="Arial" panose="020B0604020202020204" pitchFamily="34" charset="0"/>
              </a:rPr>
              <a:t>sam</a:t>
            </a:r>
            <a:r>
              <a:rPr lang="en-GB">
                <a:effectLst/>
                <a:latin typeface="Arial" panose="020B0604020202020204" pitchFamily="34" charset="0"/>
              </a:rPr>
              <a:t> r</a:t>
            </a:r>
          </a:p>
        </p:txBody>
      </p:sp>
      <p:sp>
        <p:nvSpPr>
          <p:cNvPr id="15" name="TextBox 14">
            <a:extLst>
              <a:ext uri="{FF2B5EF4-FFF2-40B4-BE49-F238E27FC236}">
                <a16:creationId xmlns:a16="http://schemas.microsoft.com/office/drawing/2014/main" id="{D70A1832-AB75-5144-A816-DCCC07294D69}"/>
              </a:ext>
            </a:extLst>
          </p:cNvPr>
          <p:cNvSpPr txBox="1"/>
          <p:nvPr userDrawn="1"/>
        </p:nvSpPr>
        <p:spPr>
          <a:xfrm>
            <a:off x="-20550" y="-607000"/>
            <a:ext cx="12261303" cy="338554"/>
          </a:xfrm>
          <a:prstGeom prst="rect">
            <a:avLst/>
          </a:prstGeom>
          <a:noFill/>
        </p:spPr>
        <p:txBody>
          <a:bodyPr wrap="square" rtlCol="0">
            <a:spAutoFit/>
          </a:bodyPr>
          <a:lstStyle/>
          <a:p>
            <a:pPr algn="ctr"/>
            <a:r>
              <a:rPr lang="en-US" sz="1600">
                <a:solidFill>
                  <a:srgbClr val="FF0000"/>
                </a:solidFill>
              </a:rPr>
              <a:t>[Place image:  Click on image icon &gt; Select image from file] </a:t>
            </a:r>
            <a:r>
              <a:rPr lang="en-US" sz="1600" i="1">
                <a:solidFill>
                  <a:srgbClr val="FF0000"/>
                </a:solidFill>
              </a:rPr>
              <a:t>*This text will not appear in presentation* </a:t>
            </a:r>
          </a:p>
        </p:txBody>
      </p:sp>
      <p:pic>
        <p:nvPicPr>
          <p:cNvPr id="2" name="Picture 1">
            <a:extLst>
              <a:ext uri="{FF2B5EF4-FFF2-40B4-BE49-F238E27FC236}">
                <a16:creationId xmlns:a16="http://schemas.microsoft.com/office/drawing/2014/main" id="{3AAB9532-C5FD-CB45-92FF-9A7DEE8D9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16200000">
            <a:off x="3927359" y="1532235"/>
            <a:ext cx="820868" cy="820868"/>
          </a:xfrm>
          <a:prstGeom prst="rect">
            <a:avLst/>
          </a:prstGeom>
        </p:spPr>
      </p:pic>
      <p:pic>
        <p:nvPicPr>
          <p:cNvPr id="13" name="Picture 12">
            <a:extLst>
              <a:ext uri="{FF2B5EF4-FFF2-40B4-BE49-F238E27FC236}">
                <a16:creationId xmlns:a16="http://schemas.microsoft.com/office/drawing/2014/main" id="{FA625FA4-6DB0-0D4C-98E1-06AEF18F3C8B}"/>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5400000">
            <a:off x="10943366" y="4966980"/>
            <a:ext cx="820868" cy="820868"/>
          </a:xfrm>
          <a:prstGeom prst="rect">
            <a:avLst/>
          </a:prstGeom>
        </p:spPr>
      </p:pic>
      <p:pic>
        <p:nvPicPr>
          <p:cNvPr id="14" name="Graphic 13">
            <a:extLst>
              <a:ext uri="{FF2B5EF4-FFF2-40B4-BE49-F238E27FC236}">
                <a16:creationId xmlns:a16="http://schemas.microsoft.com/office/drawing/2014/main" id="{17B3DD83-CE29-1847-B86A-5D7DF17E2B87}"/>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7929" y="6230471"/>
            <a:ext cx="645458" cy="645458"/>
          </a:xfrm>
          <a:prstGeom prst="rect">
            <a:avLst/>
          </a:prstGeom>
        </p:spPr>
      </p:pic>
      <p:pic>
        <p:nvPicPr>
          <p:cNvPr id="16" name="Graphic 15">
            <a:extLst>
              <a:ext uri="{FF2B5EF4-FFF2-40B4-BE49-F238E27FC236}">
                <a16:creationId xmlns:a16="http://schemas.microsoft.com/office/drawing/2014/main" id="{5336AAC3-F816-3A40-A6C0-1EC4C3D715D6}"/>
              </a:ext>
            </a:extLst>
          </p:cNvPr>
          <p:cNvPicPr>
            <a:picLocks noChangeAspect="1"/>
          </p:cNvPicPr>
          <p:nvPr userDrawn="1"/>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11080377" y="-17930"/>
            <a:ext cx="1129553" cy="1129553"/>
          </a:xfrm>
          <a:prstGeom prst="rect">
            <a:avLst/>
          </a:prstGeom>
        </p:spPr>
      </p:pic>
      <p:pic>
        <p:nvPicPr>
          <p:cNvPr id="19" name="Picture 18" descr="A picture containing drawing&#10;&#10;Description automatically generated">
            <a:extLst>
              <a:ext uri="{FF2B5EF4-FFF2-40B4-BE49-F238E27FC236}">
                <a16:creationId xmlns:a16="http://schemas.microsoft.com/office/drawing/2014/main" id="{E605FE63-A7AE-4036-9B59-DC8F9E3F614A}"/>
              </a:ext>
            </a:extLst>
          </p:cNvPr>
          <p:cNvPicPr>
            <a:picLocks noChangeAspect="1"/>
          </p:cNvPicPr>
          <p:nvPr userDrawn="1"/>
        </p:nvPicPr>
        <p:blipFill>
          <a:blip r:embed="rId8"/>
          <a:stretch>
            <a:fillRect/>
          </a:stretch>
        </p:blipFill>
        <p:spPr>
          <a:xfrm>
            <a:off x="8919553" y="5881198"/>
            <a:ext cx="3232460" cy="990615"/>
          </a:xfrm>
          <a:prstGeom prst="rect">
            <a:avLst/>
          </a:prstGeom>
        </p:spPr>
      </p:pic>
    </p:spTree>
    <p:extLst>
      <p:ext uri="{BB962C8B-B14F-4D97-AF65-F5344CB8AC3E}">
        <p14:creationId xmlns:p14="http://schemas.microsoft.com/office/powerpoint/2010/main" val="22577748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mall Image and Text Slide 2">
    <p:bg>
      <p:bgPr>
        <a:solidFill>
          <a:schemeClr val="bg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C073464-68A7-CF45-A620-B0C8DF37851B}"/>
              </a:ext>
            </a:extLst>
          </p:cNvPr>
          <p:cNvSpPr>
            <a:spLocks noGrp="1"/>
          </p:cNvSpPr>
          <p:nvPr>
            <p:ph type="sldNum" sz="quarter" idx="12"/>
          </p:nvPr>
        </p:nvSpPr>
        <p:spPr>
          <a:xfrm>
            <a:off x="838200" y="6356350"/>
            <a:ext cx="470647" cy="365125"/>
          </a:xfrm>
          <a:prstGeom prst="rect">
            <a:avLst/>
          </a:prstGeom>
        </p:spPr>
        <p:txBody>
          <a:bodyPr/>
          <a:lstStyle>
            <a:lvl1pPr>
              <a:defRPr>
                <a:solidFill>
                  <a:schemeClr val="tx1"/>
                </a:solidFill>
              </a:defRPr>
            </a:lvl1pPr>
          </a:lstStyle>
          <a:p>
            <a:fld id="{A7F0B22C-0A9E-1F49-AEDF-5343966792C1}" type="slidenum">
              <a:rPr lang="en-US" smtClean="0"/>
              <a:pPr/>
              <a:t>‹#›</a:t>
            </a:fld>
            <a:endParaRPr lang="en-US"/>
          </a:p>
        </p:txBody>
      </p:sp>
      <p:sp>
        <p:nvSpPr>
          <p:cNvPr id="15" name="Title 1">
            <a:extLst>
              <a:ext uri="{FF2B5EF4-FFF2-40B4-BE49-F238E27FC236}">
                <a16:creationId xmlns:a16="http://schemas.microsoft.com/office/drawing/2014/main" id="{7A10212B-3E83-1340-8B97-00DD2A8A8215}"/>
              </a:ext>
            </a:extLst>
          </p:cNvPr>
          <p:cNvSpPr>
            <a:spLocks noGrp="1"/>
          </p:cNvSpPr>
          <p:nvPr>
            <p:ph type="title"/>
          </p:nvPr>
        </p:nvSpPr>
        <p:spPr>
          <a:xfrm>
            <a:off x="838200" y="693597"/>
            <a:ext cx="6308834" cy="558240"/>
          </a:xfrm>
          <a:noFill/>
        </p:spPr>
        <p:txBody>
          <a:bodyPr/>
          <a:lstStyle>
            <a:lvl1pPr marL="0" indent="0">
              <a:buFont typeface="Arial" panose="020B0604020202020204" pitchFamily="34" charset="0"/>
              <a:buNone/>
              <a:defRPr>
                <a:solidFill>
                  <a:schemeClr val="tx1"/>
                </a:solidFill>
              </a:defRPr>
            </a:lvl1pPr>
          </a:lstStyle>
          <a:p>
            <a:r>
              <a:rPr lang="en-US"/>
              <a:t>Click to edit Master title style</a:t>
            </a:r>
          </a:p>
        </p:txBody>
      </p:sp>
      <p:sp>
        <p:nvSpPr>
          <p:cNvPr id="19" name="TextBox 18">
            <a:extLst>
              <a:ext uri="{FF2B5EF4-FFF2-40B4-BE49-F238E27FC236}">
                <a16:creationId xmlns:a16="http://schemas.microsoft.com/office/drawing/2014/main" id="{38349625-4788-7B4E-925D-B645F4499967}"/>
              </a:ext>
            </a:extLst>
          </p:cNvPr>
          <p:cNvSpPr txBox="1"/>
          <p:nvPr userDrawn="1"/>
        </p:nvSpPr>
        <p:spPr>
          <a:xfrm>
            <a:off x="121408" y="-607000"/>
            <a:ext cx="12119345" cy="338554"/>
          </a:xfrm>
          <a:prstGeom prst="rect">
            <a:avLst/>
          </a:prstGeom>
          <a:noFill/>
        </p:spPr>
        <p:txBody>
          <a:bodyPr wrap="square" rtlCol="0">
            <a:spAutoFit/>
          </a:bodyPr>
          <a:lstStyle/>
          <a:p>
            <a:pPr algn="ctr"/>
            <a:r>
              <a:rPr lang="en-US" sz="1600">
                <a:solidFill>
                  <a:srgbClr val="FF0000"/>
                </a:solidFill>
              </a:rPr>
              <a:t>[Edit Background </a:t>
            </a:r>
            <a:r>
              <a:rPr lang="en-US" sz="1600" err="1">
                <a:solidFill>
                  <a:srgbClr val="FF0000"/>
                </a:solidFill>
              </a:rPr>
              <a:t>Colour</a:t>
            </a:r>
            <a:r>
              <a:rPr lang="en-US" sz="1600">
                <a:solidFill>
                  <a:srgbClr val="FF0000"/>
                </a:solidFill>
              </a:rPr>
              <a:t>: Right click &gt; Format Background &gt; Solid fill &gt; Choose </a:t>
            </a:r>
            <a:r>
              <a:rPr lang="en-US" sz="1600" err="1">
                <a:solidFill>
                  <a:srgbClr val="FF0000"/>
                </a:solidFill>
              </a:rPr>
              <a:t>colour</a:t>
            </a:r>
            <a:r>
              <a:rPr lang="en-US" sz="1600">
                <a:solidFill>
                  <a:srgbClr val="FF0000"/>
                </a:solidFill>
              </a:rPr>
              <a:t>] </a:t>
            </a:r>
            <a:r>
              <a:rPr lang="en-US" sz="1600" i="1">
                <a:solidFill>
                  <a:srgbClr val="FF0000"/>
                </a:solidFill>
              </a:rPr>
              <a:t>*This text will not appear in presentation* </a:t>
            </a:r>
          </a:p>
        </p:txBody>
      </p:sp>
      <p:sp>
        <p:nvSpPr>
          <p:cNvPr id="3" name="Picture Placeholder 2">
            <a:extLst>
              <a:ext uri="{FF2B5EF4-FFF2-40B4-BE49-F238E27FC236}">
                <a16:creationId xmlns:a16="http://schemas.microsoft.com/office/drawing/2014/main" id="{B2089EB2-7233-0D49-A25C-0DE5A131318B}"/>
              </a:ext>
            </a:extLst>
          </p:cNvPr>
          <p:cNvSpPr>
            <a:spLocks noGrp="1"/>
          </p:cNvSpPr>
          <p:nvPr>
            <p:ph type="pic" sz="quarter" idx="16" hasCustomPrompt="1"/>
          </p:nvPr>
        </p:nvSpPr>
        <p:spPr>
          <a:xfrm>
            <a:off x="6096000" y="-7096"/>
            <a:ext cx="6096000" cy="6099048"/>
          </a:xfrm>
          <a:custGeom>
            <a:avLst/>
            <a:gdLst>
              <a:gd name="connsiteX0" fmla="*/ 0 w 6096000"/>
              <a:gd name="connsiteY0" fmla="*/ 6096000 h 6096000"/>
              <a:gd name="connsiteX1" fmla="*/ 0 w 6096000"/>
              <a:gd name="connsiteY1" fmla="*/ 0 h 6096000"/>
              <a:gd name="connsiteX2" fmla="*/ 6096000 w 6096000"/>
              <a:gd name="connsiteY2" fmla="*/ 6096000 h 6096000"/>
              <a:gd name="connsiteX3" fmla="*/ 0 w 6096000"/>
              <a:gd name="connsiteY3" fmla="*/ 6096000 h 6096000"/>
              <a:gd name="connsiteX0" fmla="*/ 6089904 w 6096000"/>
              <a:gd name="connsiteY0" fmla="*/ 0 h 6099048"/>
              <a:gd name="connsiteX1" fmla="*/ 0 w 6096000"/>
              <a:gd name="connsiteY1" fmla="*/ 3048 h 6099048"/>
              <a:gd name="connsiteX2" fmla="*/ 6096000 w 6096000"/>
              <a:gd name="connsiteY2" fmla="*/ 6099048 h 6099048"/>
              <a:gd name="connsiteX3" fmla="*/ 6089904 w 6096000"/>
              <a:gd name="connsiteY3" fmla="*/ 0 h 6099048"/>
            </a:gdLst>
            <a:ahLst/>
            <a:cxnLst>
              <a:cxn ang="0">
                <a:pos x="connsiteX0" y="connsiteY0"/>
              </a:cxn>
              <a:cxn ang="0">
                <a:pos x="connsiteX1" y="connsiteY1"/>
              </a:cxn>
              <a:cxn ang="0">
                <a:pos x="connsiteX2" y="connsiteY2"/>
              </a:cxn>
              <a:cxn ang="0">
                <a:pos x="connsiteX3" y="connsiteY3"/>
              </a:cxn>
            </a:cxnLst>
            <a:rect l="l" t="t" r="r" b="b"/>
            <a:pathLst>
              <a:path w="6096000" h="6099048">
                <a:moveTo>
                  <a:pt x="6089904" y="0"/>
                </a:moveTo>
                <a:lnTo>
                  <a:pt x="0" y="3048"/>
                </a:lnTo>
                <a:lnTo>
                  <a:pt x="6096000" y="6099048"/>
                </a:lnTo>
                <a:lnTo>
                  <a:pt x="6089904" y="0"/>
                </a:lnTo>
                <a:close/>
              </a:path>
            </a:pathLst>
          </a:custGeom>
          <a:blipFill dpi="0" rotWithShape="0">
            <a:blip r:embed="rId2"/>
            <a:srcRect/>
            <a:stretch>
              <a:fillRect/>
            </a:stretch>
          </a:blipFill>
        </p:spPr>
        <p:txBody>
          <a:bodyPr anchor="ctr"/>
          <a:lstStyle>
            <a:lvl1pPr marL="0" indent="0" algn="r">
              <a:buNone/>
              <a:defRPr>
                <a:solidFill>
                  <a:schemeClr val="bg1"/>
                </a:solidFill>
              </a:defRPr>
            </a:lvl1pPr>
          </a:lstStyle>
          <a:p>
            <a:r>
              <a:rPr lang="en-GB" sz="1600">
                <a:effectLst/>
                <a:latin typeface="Calibri" panose="020F0502020204030204" pitchFamily="34" charset="0"/>
                <a:ea typeface="Times New Roman" panose="02020603050405020304" pitchFamily="18" charset="0"/>
                <a:cs typeface="Times New Roman" panose="02020603050405020304" pitchFamily="18" charset="0"/>
              </a:rPr>
              <a:t>click icon to add picture</a:t>
            </a:r>
            <a:r>
              <a:rPr lang="en-GB">
                <a:effectLst/>
              </a:rPr>
              <a:t> </a:t>
            </a:r>
            <a:endParaRPr lang="en-US"/>
          </a:p>
        </p:txBody>
      </p:sp>
      <p:sp>
        <p:nvSpPr>
          <p:cNvPr id="10" name="Text Placeholder 6">
            <a:extLst>
              <a:ext uri="{FF2B5EF4-FFF2-40B4-BE49-F238E27FC236}">
                <a16:creationId xmlns:a16="http://schemas.microsoft.com/office/drawing/2014/main" id="{A1D10842-198A-6A45-BF96-E7C4DD8F2556}"/>
              </a:ext>
            </a:extLst>
          </p:cNvPr>
          <p:cNvSpPr>
            <a:spLocks noGrp="1"/>
          </p:cNvSpPr>
          <p:nvPr>
            <p:ph type="body" sz="quarter" idx="15" hasCustomPrompt="1"/>
          </p:nvPr>
        </p:nvSpPr>
        <p:spPr>
          <a:xfrm>
            <a:off x="838198" y="1434353"/>
            <a:ext cx="5129466" cy="4438418"/>
          </a:xfrm>
        </p:spPr>
        <p:txBody>
          <a:bodyPr numCol="1" spcCol="360000"/>
          <a:lstStyle>
            <a:lvl1pPr marL="0" marR="0" indent="0" algn="l" defTabSz="914400" rtl="0" eaLnBrk="1" fontAlgn="auto" latinLnBrk="0" hangingPunct="1">
              <a:lnSpc>
                <a:spcPts val="1900"/>
              </a:lnSpc>
              <a:spcBef>
                <a:spcPts val="1000"/>
              </a:spcBef>
              <a:spcAft>
                <a:spcPts val="600"/>
              </a:spcAft>
              <a:buClr>
                <a:schemeClr val="accent1"/>
              </a:buClr>
              <a:buSzTx/>
              <a:buFont typeface="Arial" panose="020B0604020202020204" pitchFamily="34" charset="0"/>
              <a:buNone/>
              <a:tabLst/>
              <a:defRPr>
                <a:solidFill>
                  <a:schemeClr val="tx1"/>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Font typeface="Arial" panose="020B0604020202020204" pitchFamily="34" charset="0"/>
              <a:buNone/>
              <a:defRPr/>
            </a:lvl5pPr>
          </a:lstStyle>
          <a:p>
            <a:r>
              <a:rPr lang="en-GB" err="1">
                <a:effectLst/>
                <a:latin typeface="Arial" panose="020B0604020202020204" pitchFamily="34" charset="0"/>
              </a:rPr>
              <a:t>Corum</a:t>
            </a:r>
            <a:r>
              <a:rPr lang="en-GB">
                <a:effectLst/>
                <a:latin typeface="Arial" panose="020B0604020202020204" pitchFamily="34" charset="0"/>
              </a:rPr>
              <a:t> </a:t>
            </a:r>
            <a:r>
              <a:rPr lang="en-GB" err="1">
                <a:effectLst/>
                <a:latin typeface="Arial" panose="020B0604020202020204" pitchFamily="34" charset="0"/>
              </a:rPr>
              <a:t>consedit</a:t>
            </a:r>
            <a:r>
              <a:rPr lang="en-GB">
                <a:effectLst/>
                <a:latin typeface="Arial" panose="020B0604020202020204" pitchFamily="34" charset="0"/>
              </a:rPr>
              <a:t> </a:t>
            </a:r>
            <a:r>
              <a:rPr lang="en-GB" err="1">
                <a:effectLst/>
                <a:latin typeface="Arial" panose="020B0604020202020204" pitchFamily="34" charset="0"/>
              </a:rPr>
              <a:t>ent</a:t>
            </a:r>
            <a:r>
              <a:rPr lang="en-GB">
                <a:effectLst/>
                <a:latin typeface="Arial" panose="020B0604020202020204" pitchFamily="34" charset="0"/>
              </a:rPr>
              <a:t> </a:t>
            </a:r>
            <a:r>
              <a:rPr lang="en-GB" err="1">
                <a:effectLst/>
                <a:latin typeface="Arial" panose="020B0604020202020204" pitchFamily="34" charset="0"/>
              </a:rPr>
              <a:t>omniat</a:t>
            </a:r>
            <a:r>
              <a:rPr lang="en-GB">
                <a:effectLst/>
                <a:latin typeface="Arial" panose="020B0604020202020204" pitchFamily="34" charset="0"/>
              </a:rPr>
              <a:t> </a:t>
            </a:r>
            <a:r>
              <a:rPr lang="en-GB" err="1">
                <a:effectLst/>
                <a:latin typeface="Arial" panose="020B0604020202020204" pitchFamily="34" charset="0"/>
              </a:rPr>
              <a:t>aut</a:t>
            </a:r>
            <a:r>
              <a:rPr lang="en-GB">
                <a:effectLst/>
                <a:latin typeface="Arial" panose="020B0604020202020204" pitchFamily="34" charset="0"/>
              </a:rPr>
              <a:t> et </a:t>
            </a:r>
            <a:r>
              <a:rPr lang="en-GB" err="1">
                <a:effectLst/>
                <a:latin typeface="Arial" panose="020B0604020202020204" pitchFamily="34" charset="0"/>
              </a:rPr>
              <a:t>eaque</a:t>
            </a:r>
            <a:r>
              <a:rPr lang="en-GB">
                <a:effectLst/>
                <a:latin typeface="Arial" panose="020B0604020202020204" pitchFamily="34" charset="0"/>
              </a:rPr>
              <a:t> </a:t>
            </a:r>
            <a:r>
              <a:rPr lang="en-GB" err="1">
                <a:effectLst/>
                <a:latin typeface="Arial" panose="020B0604020202020204" pitchFamily="34" charset="0"/>
              </a:rPr>
              <a:t>parum</a:t>
            </a:r>
            <a:r>
              <a:rPr lang="en-GB">
                <a:effectLst/>
                <a:latin typeface="Arial" panose="020B0604020202020204" pitchFamily="34" charset="0"/>
              </a:rPr>
              <a:t> </a:t>
            </a:r>
            <a:r>
              <a:rPr lang="en-GB" err="1">
                <a:effectLst/>
                <a:latin typeface="Arial" panose="020B0604020202020204" pitchFamily="34" charset="0"/>
              </a:rPr>
              <a:t>resciet</a:t>
            </a:r>
            <a:r>
              <a:rPr lang="en-GB">
                <a:effectLst/>
                <a:latin typeface="Arial" panose="020B0604020202020204" pitchFamily="34" charset="0"/>
              </a:rPr>
              <a:t>, </a:t>
            </a:r>
            <a:r>
              <a:rPr lang="en-GB" err="1">
                <a:effectLst/>
                <a:latin typeface="Arial" panose="020B0604020202020204" pitchFamily="34" charset="0"/>
              </a:rPr>
              <a:t>temodit</a:t>
            </a:r>
            <a:r>
              <a:rPr lang="en-GB">
                <a:effectLst/>
                <a:latin typeface="Arial" panose="020B0604020202020204" pitchFamily="34" charset="0"/>
              </a:rPr>
              <a:t> </a:t>
            </a:r>
            <a:r>
              <a:rPr lang="en-GB" err="1">
                <a:effectLst/>
                <a:latin typeface="Arial" panose="020B0604020202020204" pitchFamily="34" charset="0"/>
              </a:rPr>
              <a:t>labor</a:t>
            </a:r>
            <a:r>
              <a:rPr lang="en-GB">
                <a:effectLst/>
                <a:latin typeface="Arial" panose="020B0604020202020204" pitchFamily="34" charset="0"/>
              </a:rPr>
              <a:t> </a:t>
            </a:r>
            <a:r>
              <a:rPr lang="en-GB" err="1">
                <a:effectLst/>
                <a:latin typeface="Arial" panose="020B0604020202020204" pitchFamily="34" charset="0"/>
              </a:rPr>
              <a:t>modici</a:t>
            </a:r>
            <a:r>
              <a:rPr lang="en-GB">
                <a:effectLst/>
                <a:latin typeface="Arial" panose="020B0604020202020204" pitchFamily="34" charset="0"/>
              </a:rPr>
              <a:t> </a:t>
            </a:r>
            <a:r>
              <a:rPr lang="en-GB" err="1">
                <a:effectLst/>
                <a:latin typeface="Arial" panose="020B0604020202020204" pitchFamily="34" charset="0"/>
              </a:rPr>
              <a:t>audandit</a:t>
            </a:r>
            <a:r>
              <a:rPr lang="en-GB">
                <a:effectLst/>
                <a:latin typeface="Arial" panose="020B0604020202020204" pitchFamily="34" charset="0"/>
              </a:rPr>
              <a:t> </a:t>
            </a:r>
            <a:r>
              <a:rPr lang="en-GB" err="1">
                <a:effectLst/>
                <a:latin typeface="Arial" panose="020B0604020202020204" pitchFamily="34" charset="0"/>
              </a:rPr>
              <a:t>etur</a:t>
            </a:r>
            <a:r>
              <a:rPr lang="en-GB">
                <a:effectLst/>
                <a:latin typeface="Arial" panose="020B0604020202020204" pitchFamily="34" charset="0"/>
              </a:rPr>
              <a:t>? </a:t>
            </a:r>
            <a:r>
              <a:rPr lang="en-GB" err="1">
                <a:effectLst/>
                <a:latin typeface="Arial" panose="020B0604020202020204" pitchFamily="34" charset="0"/>
              </a:rPr>
              <a:t>Ihillat</a:t>
            </a:r>
            <a:r>
              <a:rPr lang="en-GB">
                <a:effectLst/>
                <a:latin typeface="Arial" panose="020B0604020202020204" pitchFamily="34" charset="0"/>
              </a:rPr>
              <a:t> </a:t>
            </a:r>
            <a:r>
              <a:rPr lang="en-GB" err="1">
                <a:effectLst/>
                <a:latin typeface="Arial" panose="020B0604020202020204" pitchFamily="34" charset="0"/>
              </a:rPr>
              <a:t>emoloreritas</a:t>
            </a:r>
            <a:r>
              <a:rPr lang="en-GB">
                <a:effectLst/>
                <a:latin typeface="Arial" panose="020B0604020202020204" pitchFamily="34" charset="0"/>
              </a:rPr>
              <a:t> </a:t>
            </a:r>
            <a:r>
              <a:rPr lang="en-GB" err="1">
                <a:effectLst/>
                <a:latin typeface="Arial" panose="020B0604020202020204" pitchFamily="34" charset="0"/>
              </a:rPr>
              <a:t>dolo</a:t>
            </a:r>
            <a:r>
              <a:rPr lang="en-GB">
                <a:effectLst/>
                <a:latin typeface="Arial" panose="020B0604020202020204" pitchFamily="34" charset="0"/>
              </a:rPr>
              <a:t> </a:t>
            </a:r>
            <a:r>
              <a:rPr lang="en-GB" err="1">
                <a:effectLst/>
                <a:latin typeface="Arial" panose="020B0604020202020204" pitchFamily="34" charset="0"/>
              </a:rPr>
              <a:t>voloresto</a:t>
            </a:r>
            <a:r>
              <a:rPr lang="en-GB">
                <a:effectLst/>
                <a:latin typeface="Arial" panose="020B0604020202020204" pitchFamily="34" charset="0"/>
              </a:rPr>
              <a:t> </a:t>
            </a:r>
            <a:r>
              <a:rPr lang="en-GB" err="1">
                <a:effectLst/>
                <a:latin typeface="Arial" panose="020B0604020202020204" pitchFamily="34" charset="0"/>
              </a:rPr>
              <a:t>videst</a:t>
            </a:r>
            <a:r>
              <a:rPr lang="en-GB">
                <a:effectLst/>
                <a:latin typeface="Arial" panose="020B0604020202020204" pitchFamily="34" charset="0"/>
              </a:rPr>
              <a:t>, od </a:t>
            </a:r>
            <a:r>
              <a:rPr lang="en-GB" err="1">
                <a:effectLst/>
                <a:latin typeface="Arial" panose="020B0604020202020204" pitchFamily="34" charset="0"/>
              </a:rPr>
              <a:t>ut</a:t>
            </a:r>
            <a:r>
              <a:rPr lang="en-GB">
                <a:effectLst/>
                <a:latin typeface="Arial" panose="020B0604020202020204" pitchFamily="34" charset="0"/>
              </a:rPr>
              <a:t> </a:t>
            </a:r>
            <a:r>
              <a:rPr lang="en-GB" err="1">
                <a:effectLst/>
                <a:latin typeface="Arial" panose="020B0604020202020204" pitchFamily="34" charset="0"/>
              </a:rPr>
              <a:t>experendi</a:t>
            </a:r>
            <a:r>
              <a:rPr lang="en-GB">
                <a:effectLst/>
                <a:latin typeface="Arial" panose="020B0604020202020204" pitchFamily="34" charset="0"/>
              </a:rPr>
              <a:t> </a:t>
            </a:r>
            <a:r>
              <a:rPr lang="en-GB" err="1">
                <a:effectLst/>
                <a:latin typeface="Arial" panose="020B0604020202020204" pitchFamily="34" charset="0"/>
              </a:rPr>
              <a:t>venime</a:t>
            </a:r>
            <a:r>
              <a:rPr lang="en-GB">
                <a:effectLst/>
                <a:latin typeface="Arial" panose="020B0604020202020204" pitchFamily="34" charset="0"/>
              </a:rPr>
              <a:t> </a:t>
            </a:r>
            <a:r>
              <a:rPr lang="en-GB" err="1">
                <a:effectLst/>
                <a:latin typeface="Arial" panose="020B0604020202020204" pitchFamily="34" charset="0"/>
              </a:rPr>
              <a:t>nos</a:t>
            </a:r>
            <a:r>
              <a:rPr lang="en-GB">
                <a:effectLst/>
                <a:latin typeface="Arial" panose="020B0604020202020204" pitchFamily="34" charset="0"/>
              </a:rPr>
              <a:t> </a:t>
            </a:r>
            <a:r>
              <a:rPr lang="en-GB" err="1">
                <a:effectLst/>
                <a:latin typeface="Arial" panose="020B0604020202020204" pitchFamily="34" charset="0"/>
              </a:rPr>
              <a:t>dolor</a:t>
            </a:r>
            <a:r>
              <a:rPr lang="en-GB">
                <a:effectLst/>
                <a:latin typeface="Arial" panose="020B0604020202020204" pitchFamily="34" charset="0"/>
              </a:rPr>
              <a:t> </a:t>
            </a:r>
            <a:r>
              <a:rPr lang="en-GB" err="1">
                <a:effectLst/>
                <a:latin typeface="Arial" panose="020B0604020202020204" pitchFamily="34" charset="0"/>
              </a:rPr>
              <a:t>si</a:t>
            </a:r>
            <a:r>
              <a:rPr lang="en-GB">
                <a:effectLst/>
                <a:latin typeface="Arial" panose="020B0604020202020204" pitchFamily="34" charset="0"/>
              </a:rPr>
              <a:t> </a:t>
            </a:r>
            <a:r>
              <a:rPr lang="en-GB" err="1">
                <a:effectLst/>
                <a:latin typeface="Arial" panose="020B0604020202020204" pitchFamily="34" charset="0"/>
              </a:rPr>
              <a:t>debitem</a:t>
            </a:r>
            <a:r>
              <a:rPr lang="en-GB">
                <a:effectLst/>
                <a:latin typeface="Arial" panose="020B0604020202020204" pitchFamily="34" charset="0"/>
              </a:rPr>
              <a:t> et </a:t>
            </a:r>
            <a:r>
              <a:rPr lang="en-GB" err="1">
                <a:effectLst/>
                <a:latin typeface="Arial" panose="020B0604020202020204" pitchFamily="34" charset="0"/>
              </a:rPr>
              <a:t>apitibus</a:t>
            </a:r>
            <a:r>
              <a:rPr lang="en-GB">
                <a:effectLst/>
                <a:latin typeface="Arial" panose="020B0604020202020204" pitchFamily="34" charset="0"/>
              </a:rPr>
              <a:t> de sim </a:t>
            </a:r>
            <a:r>
              <a:rPr lang="en-GB" err="1">
                <a:effectLst/>
                <a:latin typeface="Arial" panose="020B0604020202020204" pitchFamily="34" charset="0"/>
              </a:rPr>
              <a:t>facipsa</a:t>
            </a:r>
            <a:r>
              <a:rPr lang="en-GB">
                <a:effectLst/>
                <a:latin typeface="Arial" panose="020B0604020202020204" pitchFamily="34" charset="0"/>
              </a:rPr>
              <a:t> </a:t>
            </a:r>
            <a:r>
              <a:rPr lang="en-GB" err="1">
                <a:effectLst/>
                <a:latin typeface="Arial" panose="020B0604020202020204" pitchFamily="34" charset="0"/>
              </a:rPr>
              <a:t>quias</a:t>
            </a:r>
            <a:r>
              <a:rPr lang="en-GB">
                <a:effectLst/>
                <a:latin typeface="Arial" panose="020B0604020202020204" pitchFamily="34" charset="0"/>
              </a:rPr>
              <a:t> </a:t>
            </a:r>
            <a:r>
              <a:rPr lang="en-GB" err="1">
                <a:effectLst/>
                <a:latin typeface="Arial" panose="020B0604020202020204" pitchFamily="34" charset="0"/>
              </a:rPr>
              <a:t>quiduciet</a:t>
            </a:r>
            <a:r>
              <a:rPr lang="en-GB">
                <a:effectLst/>
                <a:latin typeface="Arial" panose="020B0604020202020204" pitchFamily="34" charset="0"/>
              </a:rPr>
              <a:t> </a:t>
            </a:r>
            <a:r>
              <a:rPr lang="en-GB" err="1">
                <a:effectLst/>
                <a:latin typeface="Arial" panose="020B0604020202020204" pitchFamily="34" charset="0"/>
              </a:rPr>
              <a:t>alic</a:t>
            </a:r>
            <a:r>
              <a:rPr lang="en-GB">
                <a:effectLst/>
                <a:latin typeface="Arial" panose="020B0604020202020204" pitchFamily="34" charset="0"/>
              </a:rPr>
              <a:t> </a:t>
            </a:r>
            <a:r>
              <a:rPr lang="en-GB" err="1">
                <a:effectLst/>
                <a:latin typeface="Arial" panose="020B0604020202020204" pitchFamily="34" charset="0"/>
              </a:rPr>
              <a:t>toribus</a:t>
            </a:r>
            <a:r>
              <a:rPr lang="en-GB">
                <a:effectLst/>
                <a:latin typeface="Arial" panose="020B0604020202020204" pitchFamily="34" charset="0"/>
              </a:rPr>
              <a:t> </a:t>
            </a:r>
            <a:r>
              <a:rPr lang="en-GB" err="1">
                <a:effectLst/>
                <a:latin typeface="Arial" panose="020B0604020202020204" pitchFamily="34" charset="0"/>
              </a:rPr>
              <a:t>dandae</a:t>
            </a:r>
            <a:r>
              <a:rPr lang="en-GB">
                <a:effectLst/>
                <a:latin typeface="Arial" panose="020B0604020202020204" pitchFamily="34" charset="0"/>
              </a:rPr>
              <a:t> non </a:t>
            </a:r>
            <a:r>
              <a:rPr lang="en-GB" err="1">
                <a:effectLst/>
                <a:latin typeface="Arial" panose="020B0604020202020204" pitchFamily="34" charset="0"/>
              </a:rPr>
              <a:t>restori</a:t>
            </a:r>
            <a:r>
              <a:rPr lang="en-GB">
                <a:effectLst/>
                <a:latin typeface="Arial" panose="020B0604020202020204" pitchFamily="34" charset="0"/>
              </a:rPr>
              <a:t> </a:t>
            </a:r>
            <a:r>
              <a:rPr lang="en-GB" err="1">
                <a:effectLst/>
                <a:latin typeface="Arial" panose="020B0604020202020204" pitchFamily="34" charset="0"/>
              </a:rPr>
              <a:t>beaquame</a:t>
            </a:r>
            <a:r>
              <a:rPr lang="en-GB">
                <a:effectLst/>
                <a:latin typeface="Arial" panose="020B0604020202020204" pitchFamily="34" charset="0"/>
              </a:rPr>
              <a:t> </a:t>
            </a:r>
            <a:r>
              <a:rPr lang="en-GB" err="1">
                <a:effectLst/>
                <a:latin typeface="Arial" panose="020B0604020202020204" pitchFamily="34" charset="0"/>
              </a:rPr>
              <a:t>prempores</a:t>
            </a:r>
            <a:r>
              <a:rPr lang="en-GB">
                <a:effectLst/>
                <a:latin typeface="Arial" panose="020B0604020202020204" pitchFamily="34" charset="0"/>
              </a:rPr>
              <a:t> et </a:t>
            </a:r>
            <a:r>
              <a:rPr lang="en-GB" err="1">
                <a:effectLst/>
                <a:latin typeface="Arial" panose="020B0604020202020204" pitchFamily="34" charset="0"/>
              </a:rPr>
              <a:t>remque</a:t>
            </a:r>
            <a:r>
              <a:rPr lang="en-GB">
                <a:effectLst/>
                <a:latin typeface="Arial" panose="020B0604020202020204" pitchFamily="34" charset="0"/>
              </a:rPr>
              <a:t> </a:t>
            </a:r>
            <a:r>
              <a:rPr lang="en-GB" err="1">
                <a:effectLst/>
                <a:latin typeface="Arial" panose="020B0604020202020204" pitchFamily="34" charset="0"/>
              </a:rPr>
              <a:t>quam</a:t>
            </a:r>
            <a:r>
              <a:rPr lang="en-GB">
                <a:effectLst/>
                <a:latin typeface="Arial" panose="020B0604020202020204" pitchFamily="34" charset="0"/>
              </a:rPr>
              <a:t> do</a:t>
            </a:r>
          </a:p>
          <a:p>
            <a:pPr marL="0" marR="0" lvl="0" indent="0" algn="l" defTabSz="914400" rtl="0" eaLnBrk="1" fontAlgn="auto" latinLnBrk="0" hangingPunct="1">
              <a:lnSpc>
                <a:spcPts val="1900"/>
              </a:lnSpc>
              <a:spcBef>
                <a:spcPts val="1000"/>
              </a:spcBef>
              <a:spcAft>
                <a:spcPts val="600"/>
              </a:spcAft>
              <a:buClr>
                <a:schemeClr val="accent1"/>
              </a:buClr>
              <a:buSzTx/>
              <a:buFont typeface="Arial" panose="020B0604020202020204" pitchFamily="34" charset="0"/>
              <a:buNone/>
              <a:tabLst/>
              <a:defRPr/>
            </a:pPr>
            <a:r>
              <a:rPr lang="en-GB" err="1">
                <a:effectLst/>
                <a:latin typeface="Arial" panose="020B0604020202020204" pitchFamily="34" charset="0"/>
              </a:rPr>
              <a:t>luptat</a:t>
            </a:r>
            <a:r>
              <a:rPr lang="en-GB">
                <a:effectLst/>
                <a:latin typeface="Arial" panose="020B0604020202020204" pitchFamily="34" charset="0"/>
              </a:rPr>
              <a:t> </a:t>
            </a:r>
            <a:r>
              <a:rPr lang="en-GB" err="1">
                <a:effectLst/>
                <a:latin typeface="Arial" panose="020B0604020202020204" pitchFamily="34" charset="0"/>
              </a:rPr>
              <a:t>ipsanis</a:t>
            </a:r>
            <a:r>
              <a:rPr lang="en-GB">
                <a:effectLst/>
                <a:latin typeface="Arial" panose="020B0604020202020204" pitchFamily="34" charset="0"/>
              </a:rPr>
              <a:t> </a:t>
            </a:r>
            <a:r>
              <a:rPr lang="en-GB" err="1">
                <a:effectLst/>
                <a:latin typeface="Arial" panose="020B0604020202020204" pitchFamily="34" charset="0"/>
              </a:rPr>
              <a:t>sitatur</a:t>
            </a:r>
            <a:r>
              <a:rPr lang="en-GB">
                <a:effectLst/>
                <a:latin typeface="Arial" panose="020B0604020202020204" pitchFamily="34" charset="0"/>
              </a:rPr>
              <a:t>, </a:t>
            </a:r>
            <a:r>
              <a:rPr lang="en-GB" err="1">
                <a:effectLst/>
                <a:latin typeface="Arial" panose="020B0604020202020204" pitchFamily="34" charset="0"/>
              </a:rPr>
              <a:t>quibus</a:t>
            </a:r>
            <a:r>
              <a:rPr lang="en-GB">
                <a:effectLst/>
                <a:latin typeface="Arial" panose="020B0604020202020204" pitchFamily="34" charset="0"/>
              </a:rPr>
              <a:t>, </a:t>
            </a:r>
            <a:r>
              <a:rPr lang="en-GB" err="1">
                <a:effectLst/>
                <a:latin typeface="Arial" panose="020B0604020202020204" pitchFamily="34" charset="0"/>
              </a:rPr>
              <a:t>utenimo</a:t>
            </a:r>
            <a:r>
              <a:rPr lang="en-GB">
                <a:effectLst/>
                <a:latin typeface="Arial" panose="020B0604020202020204" pitchFamily="34" charset="0"/>
              </a:rPr>
              <a:t> </a:t>
            </a:r>
            <a:r>
              <a:rPr lang="en-GB" err="1">
                <a:effectLst/>
                <a:latin typeface="Arial" panose="020B0604020202020204" pitchFamily="34" charset="0"/>
              </a:rPr>
              <a:t>dipsanitiis</a:t>
            </a:r>
            <a:r>
              <a:rPr lang="en-GB">
                <a:effectLst/>
                <a:latin typeface="Arial" panose="020B0604020202020204" pitchFamily="34" charset="0"/>
              </a:rPr>
              <a:t> </a:t>
            </a:r>
            <a:r>
              <a:rPr lang="en-GB" err="1">
                <a:effectLst/>
                <a:latin typeface="Arial" panose="020B0604020202020204" pitchFamily="34" charset="0"/>
              </a:rPr>
              <a:t>exerecum</a:t>
            </a:r>
            <a:r>
              <a:rPr lang="en-GB">
                <a:effectLst/>
                <a:latin typeface="Arial" panose="020B0604020202020204" pitchFamily="34" charset="0"/>
              </a:rPr>
              <a:t> </a:t>
            </a:r>
            <a:r>
              <a:rPr lang="en-GB" err="1">
                <a:effectLst/>
                <a:latin typeface="Arial" panose="020B0604020202020204" pitchFamily="34" charset="0"/>
              </a:rPr>
              <a:t>atem</a:t>
            </a:r>
            <a:r>
              <a:rPr lang="en-GB">
                <a:effectLst/>
                <a:latin typeface="Arial" panose="020B0604020202020204" pitchFamily="34" charset="0"/>
              </a:rPr>
              <a:t> rem que </a:t>
            </a:r>
            <a:r>
              <a:rPr lang="en-GB" err="1">
                <a:effectLst/>
                <a:latin typeface="Arial" panose="020B0604020202020204" pitchFamily="34" charset="0"/>
              </a:rPr>
              <a:t>nonsecte</a:t>
            </a:r>
            <a:r>
              <a:rPr lang="en-GB">
                <a:effectLst/>
                <a:latin typeface="Arial" panose="020B0604020202020204" pitchFamily="34" charset="0"/>
              </a:rPr>
              <a:t> </a:t>
            </a:r>
            <a:r>
              <a:rPr lang="en-GB" err="1">
                <a:effectLst/>
                <a:latin typeface="Arial" panose="020B0604020202020204" pitchFamily="34" charset="0"/>
              </a:rPr>
              <a:t>conse</a:t>
            </a:r>
            <a:r>
              <a:rPr lang="en-GB">
                <a:effectLst/>
                <a:latin typeface="Arial" panose="020B0604020202020204" pitchFamily="34" charset="0"/>
              </a:rPr>
              <a:t> </a:t>
            </a:r>
            <a:r>
              <a:rPr lang="en-GB" err="1">
                <a:effectLst/>
                <a:latin typeface="Arial" panose="020B0604020202020204" pitchFamily="34" charset="0"/>
              </a:rPr>
              <a:t>nihic</a:t>
            </a:r>
            <a:r>
              <a:rPr lang="en-GB">
                <a:effectLst/>
                <a:latin typeface="Arial" panose="020B0604020202020204" pitchFamily="34" charset="0"/>
              </a:rPr>
              <a:t> </a:t>
            </a:r>
            <a:r>
              <a:rPr lang="en-GB" err="1">
                <a:effectLst/>
                <a:latin typeface="Arial" panose="020B0604020202020204" pitchFamily="34" charset="0"/>
              </a:rPr>
              <a:t>tecerferia</a:t>
            </a:r>
            <a:r>
              <a:rPr lang="en-GB">
                <a:effectLst/>
                <a:latin typeface="Arial" panose="020B0604020202020204" pitchFamily="34" charset="0"/>
              </a:rPr>
              <a:t> </a:t>
            </a:r>
            <a:r>
              <a:rPr lang="en-GB" err="1">
                <a:effectLst/>
                <a:latin typeface="Arial" panose="020B0604020202020204" pitchFamily="34" charset="0"/>
              </a:rPr>
              <a:t>sam</a:t>
            </a:r>
            <a:r>
              <a:rPr lang="en-GB">
                <a:effectLst/>
                <a:latin typeface="Arial" panose="020B0604020202020204" pitchFamily="34" charset="0"/>
              </a:rPr>
              <a:t> </a:t>
            </a:r>
            <a:r>
              <a:rPr lang="en-GB" err="1">
                <a:effectLst/>
                <a:latin typeface="Arial" panose="020B0604020202020204" pitchFamily="34" charset="0"/>
              </a:rPr>
              <a:t>rCorum</a:t>
            </a:r>
            <a:r>
              <a:rPr lang="en-GB">
                <a:effectLst/>
                <a:latin typeface="Arial" panose="020B0604020202020204" pitchFamily="34" charset="0"/>
              </a:rPr>
              <a:t> </a:t>
            </a:r>
            <a:r>
              <a:rPr lang="en-GB" err="1">
                <a:effectLst/>
                <a:latin typeface="Arial" panose="020B0604020202020204" pitchFamily="34" charset="0"/>
              </a:rPr>
              <a:t>consedit</a:t>
            </a:r>
            <a:r>
              <a:rPr lang="en-GB">
                <a:effectLst/>
                <a:latin typeface="Arial" panose="020B0604020202020204" pitchFamily="34" charset="0"/>
              </a:rPr>
              <a:t> </a:t>
            </a:r>
            <a:r>
              <a:rPr lang="en-GB" err="1">
                <a:effectLst/>
                <a:latin typeface="Arial" panose="020B0604020202020204" pitchFamily="34" charset="0"/>
              </a:rPr>
              <a:t>ent</a:t>
            </a:r>
            <a:r>
              <a:rPr lang="en-GB">
                <a:effectLst/>
                <a:latin typeface="Arial" panose="020B0604020202020204" pitchFamily="34" charset="0"/>
              </a:rPr>
              <a:t> </a:t>
            </a:r>
            <a:r>
              <a:rPr lang="en-GB" err="1">
                <a:effectLst/>
                <a:latin typeface="Arial" panose="020B0604020202020204" pitchFamily="34" charset="0"/>
              </a:rPr>
              <a:t>omniat</a:t>
            </a:r>
            <a:r>
              <a:rPr lang="en-GB">
                <a:effectLst/>
                <a:latin typeface="Arial" panose="020B0604020202020204" pitchFamily="34" charset="0"/>
              </a:rPr>
              <a:t> </a:t>
            </a:r>
            <a:r>
              <a:rPr lang="en-GB" err="1">
                <a:effectLst/>
                <a:latin typeface="Arial" panose="020B0604020202020204" pitchFamily="34" charset="0"/>
              </a:rPr>
              <a:t>aut</a:t>
            </a:r>
            <a:r>
              <a:rPr lang="en-GB">
                <a:effectLst/>
                <a:latin typeface="Arial" panose="020B0604020202020204" pitchFamily="34" charset="0"/>
              </a:rPr>
              <a:t> et </a:t>
            </a:r>
            <a:r>
              <a:rPr lang="en-GB" err="1">
                <a:effectLst/>
                <a:latin typeface="Arial" panose="020B0604020202020204" pitchFamily="34" charset="0"/>
              </a:rPr>
              <a:t>eaque</a:t>
            </a:r>
            <a:r>
              <a:rPr lang="en-GB">
                <a:effectLst/>
                <a:latin typeface="Arial" panose="020B0604020202020204" pitchFamily="34" charset="0"/>
              </a:rPr>
              <a:t> </a:t>
            </a:r>
            <a:r>
              <a:rPr lang="en-GB" err="1">
                <a:effectLst/>
                <a:latin typeface="Arial" panose="020B0604020202020204" pitchFamily="34" charset="0"/>
              </a:rPr>
              <a:t>parum</a:t>
            </a:r>
            <a:r>
              <a:rPr lang="en-GB">
                <a:effectLst/>
                <a:latin typeface="Arial" panose="020B0604020202020204" pitchFamily="34" charset="0"/>
              </a:rPr>
              <a:t> </a:t>
            </a:r>
            <a:r>
              <a:rPr lang="en-GB" err="1">
                <a:effectLst/>
                <a:latin typeface="Arial" panose="020B0604020202020204" pitchFamily="34" charset="0"/>
              </a:rPr>
              <a:t>resciet</a:t>
            </a:r>
            <a:r>
              <a:rPr lang="en-GB">
                <a:effectLst/>
                <a:latin typeface="Arial" panose="020B0604020202020204" pitchFamily="34" charset="0"/>
              </a:rPr>
              <a:t>, </a:t>
            </a:r>
            <a:r>
              <a:rPr lang="en-GB" err="1">
                <a:effectLst/>
                <a:latin typeface="Arial" panose="020B0604020202020204" pitchFamily="34" charset="0"/>
              </a:rPr>
              <a:t>temodit</a:t>
            </a:r>
            <a:r>
              <a:rPr lang="en-GB">
                <a:effectLst/>
                <a:latin typeface="Arial" panose="020B0604020202020204" pitchFamily="34" charset="0"/>
              </a:rPr>
              <a:t> </a:t>
            </a:r>
            <a:r>
              <a:rPr lang="en-GB" err="1">
                <a:effectLst/>
                <a:latin typeface="Arial" panose="020B0604020202020204" pitchFamily="34" charset="0"/>
              </a:rPr>
              <a:t>labor</a:t>
            </a:r>
            <a:r>
              <a:rPr lang="en-GB">
                <a:effectLst/>
                <a:latin typeface="Arial" panose="020B0604020202020204" pitchFamily="34" charset="0"/>
              </a:rPr>
              <a:t> </a:t>
            </a:r>
            <a:r>
              <a:rPr lang="en-GB" err="1">
                <a:effectLst/>
                <a:latin typeface="Arial" panose="020B0604020202020204" pitchFamily="34" charset="0"/>
              </a:rPr>
              <a:t>modici</a:t>
            </a:r>
            <a:r>
              <a:rPr lang="en-GB">
                <a:effectLst/>
                <a:latin typeface="Arial" panose="020B0604020202020204" pitchFamily="34" charset="0"/>
              </a:rPr>
              <a:t> </a:t>
            </a:r>
            <a:r>
              <a:rPr lang="en-GB" err="1">
                <a:effectLst/>
                <a:latin typeface="Arial" panose="020B0604020202020204" pitchFamily="34" charset="0"/>
              </a:rPr>
              <a:t>audandit</a:t>
            </a:r>
            <a:r>
              <a:rPr lang="en-GB">
                <a:effectLst/>
                <a:latin typeface="Arial" panose="020B0604020202020204" pitchFamily="34" charset="0"/>
              </a:rPr>
              <a:t> </a:t>
            </a:r>
            <a:r>
              <a:rPr lang="en-GB" err="1">
                <a:effectLst/>
                <a:latin typeface="Arial" panose="020B0604020202020204" pitchFamily="34" charset="0"/>
              </a:rPr>
              <a:t>etur</a:t>
            </a:r>
            <a:r>
              <a:rPr lang="en-GB">
                <a:effectLst/>
                <a:latin typeface="Arial" panose="020B0604020202020204" pitchFamily="34" charset="0"/>
              </a:rPr>
              <a:t>? </a:t>
            </a:r>
            <a:r>
              <a:rPr lang="en-GB" err="1">
                <a:effectLst/>
                <a:latin typeface="Arial" panose="020B0604020202020204" pitchFamily="34" charset="0"/>
              </a:rPr>
              <a:t>Ihillat</a:t>
            </a:r>
            <a:r>
              <a:rPr lang="en-GB">
                <a:effectLst/>
                <a:latin typeface="Arial" panose="020B0604020202020204" pitchFamily="34" charset="0"/>
              </a:rPr>
              <a:t> </a:t>
            </a:r>
            <a:r>
              <a:rPr lang="en-GB" err="1">
                <a:effectLst/>
                <a:latin typeface="Arial" panose="020B0604020202020204" pitchFamily="34" charset="0"/>
              </a:rPr>
              <a:t>emoloreritas</a:t>
            </a:r>
            <a:r>
              <a:rPr lang="en-GB">
                <a:effectLst/>
                <a:latin typeface="Arial" panose="020B0604020202020204" pitchFamily="34" charset="0"/>
              </a:rPr>
              <a:t> </a:t>
            </a:r>
            <a:r>
              <a:rPr lang="en-GB" err="1">
                <a:effectLst/>
                <a:latin typeface="Arial" panose="020B0604020202020204" pitchFamily="34" charset="0"/>
              </a:rPr>
              <a:t>dolo</a:t>
            </a:r>
            <a:r>
              <a:rPr lang="en-GB">
                <a:effectLst/>
                <a:latin typeface="Arial" panose="020B0604020202020204" pitchFamily="34" charset="0"/>
              </a:rPr>
              <a:t> </a:t>
            </a:r>
            <a:r>
              <a:rPr lang="en-GB" err="1">
                <a:effectLst/>
                <a:latin typeface="Arial" panose="020B0604020202020204" pitchFamily="34" charset="0"/>
              </a:rPr>
              <a:t>voloresto</a:t>
            </a:r>
            <a:r>
              <a:rPr lang="en-GB">
                <a:effectLst/>
                <a:latin typeface="Arial" panose="020B0604020202020204" pitchFamily="34" charset="0"/>
              </a:rPr>
              <a:t> </a:t>
            </a:r>
            <a:r>
              <a:rPr lang="en-GB" err="1">
                <a:effectLst/>
                <a:latin typeface="Arial" panose="020B0604020202020204" pitchFamily="34" charset="0"/>
              </a:rPr>
              <a:t>videst</a:t>
            </a:r>
            <a:r>
              <a:rPr lang="en-GB">
                <a:effectLst/>
                <a:latin typeface="Arial" panose="020B0604020202020204" pitchFamily="34" charset="0"/>
              </a:rPr>
              <a:t>, od </a:t>
            </a:r>
            <a:r>
              <a:rPr lang="en-GB" err="1">
                <a:effectLst/>
                <a:latin typeface="Arial" panose="020B0604020202020204" pitchFamily="34" charset="0"/>
              </a:rPr>
              <a:t>ut</a:t>
            </a:r>
            <a:r>
              <a:rPr lang="en-GB">
                <a:effectLst/>
                <a:latin typeface="Arial" panose="020B0604020202020204" pitchFamily="34" charset="0"/>
              </a:rPr>
              <a:t> </a:t>
            </a:r>
            <a:r>
              <a:rPr lang="en-GB" err="1">
                <a:effectLst/>
                <a:latin typeface="Arial" panose="020B0604020202020204" pitchFamily="34" charset="0"/>
              </a:rPr>
              <a:t>experendi</a:t>
            </a:r>
            <a:r>
              <a:rPr lang="en-GB">
                <a:effectLst/>
                <a:latin typeface="Arial" panose="020B0604020202020204" pitchFamily="34" charset="0"/>
              </a:rPr>
              <a:t> </a:t>
            </a:r>
            <a:r>
              <a:rPr lang="en-GB" err="1">
                <a:effectLst/>
                <a:latin typeface="Arial" panose="020B0604020202020204" pitchFamily="34" charset="0"/>
              </a:rPr>
              <a:t>venime</a:t>
            </a:r>
            <a:r>
              <a:rPr lang="en-GB">
                <a:effectLst/>
                <a:latin typeface="Arial" panose="020B0604020202020204" pitchFamily="34" charset="0"/>
              </a:rPr>
              <a:t> </a:t>
            </a:r>
            <a:r>
              <a:rPr lang="en-GB" err="1">
                <a:effectLst/>
                <a:latin typeface="Arial" panose="020B0604020202020204" pitchFamily="34" charset="0"/>
              </a:rPr>
              <a:t>nos</a:t>
            </a:r>
            <a:r>
              <a:rPr lang="en-GB">
                <a:effectLst/>
                <a:latin typeface="Arial" panose="020B0604020202020204" pitchFamily="34" charset="0"/>
              </a:rPr>
              <a:t> </a:t>
            </a:r>
            <a:r>
              <a:rPr lang="en-GB" err="1">
                <a:effectLst/>
                <a:latin typeface="Arial" panose="020B0604020202020204" pitchFamily="34" charset="0"/>
              </a:rPr>
              <a:t>dolor</a:t>
            </a:r>
            <a:r>
              <a:rPr lang="en-GB">
                <a:effectLst/>
                <a:latin typeface="Arial" panose="020B0604020202020204" pitchFamily="34" charset="0"/>
              </a:rPr>
              <a:t> </a:t>
            </a:r>
            <a:r>
              <a:rPr lang="en-GB" err="1">
                <a:effectLst/>
                <a:latin typeface="Arial" panose="020B0604020202020204" pitchFamily="34" charset="0"/>
              </a:rPr>
              <a:t>si</a:t>
            </a:r>
            <a:r>
              <a:rPr lang="en-GB">
                <a:effectLst/>
                <a:latin typeface="Arial" panose="020B0604020202020204" pitchFamily="34" charset="0"/>
              </a:rPr>
              <a:t> </a:t>
            </a:r>
            <a:r>
              <a:rPr lang="en-GB" err="1">
                <a:effectLst/>
                <a:latin typeface="Arial" panose="020B0604020202020204" pitchFamily="34" charset="0"/>
              </a:rPr>
              <a:t>debitem</a:t>
            </a:r>
            <a:r>
              <a:rPr lang="en-GB">
                <a:effectLst/>
                <a:latin typeface="Arial" panose="020B0604020202020204" pitchFamily="34" charset="0"/>
              </a:rPr>
              <a:t> et </a:t>
            </a:r>
            <a:r>
              <a:rPr lang="en-GB" err="1">
                <a:effectLst/>
                <a:latin typeface="Arial" panose="020B0604020202020204" pitchFamily="34" charset="0"/>
              </a:rPr>
              <a:t>apitibus</a:t>
            </a:r>
            <a:r>
              <a:rPr lang="en-GB">
                <a:effectLst/>
                <a:latin typeface="Arial" panose="020B0604020202020204" pitchFamily="34" charset="0"/>
              </a:rPr>
              <a:t> de sim </a:t>
            </a:r>
            <a:r>
              <a:rPr lang="en-GB" err="1">
                <a:effectLst/>
                <a:latin typeface="Arial" panose="020B0604020202020204" pitchFamily="34" charset="0"/>
              </a:rPr>
              <a:t>facipsa</a:t>
            </a:r>
            <a:r>
              <a:rPr lang="en-GB">
                <a:effectLst/>
                <a:latin typeface="Arial" panose="020B0604020202020204" pitchFamily="34" charset="0"/>
              </a:rPr>
              <a:t> </a:t>
            </a:r>
            <a:r>
              <a:rPr lang="en-GB" err="1">
                <a:effectLst/>
                <a:latin typeface="Arial" panose="020B0604020202020204" pitchFamily="34" charset="0"/>
              </a:rPr>
              <a:t>quias</a:t>
            </a:r>
            <a:r>
              <a:rPr lang="en-GB">
                <a:effectLst/>
                <a:latin typeface="Arial" panose="020B0604020202020204" pitchFamily="34" charset="0"/>
              </a:rPr>
              <a:t> </a:t>
            </a:r>
            <a:r>
              <a:rPr lang="en-GB" err="1">
                <a:effectLst/>
                <a:latin typeface="Arial" panose="020B0604020202020204" pitchFamily="34" charset="0"/>
              </a:rPr>
              <a:t>quiduciet</a:t>
            </a:r>
            <a:r>
              <a:rPr lang="en-GB">
                <a:effectLst/>
                <a:latin typeface="Arial" panose="020B0604020202020204" pitchFamily="34" charset="0"/>
              </a:rPr>
              <a:t> </a:t>
            </a:r>
            <a:r>
              <a:rPr lang="en-GB" err="1">
                <a:effectLst/>
                <a:latin typeface="Arial" panose="020B0604020202020204" pitchFamily="34" charset="0"/>
              </a:rPr>
              <a:t>alic</a:t>
            </a:r>
            <a:r>
              <a:rPr lang="en-GB">
                <a:effectLst/>
                <a:latin typeface="Arial" panose="020B0604020202020204" pitchFamily="34" charset="0"/>
              </a:rPr>
              <a:t> </a:t>
            </a:r>
            <a:r>
              <a:rPr lang="en-GB" err="1">
                <a:effectLst/>
                <a:latin typeface="Arial" panose="020B0604020202020204" pitchFamily="34" charset="0"/>
              </a:rPr>
              <a:t>toribus</a:t>
            </a:r>
            <a:r>
              <a:rPr lang="en-GB">
                <a:effectLst/>
                <a:latin typeface="Arial" panose="020B0604020202020204" pitchFamily="34" charset="0"/>
              </a:rPr>
              <a:t> </a:t>
            </a:r>
            <a:r>
              <a:rPr lang="en-GB" err="1">
                <a:effectLst/>
                <a:latin typeface="Arial" panose="020B0604020202020204" pitchFamily="34" charset="0"/>
              </a:rPr>
              <a:t>dandae</a:t>
            </a:r>
            <a:r>
              <a:rPr lang="en-GB">
                <a:effectLst/>
                <a:latin typeface="Arial" panose="020B0604020202020204" pitchFamily="34" charset="0"/>
              </a:rPr>
              <a:t> non </a:t>
            </a:r>
            <a:r>
              <a:rPr lang="en-GB" err="1">
                <a:effectLst/>
                <a:latin typeface="Arial" panose="020B0604020202020204" pitchFamily="34" charset="0"/>
              </a:rPr>
              <a:t>restori</a:t>
            </a:r>
            <a:r>
              <a:rPr lang="en-GB">
                <a:effectLst/>
                <a:latin typeface="Arial" panose="020B0604020202020204" pitchFamily="34" charset="0"/>
              </a:rPr>
              <a:t> </a:t>
            </a:r>
            <a:r>
              <a:rPr lang="en-GB" err="1">
                <a:effectLst/>
                <a:latin typeface="Arial" panose="020B0604020202020204" pitchFamily="34" charset="0"/>
              </a:rPr>
              <a:t>beaquame</a:t>
            </a:r>
            <a:r>
              <a:rPr lang="en-GB">
                <a:effectLst/>
                <a:latin typeface="Arial" panose="020B0604020202020204" pitchFamily="34" charset="0"/>
              </a:rPr>
              <a:t> </a:t>
            </a:r>
            <a:r>
              <a:rPr lang="en-GB" err="1">
                <a:effectLst/>
                <a:latin typeface="Arial" panose="020B0604020202020204" pitchFamily="34" charset="0"/>
              </a:rPr>
              <a:t>prempores</a:t>
            </a:r>
            <a:r>
              <a:rPr lang="en-GB">
                <a:effectLst/>
                <a:latin typeface="Arial" panose="020B0604020202020204" pitchFamily="34" charset="0"/>
              </a:rPr>
              <a:t> et </a:t>
            </a:r>
            <a:r>
              <a:rPr lang="en-GB" err="1">
                <a:effectLst/>
                <a:latin typeface="Arial" panose="020B0604020202020204" pitchFamily="34" charset="0"/>
              </a:rPr>
              <a:t>remque</a:t>
            </a:r>
            <a:r>
              <a:rPr lang="en-GB">
                <a:effectLst/>
                <a:latin typeface="Arial" panose="020B0604020202020204" pitchFamily="34" charset="0"/>
              </a:rPr>
              <a:t> </a:t>
            </a:r>
            <a:r>
              <a:rPr lang="en-GB" err="1">
                <a:effectLst/>
                <a:latin typeface="Arial" panose="020B0604020202020204" pitchFamily="34" charset="0"/>
              </a:rPr>
              <a:t>quam</a:t>
            </a:r>
            <a:r>
              <a:rPr lang="en-GB">
                <a:effectLst/>
                <a:latin typeface="Arial" panose="020B0604020202020204" pitchFamily="34" charset="0"/>
              </a:rPr>
              <a:t> do</a:t>
            </a:r>
          </a:p>
          <a:p>
            <a:endParaRPr lang="en-GB">
              <a:effectLst/>
              <a:latin typeface="Arial" panose="020B0604020202020204" pitchFamily="34" charset="0"/>
            </a:endParaRPr>
          </a:p>
        </p:txBody>
      </p:sp>
      <p:pic>
        <p:nvPicPr>
          <p:cNvPr id="14" name="Graphic 13">
            <a:extLst>
              <a:ext uri="{FF2B5EF4-FFF2-40B4-BE49-F238E27FC236}">
                <a16:creationId xmlns:a16="http://schemas.microsoft.com/office/drawing/2014/main" id="{0642DCA7-F4EA-1F49-AADE-FFE2A3079D15}"/>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7929" y="6230471"/>
            <a:ext cx="645458" cy="645458"/>
          </a:xfrm>
          <a:prstGeom prst="rect">
            <a:avLst/>
          </a:prstGeom>
        </p:spPr>
      </p:pic>
      <p:pic>
        <p:nvPicPr>
          <p:cNvPr id="16" name="Graphic 15">
            <a:extLst>
              <a:ext uri="{FF2B5EF4-FFF2-40B4-BE49-F238E27FC236}">
                <a16:creationId xmlns:a16="http://schemas.microsoft.com/office/drawing/2014/main" id="{72645CC2-113F-FA4F-A1C3-A9D8CC29ED34}"/>
              </a:ext>
            </a:extLst>
          </p:cNvPr>
          <p:cNvPicPr>
            <a:picLocks noChangeAspect="1"/>
          </p:cNvPicPr>
          <p:nvPr userDrawn="1"/>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1080377" y="-17930"/>
            <a:ext cx="1129553" cy="1129553"/>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id="{DAEA7AB9-7AE4-41A8-B0C7-0F674C1BF03A}"/>
              </a:ext>
            </a:extLst>
          </p:cNvPr>
          <p:cNvPicPr>
            <a:picLocks noChangeAspect="1"/>
          </p:cNvPicPr>
          <p:nvPr userDrawn="1"/>
        </p:nvPicPr>
        <p:blipFill>
          <a:blip r:embed="rId7"/>
          <a:stretch>
            <a:fillRect/>
          </a:stretch>
        </p:blipFill>
        <p:spPr>
          <a:xfrm>
            <a:off x="8919553" y="5881198"/>
            <a:ext cx="3232460" cy="990615"/>
          </a:xfrm>
          <a:prstGeom prst="rect">
            <a:avLst/>
          </a:prstGeom>
        </p:spPr>
      </p:pic>
    </p:spTree>
    <p:extLst>
      <p:ext uri="{BB962C8B-B14F-4D97-AF65-F5344CB8AC3E}">
        <p14:creationId xmlns:p14="http://schemas.microsoft.com/office/powerpoint/2010/main" val="1856563187"/>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eature Image Slide With Text">
    <p:spTree>
      <p:nvGrpSpPr>
        <p:cNvPr id="1" name=""/>
        <p:cNvGrpSpPr/>
        <p:nvPr/>
      </p:nvGrpSpPr>
      <p:grpSpPr>
        <a:xfrm>
          <a:off x="0" y="0"/>
          <a:ext cx="0" cy="0"/>
          <a:chOff x="0" y="0"/>
          <a:chExt cx="0" cy="0"/>
        </a:xfrm>
      </p:grpSpPr>
      <p:sp>
        <p:nvSpPr>
          <p:cNvPr id="17" name="Picture Placeholder 17">
            <a:extLst>
              <a:ext uri="{FF2B5EF4-FFF2-40B4-BE49-F238E27FC236}">
                <a16:creationId xmlns:a16="http://schemas.microsoft.com/office/drawing/2014/main" id="{169FDCBD-E700-D64F-9E85-B46A8857EB88}"/>
              </a:ext>
            </a:extLst>
          </p:cNvPr>
          <p:cNvSpPr>
            <a:spLocks noGrp="1"/>
          </p:cNvSpPr>
          <p:nvPr>
            <p:ph type="pic" sz="quarter" idx="16" hasCustomPrompt="1"/>
          </p:nvPr>
        </p:nvSpPr>
        <p:spPr>
          <a:xfrm>
            <a:off x="1" y="-17930"/>
            <a:ext cx="6026726" cy="6935332"/>
          </a:xfrm>
          <a:solidFill>
            <a:schemeClr val="accent4"/>
          </a:solidFill>
        </p:spPr>
        <p:txBody>
          <a:bodyPr/>
          <a:lstStyle>
            <a:lvl1pPr marL="0" indent="0">
              <a:buNone/>
              <a:defRPr>
                <a:solidFill>
                  <a:schemeClr val="bg1"/>
                </a:solidFill>
              </a:defRPr>
            </a:lvl1pPr>
          </a:lstStyle>
          <a:p>
            <a:r>
              <a:rPr lang="en-GB" sz="1600">
                <a:effectLst/>
                <a:latin typeface="Calibri" panose="020F0502020204030204" pitchFamily="34" charset="0"/>
                <a:ea typeface="Times New Roman" panose="02020603050405020304" pitchFamily="18" charset="0"/>
                <a:cs typeface="Times New Roman" panose="02020603050405020304" pitchFamily="18" charset="0"/>
              </a:rPr>
              <a:t>click icon to add picture</a:t>
            </a:r>
            <a:r>
              <a:rPr lang="en-GB">
                <a:effectLst/>
              </a:rPr>
              <a:t> </a:t>
            </a:r>
            <a:endParaRPr lang="en-US"/>
          </a:p>
        </p:txBody>
      </p:sp>
      <p:sp>
        <p:nvSpPr>
          <p:cNvPr id="6" name="Slide Number Placeholder 5">
            <a:extLst>
              <a:ext uri="{FF2B5EF4-FFF2-40B4-BE49-F238E27FC236}">
                <a16:creationId xmlns:a16="http://schemas.microsoft.com/office/drawing/2014/main" id="{8C073464-68A7-CF45-A620-B0C8DF37851B}"/>
              </a:ext>
            </a:extLst>
          </p:cNvPr>
          <p:cNvSpPr>
            <a:spLocks noGrp="1"/>
          </p:cNvSpPr>
          <p:nvPr>
            <p:ph type="sldNum" sz="quarter" idx="12"/>
          </p:nvPr>
        </p:nvSpPr>
        <p:spPr>
          <a:xfrm>
            <a:off x="838200" y="6356350"/>
            <a:ext cx="470647" cy="365125"/>
          </a:xfrm>
          <a:prstGeom prst="rect">
            <a:avLst/>
          </a:prstGeom>
        </p:spPr>
        <p:txBody>
          <a:bodyPr/>
          <a:lstStyle>
            <a:lvl1pPr marL="0" indent="0">
              <a:buFont typeface="Arial" panose="020B0604020202020204" pitchFamily="34" charset="0"/>
              <a:buNone/>
              <a:defRPr>
                <a:solidFill>
                  <a:schemeClr val="bg1"/>
                </a:solidFill>
              </a:defRPr>
            </a:lvl1pPr>
          </a:lstStyle>
          <a:p>
            <a:fld id="{A7F0B22C-0A9E-1F49-AEDF-5343966792C1}" type="slidenum">
              <a:rPr lang="en-US" smtClean="0"/>
              <a:pPr/>
              <a:t>‹#›</a:t>
            </a:fld>
            <a:endParaRPr lang="en-US"/>
          </a:p>
        </p:txBody>
      </p:sp>
      <p:sp>
        <p:nvSpPr>
          <p:cNvPr id="9" name="Title 1">
            <a:extLst>
              <a:ext uri="{FF2B5EF4-FFF2-40B4-BE49-F238E27FC236}">
                <a16:creationId xmlns:a16="http://schemas.microsoft.com/office/drawing/2014/main" id="{6A3877CA-ED11-074C-92EB-5B6487414A1F}"/>
              </a:ext>
            </a:extLst>
          </p:cNvPr>
          <p:cNvSpPr>
            <a:spLocks noGrp="1"/>
          </p:cNvSpPr>
          <p:nvPr>
            <p:ph type="title"/>
          </p:nvPr>
        </p:nvSpPr>
        <p:spPr>
          <a:xfrm>
            <a:off x="6237396" y="693597"/>
            <a:ext cx="5116403" cy="558240"/>
          </a:xfrm>
        </p:spPr>
        <p:txBody>
          <a:bodyPr/>
          <a:lstStyle>
            <a:lvl1pPr marL="0" indent="0">
              <a:buFont typeface="Arial" panose="020B0604020202020204" pitchFamily="34" charset="0"/>
              <a:buNone/>
              <a:defRPr/>
            </a:lvl1pPr>
          </a:lstStyle>
          <a:p>
            <a:r>
              <a:rPr lang="en-US"/>
              <a:t>Click to edit Master title style</a:t>
            </a:r>
          </a:p>
        </p:txBody>
      </p:sp>
      <p:sp>
        <p:nvSpPr>
          <p:cNvPr id="19" name="TextBox 18">
            <a:extLst>
              <a:ext uri="{FF2B5EF4-FFF2-40B4-BE49-F238E27FC236}">
                <a16:creationId xmlns:a16="http://schemas.microsoft.com/office/drawing/2014/main" id="{0B288DAA-4F5B-5F42-B550-9C07268D83D9}"/>
              </a:ext>
            </a:extLst>
          </p:cNvPr>
          <p:cNvSpPr txBox="1"/>
          <p:nvPr userDrawn="1"/>
        </p:nvSpPr>
        <p:spPr>
          <a:xfrm>
            <a:off x="-20550" y="-607000"/>
            <a:ext cx="12261303" cy="338554"/>
          </a:xfrm>
          <a:prstGeom prst="rect">
            <a:avLst/>
          </a:prstGeom>
          <a:noFill/>
        </p:spPr>
        <p:txBody>
          <a:bodyPr wrap="square" rtlCol="0">
            <a:spAutoFit/>
          </a:bodyPr>
          <a:lstStyle/>
          <a:p>
            <a:pPr algn="ctr"/>
            <a:r>
              <a:rPr lang="en-US" sz="1600">
                <a:solidFill>
                  <a:srgbClr val="FF0000"/>
                </a:solidFill>
              </a:rPr>
              <a:t>[Place image:  Click on image icon &gt; Select image from file] </a:t>
            </a:r>
            <a:r>
              <a:rPr lang="en-US" sz="1600" i="1">
                <a:solidFill>
                  <a:srgbClr val="FF0000"/>
                </a:solidFill>
              </a:rPr>
              <a:t>*This text will not appear in presentation* </a:t>
            </a:r>
          </a:p>
        </p:txBody>
      </p:sp>
      <p:sp>
        <p:nvSpPr>
          <p:cNvPr id="15" name="Text Placeholder 6">
            <a:extLst>
              <a:ext uri="{FF2B5EF4-FFF2-40B4-BE49-F238E27FC236}">
                <a16:creationId xmlns:a16="http://schemas.microsoft.com/office/drawing/2014/main" id="{ECB6624B-EAFE-E24C-94A9-1F777AF8D4DF}"/>
              </a:ext>
            </a:extLst>
          </p:cNvPr>
          <p:cNvSpPr>
            <a:spLocks noGrp="1"/>
          </p:cNvSpPr>
          <p:nvPr>
            <p:ph type="body" sz="quarter" idx="17" hasCustomPrompt="1"/>
          </p:nvPr>
        </p:nvSpPr>
        <p:spPr>
          <a:xfrm>
            <a:off x="6237397" y="1452891"/>
            <a:ext cx="5188529" cy="4419879"/>
          </a:xfrm>
        </p:spPr>
        <p:txBody>
          <a:bodyPr/>
          <a:lstStyle>
            <a:lvl1pPr marL="0" indent="0">
              <a:lnSpc>
                <a:spcPts val="1900"/>
              </a:lnSpc>
              <a:spcAft>
                <a:spcPts val="600"/>
              </a:spcAft>
              <a:buFont typeface="Arial" panose="020B0604020202020204" pitchFamily="34" charset="0"/>
              <a:buNone/>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Font typeface="Arial" panose="020B0604020202020204" pitchFamily="34" charset="0"/>
              <a:buNone/>
              <a:defRPr/>
            </a:lvl5pPr>
          </a:lstStyle>
          <a:p>
            <a:r>
              <a:rPr lang="en-GB" err="1">
                <a:effectLst/>
                <a:latin typeface="Arial" panose="020B0604020202020204" pitchFamily="34" charset="0"/>
              </a:rPr>
              <a:t>Corum</a:t>
            </a:r>
            <a:r>
              <a:rPr lang="en-GB">
                <a:effectLst/>
                <a:latin typeface="Arial" panose="020B0604020202020204" pitchFamily="34" charset="0"/>
              </a:rPr>
              <a:t> </a:t>
            </a:r>
            <a:r>
              <a:rPr lang="en-GB" err="1">
                <a:effectLst/>
                <a:latin typeface="Arial" panose="020B0604020202020204" pitchFamily="34" charset="0"/>
              </a:rPr>
              <a:t>consedit</a:t>
            </a:r>
            <a:r>
              <a:rPr lang="en-GB">
                <a:effectLst/>
                <a:latin typeface="Arial" panose="020B0604020202020204" pitchFamily="34" charset="0"/>
              </a:rPr>
              <a:t> </a:t>
            </a:r>
            <a:r>
              <a:rPr lang="en-GB" err="1">
                <a:effectLst/>
                <a:latin typeface="Arial" panose="020B0604020202020204" pitchFamily="34" charset="0"/>
              </a:rPr>
              <a:t>ent</a:t>
            </a:r>
            <a:r>
              <a:rPr lang="en-GB">
                <a:effectLst/>
                <a:latin typeface="Arial" panose="020B0604020202020204" pitchFamily="34" charset="0"/>
              </a:rPr>
              <a:t> </a:t>
            </a:r>
            <a:r>
              <a:rPr lang="en-GB" err="1">
                <a:effectLst/>
                <a:latin typeface="Arial" panose="020B0604020202020204" pitchFamily="34" charset="0"/>
              </a:rPr>
              <a:t>omniat</a:t>
            </a:r>
            <a:r>
              <a:rPr lang="en-GB">
                <a:effectLst/>
                <a:latin typeface="Arial" panose="020B0604020202020204" pitchFamily="34" charset="0"/>
              </a:rPr>
              <a:t> </a:t>
            </a:r>
            <a:r>
              <a:rPr lang="en-GB" err="1">
                <a:effectLst/>
                <a:latin typeface="Arial" panose="020B0604020202020204" pitchFamily="34" charset="0"/>
              </a:rPr>
              <a:t>aut</a:t>
            </a:r>
            <a:r>
              <a:rPr lang="en-GB">
                <a:effectLst/>
                <a:latin typeface="Arial" panose="020B0604020202020204" pitchFamily="34" charset="0"/>
              </a:rPr>
              <a:t> et </a:t>
            </a:r>
            <a:r>
              <a:rPr lang="en-GB" err="1">
                <a:effectLst/>
                <a:latin typeface="Arial" panose="020B0604020202020204" pitchFamily="34" charset="0"/>
              </a:rPr>
              <a:t>eaque</a:t>
            </a:r>
            <a:r>
              <a:rPr lang="en-GB">
                <a:effectLst/>
                <a:latin typeface="Arial" panose="020B0604020202020204" pitchFamily="34" charset="0"/>
              </a:rPr>
              <a:t> </a:t>
            </a:r>
            <a:r>
              <a:rPr lang="en-GB" err="1">
                <a:effectLst/>
                <a:latin typeface="Arial" panose="020B0604020202020204" pitchFamily="34" charset="0"/>
              </a:rPr>
              <a:t>parum</a:t>
            </a:r>
            <a:r>
              <a:rPr lang="en-GB">
                <a:effectLst/>
                <a:latin typeface="Arial" panose="020B0604020202020204" pitchFamily="34" charset="0"/>
              </a:rPr>
              <a:t> </a:t>
            </a:r>
            <a:r>
              <a:rPr lang="en-GB" err="1">
                <a:effectLst/>
                <a:latin typeface="Arial" panose="020B0604020202020204" pitchFamily="34" charset="0"/>
              </a:rPr>
              <a:t>resciet</a:t>
            </a:r>
            <a:r>
              <a:rPr lang="en-GB">
                <a:effectLst/>
                <a:latin typeface="Arial" panose="020B0604020202020204" pitchFamily="34" charset="0"/>
              </a:rPr>
              <a:t>, </a:t>
            </a:r>
            <a:r>
              <a:rPr lang="en-GB" err="1">
                <a:effectLst/>
                <a:latin typeface="Arial" panose="020B0604020202020204" pitchFamily="34" charset="0"/>
              </a:rPr>
              <a:t>temodit</a:t>
            </a:r>
            <a:r>
              <a:rPr lang="en-GB">
                <a:effectLst/>
                <a:latin typeface="Arial" panose="020B0604020202020204" pitchFamily="34" charset="0"/>
              </a:rPr>
              <a:t> </a:t>
            </a:r>
            <a:r>
              <a:rPr lang="en-GB" err="1">
                <a:effectLst/>
                <a:latin typeface="Arial" panose="020B0604020202020204" pitchFamily="34" charset="0"/>
              </a:rPr>
              <a:t>labor</a:t>
            </a:r>
            <a:r>
              <a:rPr lang="en-GB">
                <a:effectLst/>
                <a:latin typeface="Arial" panose="020B0604020202020204" pitchFamily="34" charset="0"/>
              </a:rPr>
              <a:t> </a:t>
            </a:r>
            <a:r>
              <a:rPr lang="en-GB" err="1">
                <a:effectLst/>
                <a:latin typeface="Arial" panose="020B0604020202020204" pitchFamily="34" charset="0"/>
              </a:rPr>
              <a:t>modici</a:t>
            </a:r>
            <a:r>
              <a:rPr lang="en-GB">
                <a:effectLst/>
                <a:latin typeface="Arial" panose="020B0604020202020204" pitchFamily="34" charset="0"/>
              </a:rPr>
              <a:t> </a:t>
            </a:r>
            <a:r>
              <a:rPr lang="en-GB" err="1">
                <a:effectLst/>
                <a:latin typeface="Arial" panose="020B0604020202020204" pitchFamily="34" charset="0"/>
              </a:rPr>
              <a:t>audandit</a:t>
            </a:r>
            <a:r>
              <a:rPr lang="en-GB">
                <a:effectLst/>
                <a:latin typeface="Arial" panose="020B0604020202020204" pitchFamily="34" charset="0"/>
              </a:rPr>
              <a:t> </a:t>
            </a:r>
            <a:r>
              <a:rPr lang="en-GB" err="1">
                <a:effectLst/>
                <a:latin typeface="Arial" panose="020B0604020202020204" pitchFamily="34" charset="0"/>
              </a:rPr>
              <a:t>etur</a:t>
            </a:r>
            <a:r>
              <a:rPr lang="en-GB">
                <a:effectLst/>
                <a:latin typeface="Arial" panose="020B0604020202020204" pitchFamily="34" charset="0"/>
              </a:rPr>
              <a:t>? </a:t>
            </a:r>
            <a:r>
              <a:rPr lang="en-GB" err="1">
                <a:effectLst/>
                <a:latin typeface="Arial" panose="020B0604020202020204" pitchFamily="34" charset="0"/>
              </a:rPr>
              <a:t>Ihillat</a:t>
            </a:r>
            <a:r>
              <a:rPr lang="en-GB">
                <a:effectLst/>
                <a:latin typeface="Arial" panose="020B0604020202020204" pitchFamily="34" charset="0"/>
              </a:rPr>
              <a:t> </a:t>
            </a:r>
            <a:r>
              <a:rPr lang="en-GB" err="1">
                <a:effectLst/>
                <a:latin typeface="Arial" panose="020B0604020202020204" pitchFamily="34" charset="0"/>
              </a:rPr>
              <a:t>emoloreritas</a:t>
            </a:r>
            <a:r>
              <a:rPr lang="en-GB">
                <a:effectLst/>
                <a:latin typeface="Arial" panose="020B0604020202020204" pitchFamily="34" charset="0"/>
              </a:rPr>
              <a:t> </a:t>
            </a:r>
            <a:r>
              <a:rPr lang="en-GB" err="1">
                <a:effectLst/>
                <a:latin typeface="Arial" panose="020B0604020202020204" pitchFamily="34" charset="0"/>
              </a:rPr>
              <a:t>dolo</a:t>
            </a:r>
            <a:r>
              <a:rPr lang="en-GB">
                <a:effectLst/>
                <a:latin typeface="Arial" panose="020B0604020202020204" pitchFamily="34" charset="0"/>
              </a:rPr>
              <a:t> </a:t>
            </a:r>
            <a:r>
              <a:rPr lang="en-GB" err="1">
                <a:effectLst/>
                <a:latin typeface="Arial" panose="020B0604020202020204" pitchFamily="34" charset="0"/>
              </a:rPr>
              <a:t>voloresto</a:t>
            </a:r>
            <a:r>
              <a:rPr lang="en-GB">
                <a:effectLst/>
                <a:latin typeface="Arial" panose="020B0604020202020204" pitchFamily="34" charset="0"/>
              </a:rPr>
              <a:t> </a:t>
            </a:r>
            <a:r>
              <a:rPr lang="en-GB" err="1">
                <a:effectLst/>
                <a:latin typeface="Arial" panose="020B0604020202020204" pitchFamily="34" charset="0"/>
              </a:rPr>
              <a:t>videst</a:t>
            </a:r>
            <a:r>
              <a:rPr lang="en-GB">
                <a:effectLst/>
                <a:latin typeface="Arial" panose="020B0604020202020204" pitchFamily="34" charset="0"/>
              </a:rPr>
              <a:t>, od </a:t>
            </a:r>
            <a:r>
              <a:rPr lang="en-GB" err="1">
                <a:effectLst/>
                <a:latin typeface="Arial" panose="020B0604020202020204" pitchFamily="34" charset="0"/>
              </a:rPr>
              <a:t>ut</a:t>
            </a:r>
            <a:r>
              <a:rPr lang="en-GB">
                <a:effectLst/>
                <a:latin typeface="Arial" panose="020B0604020202020204" pitchFamily="34" charset="0"/>
              </a:rPr>
              <a:t> </a:t>
            </a:r>
            <a:r>
              <a:rPr lang="en-GB" err="1">
                <a:effectLst/>
                <a:latin typeface="Arial" panose="020B0604020202020204" pitchFamily="34" charset="0"/>
              </a:rPr>
              <a:t>experendi</a:t>
            </a:r>
            <a:r>
              <a:rPr lang="en-GB">
                <a:effectLst/>
                <a:latin typeface="Arial" panose="020B0604020202020204" pitchFamily="34" charset="0"/>
              </a:rPr>
              <a:t> </a:t>
            </a:r>
            <a:r>
              <a:rPr lang="en-GB" err="1">
                <a:effectLst/>
                <a:latin typeface="Arial" panose="020B0604020202020204" pitchFamily="34" charset="0"/>
              </a:rPr>
              <a:t>venime</a:t>
            </a:r>
            <a:r>
              <a:rPr lang="en-GB">
                <a:effectLst/>
                <a:latin typeface="Arial" panose="020B0604020202020204" pitchFamily="34" charset="0"/>
              </a:rPr>
              <a:t> </a:t>
            </a:r>
            <a:r>
              <a:rPr lang="en-GB" err="1">
                <a:effectLst/>
                <a:latin typeface="Arial" panose="020B0604020202020204" pitchFamily="34" charset="0"/>
              </a:rPr>
              <a:t>nos</a:t>
            </a:r>
            <a:r>
              <a:rPr lang="en-GB">
                <a:effectLst/>
                <a:latin typeface="Arial" panose="020B0604020202020204" pitchFamily="34" charset="0"/>
              </a:rPr>
              <a:t> </a:t>
            </a:r>
            <a:r>
              <a:rPr lang="en-GB" err="1">
                <a:effectLst/>
                <a:latin typeface="Arial" panose="020B0604020202020204" pitchFamily="34" charset="0"/>
              </a:rPr>
              <a:t>dolor</a:t>
            </a:r>
            <a:r>
              <a:rPr lang="en-GB">
                <a:effectLst/>
                <a:latin typeface="Arial" panose="020B0604020202020204" pitchFamily="34" charset="0"/>
              </a:rPr>
              <a:t> </a:t>
            </a:r>
            <a:r>
              <a:rPr lang="en-GB" err="1">
                <a:effectLst/>
                <a:latin typeface="Arial" panose="020B0604020202020204" pitchFamily="34" charset="0"/>
              </a:rPr>
              <a:t>si</a:t>
            </a:r>
            <a:r>
              <a:rPr lang="en-GB">
                <a:effectLst/>
                <a:latin typeface="Arial" panose="020B0604020202020204" pitchFamily="34" charset="0"/>
              </a:rPr>
              <a:t> </a:t>
            </a:r>
            <a:r>
              <a:rPr lang="en-GB" err="1">
                <a:effectLst/>
                <a:latin typeface="Arial" panose="020B0604020202020204" pitchFamily="34" charset="0"/>
              </a:rPr>
              <a:t>debitem</a:t>
            </a:r>
            <a:r>
              <a:rPr lang="en-GB">
                <a:effectLst/>
                <a:latin typeface="Arial" panose="020B0604020202020204" pitchFamily="34" charset="0"/>
              </a:rPr>
              <a:t> et </a:t>
            </a:r>
            <a:r>
              <a:rPr lang="en-GB" err="1">
                <a:effectLst/>
                <a:latin typeface="Arial" panose="020B0604020202020204" pitchFamily="34" charset="0"/>
              </a:rPr>
              <a:t>apitibus</a:t>
            </a:r>
            <a:r>
              <a:rPr lang="en-GB">
                <a:effectLst/>
                <a:latin typeface="Arial" panose="020B0604020202020204" pitchFamily="34" charset="0"/>
              </a:rPr>
              <a:t> de sim </a:t>
            </a:r>
            <a:r>
              <a:rPr lang="en-GB" err="1">
                <a:effectLst/>
                <a:latin typeface="Arial" panose="020B0604020202020204" pitchFamily="34" charset="0"/>
              </a:rPr>
              <a:t>facipsa</a:t>
            </a:r>
            <a:r>
              <a:rPr lang="en-GB">
                <a:effectLst/>
                <a:latin typeface="Arial" panose="020B0604020202020204" pitchFamily="34" charset="0"/>
              </a:rPr>
              <a:t> </a:t>
            </a:r>
            <a:r>
              <a:rPr lang="en-GB" err="1">
                <a:effectLst/>
                <a:latin typeface="Arial" panose="020B0604020202020204" pitchFamily="34" charset="0"/>
              </a:rPr>
              <a:t>quias</a:t>
            </a:r>
            <a:r>
              <a:rPr lang="en-GB">
                <a:effectLst/>
                <a:latin typeface="Arial" panose="020B0604020202020204" pitchFamily="34" charset="0"/>
              </a:rPr>
              <a:t> </a:t>
            </a:r>
            <a:r>
              <a:rPr lang="en-GB" err="1">
                <a:effectLst/>
                <a:latin typeface="Arial" panose="020B0604020202020204" pitchFamily="34" charset="0"/>
              </a:rPr>
              <a:t>quiduciet</a:t>
            </a:r>
            <a:r>
              <a:rPr lang="en-GB">
                <a:effectLst/>
                <a:latin typeface="Arial" panose="020B0604020202020204" pitchFamily="34" charset="0"/>
              </a:rPr>
              <a:t> </a:t>
            </a:r>
            <a:r>
              <a:rPr lang="en-GB" err="1">
                <a:effectLst/>
                <a:latin typeface="Arial" panose="020B0604020202020204" pitchFamily="34" charset="0"/>
              </a:rPr>
              <a:t>alic</a:t>
            </a:r>
            <a:r>
              <a:rPr lang="en-GB">
                <a:effectLst/>
                <a:latin typeface="Arial" panose="020B0604020202020204" pitchFamily="34" charset="0"/>
              </a:rPr>
              <a:t> </a:t>
            </a:r>
            <a:r>
              <a:rPr lang="en-GB" err="1">
                <a:effectLst/>
                <a:latin typeface="Arial" panose="020B0604020202020204" pitchFamily="34" charset="0"/>
              </a:rPr>
              <a:t>toribus</a:t>
            </a:r>
            <a:r>
              <a:rPr lang="en-GB">
                <a:effectLst/>
                <a:latin typeface="Arial" panose="020B0604020202020204" pitchFamily="34" charset="0"/>
              </a:rPr>
              <a:t> </a:t>
            </a:r>
            <a:r>
              <a:rPr lang="en-GB" err="1">
                <a:effectLst/>
                <a:latin typeface="Arial" panose="020B0604020202020204" pitchFamily="34" charset="0"/>
              </a:rPr>
              <a:t>dandae</a:t>
            </a:r>
            <a:r>
              <a:rPr lang="en-GB">
                <a:effectLst/>
                <a:latin typeface="Arial" panose="020B0604020202020204" pitchFamily="34" charset="0"/>
              </a:rPr>
              <a:t> non </a:t>
            </a:r>
            <a:r>
              <a:rPr lang="en-GB" err="1">
                <a:effectLst/>
                <a:latin typeface="Arial" panose="020B0604020202020204" pitchFamily="34" charset="0"/>
              </a:rPr>
              <a:t>restori</a:t>
            </a:r>
            <a:r>
              <a:rPr lang="en-GB">
                <a:effectLst/>
                <a:latin typeface="Arial" panose="020B0604020202020204" pitchFamily="34" charset="0"/>
              </a:rPr>
              <a:t> </a:t>
            </a:r>
            <a:r>
              <a:rPr lang="en-GB" err="1">
                <a:effectLst/>
                <a:latin typeface="Arial" panose="020B0604020202020204" pitchFamily="34" charset="0"/>
              </a:rPr>
              <a:t>beaquame</a:t>
            </a:r>
            <a:r>
              <a:rPr lang="en-GB">
                <a:effectLst/>
                <a:latin typeface="Arial" panose="020B0604020202020204" pitchFamily="34" charset="0"/>
              </a:rPr>
              <a:t> </a:t>
            </a:r>
            <a:r>
              <a:rPr lang="en-GB" err="1">
                <a:effectLst/>
                <a:latin typeface="Arial" panose="020B0604020202020204" pitchFamily="34" charset="0"/>
              </a:rPr>
              <a:t>prempores</a:t>
            </a:r>
            <a:r>
              <a:rPr lang="en-GB">
                <a:effectLst/>
                <a:latin typeface="Arial" panose="020B0604020202020204" pitchFamily="34" charset="0"/>
              </a:rPr>
              <a:t> et </a:t>
            </a:r>
            <a:r>
              <a:rPr lang="en-GB" err="1">
                <a:effectLst/>
                <a:latin typeface="Arial" panose="020B0604020202020204" pitchFamily="34" charset="0"/>
              </a:rPr>
              <a:t>remque</a:t>
            </a:r>
            <a:r>
              <a:rPr lang="en-GB">
                <a:effectLst/>
                <a:latin typeface="Arial" panose="020B0604020202020204" pitchFamily="34" charset="0"/>
              </a:rPr>
              <a:t> </a:t>
            </a:r>
            <a:r>
              <a:rPr lang="en-GB" err="1">
                <a:effectLst/>
                <a:latin typeface="Arial" panose="020B0604020202020204" pitchFamily="34" charset="0"/>
              </a:rPr>
              <a:t>quam</a:t>
            </a:r>
            <a:r>
              <a:rPr lang="en-GB">
                <a:effectLst/>
                <a:latin typeface="Arial" panose="020B0604020202020204" pitchFamily="34" charset="0"/>
              </a:rPr>
              <a:t> do</a:t>
            </a:r>
          </a:p>
          <a:p>
            <a:r>
              <a:rPr lang="en-GB" err="1">
                <a:effectLst/>
                <a:latin typeface="Arial" panose="020B0604020202020204" pitchFamily="34" charset="0"/>
              </a:rPr>
              <a:t>luptat</a:t>
            </a:r>
            <a:r>
              <a:rPr lang="en-GB">
                <a:effectLst/>
                <a:latin typeface="Arial" panose="020B0604020202020204" pitchFamily="34" charset="0"/>
              </a:rPr>
              <a:t> </a:t>
            </a:r>
            <a:r>
              <a:rPr lang="en-GB" err="1">
                <a:effectLst/>
                <a:latin typeface="Arial" panose="020B0604020202020204" pitchFamily="34" charset="0"/>
              </a:rPr>
              <a:t>ipsanis</a:t>
            </a:r>
            <a:r>
              <a:rPr lang="en-GB">
                <a:effectLst/>
                <a:latin typeface="Arial" panose="020B0604020202020204" pitchFamily="34" charset="0"/>
              </a:rPr>
              <a:t> </a:t>
            </a:r>
            <a:r>
              <a:rPr lang="en-GB" err="1">
                <a:effectLst/>
                <a:latin typeface="Arial" panose="020B0604020202020204" pitchFamily="34" charset="0"/>
              </a:rPr>
              <a:t>sitatur</a:t>
            </a:r>
            <a:r>
              <a:rPr lang="en-GB">
                <a:effectLst/>
                <a:latin typeface="Arial" panose="020B0604020202020204" pitchFamily="34" charset="0"/>
              </a:rPr>
              <a:t>, </a:t>
            </a:r>
            <a:r>
              <a:rPr lang="en-GB" err="1">
                <a:effectLst/>
                <a:latin typeface="Arial" panose="020B0604020202020204" pitchFamily="34" charset="0"/>
              </a:rPr>
              <a:t>quibus</a:t>
            </a:r>
            <a:r>
              <a:rPr lang="en-GB">
                <a:effectLst/>
                <a:latin typeface="Arial" panose="020B0604020202020204" pitchFamily="34" charset="0"/>
              </a:rPr>
              <a:t>, </a:t>
            </a:r>
            <a:r>
              <a:rPr lang="en-GB" err="1">
                <a:effectLst/>
                <a:latin typeface="Arial" panose="020B0604020202020204" pitchFamily="34" charset="0"/>
              </a:rPr>
              <a:t>utenimo</a:t>
            </a:r>
            <a:r>
              <a:rPr lang="en-GB">
                <a:effectLst/>
                <a:latin typeface="Arial" panose="020B0604020202020204" pitchFamily="34" charset="0"/>
              </a:rPr>
              <a:t> </a:t>
            </a:r>
            <a:r>
              <a:rPr lang="en-GB" err="1">
                <a:effectLst/>
                <a:latin typeface="Arial" panose="020B0604020202020204" pitchFamily="34" charset="0"/>
              </a:rPr>
              <a:t>dipsanitiis</a:t>
            </a:r>
            <a:r>
              <a:rPr lang="en-GB">
                <a:effectLst/>
                <a:latin typeface="Arial" panose="020B0604020202020204" pitchFamily="34" charset="0"/>
              </a:rPr>
              <a:t> </a:t>
            </a:r>
            <a:r>
              <a:rPr lang="en-GB" err="1">
                <a:effectLst/>
                <a:latin typeface="Arial" panose="020B0604020202020204" pitchFamily="34" charset="0"/>
              </a:rPr>
              <a:t>exerecum</a:t>
            </a:r>
            <a:r>
              <a:rPr lang="en-GB">
                <a:effectLst/>
                <a:latin typeface="Arial" panose="020B0604020202020204" pitchFamily="34" charset="0"/>
              </a:rPr>
              <a:t> </a:t>
            </a:r>
            <a:r>
              <a:rPr lang="en-GB" err="1">
                <a:effectLst/>
                <a:latin typeface="Arial" panose="020B0604020202020204" pitchFamily="34" charset="0"/>
              </a:rPr>
              <a:t>atem</a:t>
            </a:r>
            <a:r>
              <a:rPr lang="en-GB">
                <a:effectLst/>
                <a:latin typeface="Arial" panose="020B0604020202020204" pitchFamily="34" charset="0"/>
              </a:rPr>
              <a:t> rem que </a:t>
            </a:r>
            <a:r>
              <a:rPr lang="en-GB" err="1">
                <a:effectLst/>
                <a:latin typeface="Arial" panose="020B0604020202020204" pitchFamily="34" charset="0"/>
              </a:rPr>
              <a:t>nonsecte</a:t>
            </a:r>
            <a:r>
              <a:rPr lang="en-GB">
                <a:effectLst/>
                <a:latin typeface="Arial" panose="020B0604020202020204" pitchFamily="34" charset="0"/>
              </a:rPr>
              <a:t> </a:t>
            </a:r>
            <a:r>
              <a:rPr lang="en-GB" err="1">
                <a:effectLst/>
                <a:latin typeface="Arial" panose="020B0604020202020204" pitchFamily="34" charset="0"/>
              </a:rPr>
              <a:t>conse</a:t>
            </a:r>
            <a:r>
              <a:rPr lang="en-GB">
                <a:effectLst/>
                <a:latin typeface="Arial" panose="020B0604020202020204" pitchFamily="34" charset="0"/>
              </a:rPr>
              <a:t> </a:t>
            </a:r>
            <a:r>
              <a:rPr lang="en-GB" err="1">
                <a:effectLst/>
                <a:latin typeface="Arial" panose="020B0604020202020204" pitchFamily="34" charset="0"/>
              </a:rPr>
              <a:t>nihic</a:t>
            </a:r>
            <a:r>
              <a:rPr lang="en-GB">
                <a:effectLst/>
                <a:latin typeface="Arial" panose="020B0604020202020204" pitchFamily="34" charset="0"/>
              </a:rPr>
              <a:t> </a:t>
            </a:r>
            <a:r>
              <a:rPr lang="en-GB" err="1">
                <a:effectLst/>
                <a:latin typeface="Arial" panose="020B0604020202020204" pitchFamily="34" charset="0"/>
              </a:rPr>
              <a:t>tecerferia</a:t>
            </a:r>
            <a:r>
              <a:rPr lang="en-GB">
                <a:effectLst/>
                <a:latin typeface="Arial" panose="020B0604020202020204" pitchFamily="34" charset="0"/>
              </a:rPr>
              <a:t> </a:t>
            </a:r>
            <a:r>
              <a:rPr lang="en-GB" err="1">
                <a:effectLst/>
                <a:latin typeface="Arial" panose="020B0604020202020204" pitchFamily="34" charset="0"/>
              </a:rPr>
              <a:t>sam</a:t>
            </a:r>
            <a:r>
              <a:rPr lang="en-GB">
                <a:effectLst/>
                <a:latin typeface="Arial" panose="020B0604020202020204" pitchFamily="34" charset="0"/>
              </a:rPr>
              <a:t> r</a:t>
            </a:r>
          </a:p>
        </p:txBody>
      </p:sp>
      <p:pic>
        <p:nvPicPr>
          <p:cNvPr id="14" name="Graphic 13">
            <a:extLst>
              <a:ext uri="{FF2B5EF4-FFF2-40B4-BE49-F238E27FC236}">
                <a16:creationId xmlns:a16="http://schemas.microsoft.com/office/drawing/2014/main" id="{14D4DFA0-DE18-7340-897B-975801FE1D1A}"/>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7929" y="6280166"/>
            <a:ext cx="645458" cy="645458"/>
          </a:xfrm>
          <a:prstGeom prst="rect">
            <a:avLst/>
          </a:prstGeom>
        </p:spPr>
      </p:pic>
      <p:pic>
        <p:nvPicPr>
          <p:cNvPr id="16" name="Graphic 15">
            <a:extLst>
              <a:ext uri="{FF2B5EF4-FFF2-40B4-BE49-F238E27FC236}">
                <a16:creationId xmlns:a16="http://schemas.microsoft.com/office/drawing/2014/main" id="{0BDA7D13-D7F4-4548-BF99-71A8AF1032AC}"/>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1080377" y="-17930"/>
            <a:ext cx="1129553" cy="1129553"/>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id="{9E7567A5-0678-4D62-B674-C459838138C3}"/>
              </a:ext>
            </a:extLst>
          </p:cNvPr>
          <p:cNvPicPr>
            <a:picLocks noChangeAspect="1"/>
          </p:cNvPicPr>
          <p:nvPr userDrawn="1"/>
        </p:nvPicPr>
        <p:blipFill>
          <a:blip r:embed="rId6"/>
          <a:stretch>
            <a:fillRect/>
          </a:stretch>
        </p:blipFill>
        <p:spPr>
          <a:xfrm>
            <a:off x="8919553" y="5881198"/>
            <a:ext cx="3232460" cy="990615"/>
          </a:xfrm>
          <a:prstGeom prst="rect">
            <a:avLst/>
          </a:prstGeom>
        </p:spPr>
      </p:pic>
    </p:spTree>
    <p:extLst>
      <p:ext uri="{BB962C8B-B14F-4D97-AF65-F5344CB8AC3E}">
        <p14:creationId xmlns:p14="http://schemas.microsoft.com/office/powerpoint/2010/main" val="21919690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101CCE9-7B83-5A4A-B3ED-0F12BAB7FD68}"/>
              </a:ext>
            </a:extLst>
          </p:cNvPr>
          <p:cNvSpPr>
            <a:spLocks noGrp="1"/>
          </p:cNvSpPr>
          <p:nvPr>
            <p:ph type="sldNum" sz="quarter" idx="12"/>
          </p:nvPr>
        </p:nvSpPr>
        <p:spPr>
          <a:xfrm>
            <a:off x="838200" y="6356350"/>
            <a:ext cx="470647" cy="365125"/>
          </a:xfrm>
          <a:prstGeom prst="rect">
            <a:avLst/>
          </a:prstGeom>
        </p:spPr>
        <p:txBody>
          <a:bodyPr/>
          <a:lstStyle/>
          <a:p>
            <a:fld id="{A7F0B22C-0A9E-1F49-AEDF-5343966792C1}" type="slidenum">
              <a:rPr lang="en-US" smtClean="0"/>
              <a:t>‹#›</a:t>
            </a:fld>
            <a:endParaRPr lang="en-US"/>
          </a:p>
        </p:txBody>
      </p:sp>
      <p:sp>
        <p:nvSpPr>
          <p:cNvPr id="11" name="Title 1">
            <a:extLst>
              <a:ext uri="{FF2B5EF4-FFF2-40B4-BE49-F238E27FC236}">
                <a16:creationId xmlns:a16="http://schemas.microsoft.com/office/drawing/2014/main" id="{514C55BC-0B1B-F640-9453-395671920E62}"/>
              </a:ext>
            </a:extLst>
          </p:cNvPr>
          <p:cNvSpPr>
            <a:spLocks noGrp="1"/>
          </p:cNvSpPr>
          <p:nvPr>
            <p:ph type="title"/>
          </p:nvPr>
        </p:nvSpPr>
        <p:spPr>
          <a:xfrm>
            <a:off x="838200" y="693597"/>
            <a:ext cx="10515600" cy="558240"/>
          </a:xfrm>
        </p:spPr>
        <p:txBody>
          <a:bodyPr/>
          <a:lstStyle/>
          <a:p>
            <a:r>
              <a:rPr lang="en-US"/>
              <a:t>Click to edit Master title style</a:t>
            </a:r>
          </a:p>
        </p:txBody>
      </p:sp>
      <p:pic>
        <p:nvPicPr>
          <p:cNvPr id="12" name="Graphic 11">
            <a:extLst>
              <a:ext uri="{FF2B5EF4-FFF2-40B4-BE49-F238E27FC236}">
                <a16:creationId xmlns:a16="http://schemas.microsoft.com/office/drawing/2014/main" id="{A7658E87-9BC5-D84E-8788-20546AA126EC}"/>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7929" y="6230471"/>
            <a:ext cx="645458" cy="645458"/>
          </a:xfrm>
          <a:prstGeom prst="rect">
            <a:avLst/>
          </a:prstGeom>
        </p:spPr>
      </p:pic>
      <p:pic>
        <p:nvPicPr>
          <p:cNvPr id="13" name="Graphic 12">
            <a:extLst>
              <a:ext uri="{FF2B5EF4-FFF2-40B4-BE49-F238E27FC236}">
                <a16:creationId xmlns:a16="http://schemas.microsoft.com/office/drawing/2014/main" id="{367FD4C1-3A9E-E842-8508-0616696BC15F}"/>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1080377" y="-17930"/>
            <a:ext cx="1129553" cy="1129553"/>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D400102-3844-4EE4-92C5-C3B5FE019BD5}"/>
              </a:ext>
            </a:extLst>
          </p:cNvPr>
          <p:cNvPicPr>
            <a:picLocks noChangeAspect="1"/>
          </p:cNvPicPr>
          <p:nvPr userDrawn="1"/>
        </p:nvPicPr>
        <p:blipFill>
          <a:blip r:embed="rId6"/>
          <a:stretch>
            <a:fillRect/>
          </a:stretch>
        </p:blipFill>
        <p:spPr>
          <a:xfrm>
            <a:off x="8919553" y="5881198"/>
            <a:ext cx="3232460" cy="990615"/>
          </a:xfrm>
          <a:prstGeom prst="rect">
            <a:avLst/>
          </a:prstGeom>
        </p:spPr>
      </p:pic>
    </p:spTree>
    <p:extLst>
      <p:ext uri="{BB962C8B-B14F-4D97-AF65-F5344CB8AC3E}">
        <p14:creationId xmlns:p14="http://schemas.microsoft.com/office/powerpoint/2010/main" val="13681544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lumn Text With Background Colour">
    <p:bg>
      <p:bgPr>
        <a:solidFill>
          <a:schemeClr val="accent2"/>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C073464-68A7-CF45-A620-B0C8DF37851B}"/>
              </a:ext>
            </a:extLst>
          </p:cNvPr>
          <p:cNvSpPr>
            <a:spLocks noGrp="1"/>
          </p:cNvSpPr>
          <p:nvPr>
            <p:ph type="sldNum" sz="quarter" idx="12"/>
          </p:nvPr>
        </p:nvSpPr>
        <p:spPr>
          <a:xfrm>
            <a:off x="838200" y="6356350"/>
            <a:ext cx="470647" cy="365125"/>
          </a:xfrm>
          <a:prstGeom prst="rect">
            <a:avLst/>
          </a:prstGeom>
        </p:spPr>
        <p:txBody>
          <a:bodyPr/>
          <a:lstStyle>
            <a:lvl1pPr>
              <a:defRPr>
                <a:solidFill>
                  <a:schemeClr val="bg2"/>
                </a:solidFill>
              </a:defRPr>
            </a:lvl1pPr>
          </a:lstStyle>
          <a:p>
            <a:fld id="{A7F0B22C-0A9E-1F49-AEDF-5343966792C1}" type="slidenum">
              <a:rPr lang="en-US" smtClean="0"/>
              <a:pPr/>
              <a:t>‹#›</a:t>
            </a:fld>
            <a:endParaRPr lang="en-US"/>
          </a:p>
        </p:txBody>
      </p:sp>
      <p:sp>
        <p:nvSpPr>
          <p:cNvPr id="15" name="Title 1">
            <a:extLst>
              <a:ext uri="{FF2B5EF4-FFF2-40B4-BE49-F238E27FC236}">
                <a16:creationId xmlns:a16="http://schemas.microsoft.com/office/drawing/2014/main" id="{7A10212B-3E83-1340-8B97-00DD2A8A8215}"/>
              </a:ext>
            </a:extLst>
          </p:cNvPr>
          <p:cNvSpPr>
            <a:spLocks noGrp="1"/>
          </p:cNvSpPr>
          <p:nvPr>
            <p:ph type="title"/>
          </p:nvPr>
        </p:nvSpPr>
        <p:spPr>
          <a:xfrm>
            <a:off x="838200" y="693597"/>
            <a:ext cx="10515600" cy="558240"/>
          </a:xfrm>
          <a:noFill/>
        </p:spPr>
        <p:txBody>
          <a:bodyPr/>
          <a:lstStyle>
            <a:lvl1pPr marL="0" indent="0">
              <a:buFont typeface="Arial" panose="020B0604020202020204" pitchFamily="34" charset="0"/>
              <a:buNone/>
              <a:defRPr>
                <a:solidFill>
                  <a:schemeClr val="bg2"/>
                </a:solidFill>
              </a:defRPr>
            </a:lvl1pPr>
          </a:lstStyle>
          <a:p>
            <a:r>
              <a:rPr lang="en-US"/>
              <a:t>Click to edit Master title style</a:t>
            </a:r>
          </a:p>
        </p:txBody>
      </p:sp>
      <p:sp>
        <p:nvSpPr>
          <p:cNvPr id="19" name="TextBox 18">
            <a:extLst>
              <a:ext uri="{FF2B5EF4-FFF2-40B4-BE49-F238E27FC236}">
                <a16:creationId xmlns:a16="http://schemas.microsoft.com/office/drawing/2014/main" id="{38349625-4788-7B4E-925D-B645F4499967}"/>
              </a:ext>
            </a:extLst>
          </p:cNvPr>
          <p:cNvSpPr txBox="1"/>
          <p:nvPr userDrawn="1"/>
        </p:nvSpPr>
        <p:spPr>
          <a:xfrm>
            <a:off x="121408" y="-607000"/>
            <a:ext cx="12119345" cy="338554"/>
          </a:xfrm>
          <a:prstGeom prst="rect">
            <a:avLst/>
          </a:prstGeom>
          <a:noFill/>
        </p:spPr>
        <p:txBody>
          <a:bodyPr wrap="square" rtlCol="0">
            <a:spAutoFit/>
          </a:bodyPr>
          <a:lstStyle/>
          <a:p>
            <a:pPr algn="ctr"/>
            <a:r>
              <a:rPr lang="en-US" sz="1600">
                <a:solidFill>
                  <a:srgbClr val="FF0000"/>
                </a:solidFill>
              </a:rPr>
              <a:t>[Edit Background </a:t>
            </a:r>
            <a:r>
              <a:rPr lang="en-US" sz="1600" err="1">
                <a:solidFill>
                  <a:srgbClr val="FF0000"/>
                </a:solidFill>
              </a:rPr>
              <a:t>Colour</a:t>
            </a:r>
            <a:r>
              <a:rPr lang="en-US" sz="1600">
                <a:solidFill>
                  <a:srgbClr val="FF0000"/>
                </a:solidFill>
              </a:rPr>
              <a:t>: Right click &gt; Format Background &gt; Solid fill &gt; Choose </a:t>
            </a:r>
            <a:r>
              <a:rPr lang="en-US" sz="1600" err="1">
                <a:solidFill>
                  <a:srgbClr val="FF0000"/>
                </a:solidFill>
              </a:rPr>
              <a:t>colour</a:t>
            </a:r>
            <a:r>
              <a:rPr lang="en-US" sz="1600">
                <a:solidFill>
                  <a:srgbClr val="FF0000"/>
                </a:solidFill>
              </a:rPr>
              <a:t>] </a:t>
            </a:r>
            <a:r>
              <a:rPr lang="en-US" sz="1600" i="1">
                <a:solidFill>
                  <a:srgbClr val="FF0000"/>
                </a:solidFill>
              </a:rPr>
              <a:t>*This text will not appear in presentation* </a:t>
            </a:r>
          </a:p>
        </p:txBody>
      </p:sp>
      <p:sp>
        <p:nvSpPr>
          <p:cNvPr id="11" name="Text Placeholder 6">
            <a:extLst>
              <a:ext uri="{FF2B5EF4-FFF2-40B4-BE49-F238E27FC236}">
                <a16:creationId xmlns:a16="http://schemas.microsoft.com/office/drawing/2014/main" id="{265BA39E-7535-4142-969D-C4BD04A2E324}"/>
              </a:ext>
            </a:extLst>
          </p:cNvPr>
          <p:cNvSpPr>
            <a:spLocks noGrp="1"/>
          </p:cNvSpPr>
          <p:nvPr>
            <p:ph type="body" sz="quarter" idx="15" hasCustomPrompt="1"/>
          </p:nvPr>
        </p:nvSpPr>
        <p:spPr>
          <a:xfrm>
            <a:off x="838198" y="1434353"/>
            <a:ext cx="5129466" cy="4438418"/>
          </a:xfrm>
        </p:spPr>
        <p:txBody>
          <a:bodyPr numCol="1" spcCol="360000"/>
          <a:lstStyle>
            <a:lvl1pPr marL="0" marR="0" indent="0" algn="l" defTabSz="914400" rtl="0" eaLnBrk="1" fontAlgn="auto" latinLnBrk="0" hangingPunct="1">
              <a:lnSpc>
                <a:spcPts val="1900"/>
              </a:lnSpc>
              <a:spcBef>
                <a:spcPts val="1000"/>
              </a:spcBef>
              <a:spcAft>
                <a:spcPts val="600"/>
              </a:spcAft>
              <a:buClr>
                <a:schemeClr val="accent1"/>
              </a:buClr>
              <a:buSzTx/>
              <a:buFont typeface="Arial" panose="020B0604020202020204" pitchFamily="34" charset="0"/>
              <a:buNone/>
              <a:tabLst/>
              <a:defRPr>
                <a:solidFill>
                  <a:schemeClr val="bg1"/>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Font typeface="Arial" panose="020B0604020202020204" pitchFamily="34" charset="0"/>
              <a:buNone/>
              <a:defRPr/>
            </a:lvl5pPr>
          </a:lstStyle>
          <a:p>
            <a:r>
              <a:rPr lang="en-GB" err="1">
                <a:effectLst/>
                <a:latin typeface="Arial" panose="020B0604020202020204" pitchFamily="34" charset="0"/>
              </a:rPr>
              <a:t>Corum</a:t>
            </a:r>
            <a:r>
              <a:rPr lang="en-GB">
                <a:effectLst/>
                <a:latin typeface="Arial" panose="020B0604020202020204" pitchFamily="34" charset="0"/>
              </a:rPr>
              <a:t> </a:t>
            </a:r>
            <a:r>
              <a:rPr lang="en-GB" err="1">
                <a:effectLst/>
                <a:latin typeface="Arial" panose="020B0604020202020204" pitchFamily="34" charset="0"/>
              </a:rPr>
              <a:t>consedit</a:t>
            </a:r>
            <a:r>
              <a:rPr lang="en-GB">
                <a:effectLst/>
                <a:latin typeface="Arial" panose="020B0604020202020204" pitchFamily="34" charset="0"/>
              </a:rPr>
              <a:t> </a:t>
            </a:r>
            <a:r>
              <a:rPr lang="en-GB" err="1">
                <a:effectLst/>
                <a:latin typeface="Arial" panose="020B0604020202020204" pitchFamily="34" charset="0"/>
              </a:rPr>
              <a:t>ent</a:t>
            </a:r>
            <a:r>
              <a:rPr lang="en-GB">
                <a:effectLst/>
                <a:latin typeface="Arial" panose="020B0604020202020204" pitchFamily="34" charset="0"/>
              </a:rPr>
              <a:t> </a:t>
            </a:r>
            <a:r>
              <a:rPr lang="en-GB" err="1">
                <a:effectLst/>
                <a:latin typeface="Arial" panose="020B0604020202020204" pitchFamily="34" charset="0"/>
              </a:rPr>
              <a:t>omniat</a:t>
            </a:r>
            <a:r>
              <a:rPr lang="en-GB">
                <a:effectLst/>
                <a:latin typeface="Arial" panose="020B0604020202020204" pitchFamily="34" charset="0"/>
              </a:rPr>
              <a:t> </a:t>
            </a:r>
            <a:r>
              <a:rPr lang="en-GB" err="1">
                <a:effectLst/>
                <a:latin typeface="Arial" panose="020B0604020202020204" pitchFamily="34" charset="0"/>
              </a:rPr>
              <a:t>aut</a:t>
            </a:r>
            <a:r>
              <a:rPr lang="en-GB">
                <a:effectLst/>
                <a:latin typeface="Arial" panose="020B0604020202020204" pitchFamily="34" charset="0"/>
              </a:rPr>
              <a:t> et </a:t>
            </a:r>
            <a:r>
              <a:rPr lang="en-GB" err="1">
                <a:effectLst/>
                <a:latin typeface="Arial" panose="020B0604020202020204" pitchFamily="34" charset="0"/>
              </a:rPr>
              <a:t>eaque</a:t>
            </a:r>
            <a:r>
              <a:rPr lang="en-GB">
                <a:effectLst/>
                <a:latin typeface="Arial" panose="020B0604020202020204" pitchFamily="34" charset="0"/>
              </a:rPr>
              <a:t> </a:t>
            </a:r>
            <a:r>
              <a:rPr lang="en-GB" err="1">
                <a:effectLst/>
                <a:latin typeface="Arial" panose="020B0604020202020204" pitchFamily="34" charset="0"/>
              </a:rPr>
              <a:t>parum</a:t>
            </a:r>
            <a:r>
              <a:rPr lang="en-GB">
                <a:effectLst/>
                <a:latin typeface="Arial" panose="020B0604020202020204" pitchFamily="34" charset="0"/>
              </a:rPr>
              <a:t> </a:t>
            </a:r>
            <a:r>
              <a:rPr lang="en-GB" err="1">
                <a:effectLst/>
                <a:latin typeface="Arial" panose="020B0604020202020204" pitchFamily="34" charset="0"/>
              </a:rPr>
              <a:t>resciet</a:t>
            </a:r>
            <a:r>
              <a:rPr lang="en-GB">
                <a:effectLst/>
                <a:latin typeface="Arial" panose="020B0604020202020204" pitchFamily="34" charset="0"/>
              </a:rPr>
              <a:t>, </a:t>
            </a:r>
            <a:r>
              <a:rPr lang="en-GB" err="1">
                <a:effectLst/>
                <a:latin typeface="Arial" panose="020B0604020202020204" pitchFamily="34" charset="0"/>
              </a:rPr>
              <a:t>temodit</a:t>
            </a:r>
            <a:r>
              <a:rPr lang="en-GB">
                <a:effectLst/>
                <a:latin typeface="Arial" panose="020B0604020202020204" pitchFamily="34" charset="0"/>
              </a:rPr>
              <a:t> </a:t>
            </a:r>
            <a:r>
              <a:rPr lang="en-GB" err="1">
                <a:effectLst/>
                <a:latin typeface="Arial" panose="020B0604020202020204" pitchFamily="34" charset="0"/>
              </a:rPr>
              <a:t>labor</a:t>
            </a:r>
            <a:r>
              <a:rPr lang="en-GB">
                <a:effectLst/>
                <a:latin typeface="Arial" panose="020B0604020202020204" pitchFamily="34" charset="0"/>
              </a:rPr>
              <a:t> </a:t>
            </a:r>
            <a:r>
              <a:rPr lang="en-GB" err="1">
                <a:effectLst/>
                <a:latin typeface="Arial" panose="020B0604020202020204" pitchFamily="34" charset="0"/>
              </a:rPr>
              <a:t>modici</a:t>
            </a:r>
            <a:r>
              <a:rPr lang="en-GB">
                <a:effectLst/>
                <a:latin typeface="Arial" panose="020B0604020202020204" pitchFamily="34" charset="0"/>
              </a:rPr>
              <a:t> </a:t>
            </a:r>
            <a:r>
              <a:rPr lang="en-GB" err="1">
                <a:effectLst/>
                <a:latin typeface="Arial" panose="020B0604020202020204" pitchFamily="34" charset="0"/>
              </a:rPr>
              <a:t>audandit</a:t>
            </a:r>
            <a:r>
              <a:rPr lang="en-GB">
                <a:effectLst/>
                <a:latin typeface="Arial" panose="020B0604020202020204" pitchFamily="34" charset="0"/>
              </a:rPr>
              <a:t> </a:t>
            </a:r>
            <a:r>
              <a:rPr lang="en-GB" err="1">
                <a:effectLst/>
                <a:latin typeface="Arial" panose="020B0604020202020204" pitchFamily="34" charset="0"/>
              </a:rPr>
              <a:t>etur</a:t>
            </a:r>
            <a:r>
              <a:rPr lang="en-GB">
                <a:effectLst/>
                <a:latin typeface="Arial" panose="020B0604020202020204" pitchFamily="34" charset="0"/>
              </a:rPr>
              <a:t>? </a:t>
            </a:r>
            <a:r>
              <a:rPr lang="en-GB" err="1">
                <a:effectLst/>
                <a:latin typeface="Arial" panose="020B0604020202020204" pitchFamily="34" charset="0"/>
              </a:rPr>
              <a:t>Ihillat</a:t>
            </a:r>
            <a:r>
              <a:rPr lang="en-GB">
                <a:effectLst/>
                <a:latin typeface="Arial" panose="020B0604020202020204" pitchFamily="34" charset="0"/>
              </a:rPr>
              <a:t> </a:t>
            </a:r>
            <a:r>
              <a:rPr lang="en-GB" err="1">
                <a:effectLst/>
                <a:latin typeface="Arial" panose="020B0604020202020204" pitchFamily="34" charset="0"/>
              </a:rPr>
              <a:t>emoloreritas</a:t>
            </a:r>
            <a:r>
              <a:rPr lang="en-GB">
                <a:effectLst/>
                <a:latin typeface="Arial" panose="020B0604020202020204" pitchFamily="34" charset="0"/>
              </a:rPr>
              <a:t> </a:t>
            </a:r>
            <a:r>
              <a:rPr lang="en-GB" err="1">
                <a:effectLst/>
                <a:latin typeface="Arial" panose="020B0604020202020204" pitchFamily="34" charset="0"/>
              </a:rPr>
              <a:t>dolo</a:t>
            </a:r>
            <a:r>
              <a:rPr lang="en-GB">
                <a:effectLst/>
                <a:latin typeface="Arial" panose="020B0604020202020204" pitchFamily="34" charset="0"/>
              </a:rPr>
              <a:t> </a:t>
            </a:r>
            <a:r>
              <a:rPr lang="en-GB" err="1">
                <a:effectLst/>
                <a:latin typeface="Arial" panose="020B0604020202020204" pitchFamily="34" charset="0"/>
              </a:rPr>
              <a:t>voloresto</a:t>
            </a:r>
            <a:r>
              <a:rPr lang="en-GB">
                <a:effectLst/>
                <a:latin typeface="Arial" panose="020B0604020202020204" pitchFamily="34" charset="0"/>
              </a:rPr>
              <a:t> </a:t>
            </a:r>
            <a:r>
              <a:rPr lang="en-GB" err="1">
                <a:effectLst/>
                <a:latin typeface="Arial" panose="020B0604020202020204" pitchFamily="34" charset="0"/>
              </a:rPr>
              <a:t>videst</a:t>
            </a:r>
            <a:r>
              <a:rPr lang="en-GB">
                <a:effectLst/>
                <a:latin typeface="Arial" panose="020B0604020202020204" pitchFamily="34" charset="0"/>
              </a:rPr>
              <a:t>, od </a:t>
            </a:r>
            <a:r>
              <a:rPr lang="en-GB" err="1">
                <a:effectLst/>
                <a:latin typeface="Arial" panose="020B0604020202020204" pitchFamily="34" charset="0"/>
              </a:rPr>
              <a:t>ut</a:t>
            </a:r>
            <a:r>
              <a:rPr lang="en-GB">
                <a:effectLst/>
                <a:latin typeface="Arial" panose="020B0604020202020204" pitchFamily="34" charset="0"/>
              </a:rPr>
              <a:t> </a:t>
            </a:r>
            <a:r>
              <a:rPr lang="en-GB" err="1">
                <a:effectLst/>
                <a:latin typeface="Arial" panose="020B0604020202020204" pitchFamily="34" charset="0"/>
              </a:rPr>
              <a:t>experendi</a:t>
            </a:r>
            <a:r>
              <a:rPr lang="en-GB">
                <a:effectLst/>
                <a:latin typeface="Arial" panose="020B0604020202020204" pitchFamily="34" charset="0"/>
              </a:rPr>
              <a:t> </a:t>
            </a:r>
            <a:r>
              <a:rPr lang="en-GB" err="1">
                <a:effectLst/>
                <a:latin typeface="Arial" panose="020B0604020202020204" pitchFamily="34" charset="0"/>
              </a:rPr>
              <a:t>venime</a:t>
            </a:r>
            <a:r>
              <a:rPr lang="en-GB">
                <a:effectLst/>
                <a:latin typeface="Arial" panose="020B0604020202020204" pitchFamily="34" charset="0"/>
              </a:rPr>
              <a:t> </a:t>
            </a:r>
            <a:r>
              <a:rPr lang="en-GB" err="1">
                <a:effectLst/>
                <a:latin typeface="Arial" panose="020B0604020202020204" pitchFamily="34" charset="0"/>
              </a:rPr>
              <a:t>nos</a:t>
            </a:r>
            <a:r>
              <a:rPr lang="en-GB">
                <a:effectLst/>
                <a:latin typeface="Arial" panose="020B0604020202020204" pitchFamily="34" charset="0"/>
              </a:rPr>
              <a:t> </a:t>
            </a:r>
            <a:r>
              <a:rPr lang="en-GB" err="1">
                <a:effectLst/>
                <a:latin typeface="Arial" panose="020B0604020202020204" pitchFamily="34" charset="0"/>
              </a:rPr>
              <a:t>dolor</a:t>
            </a:r>
            <a:r>
              <a:rPr lang="en-GB">
                <a:effectLst/>
                <a:latin typeface="Arial" panose="020B0604020202020204" pitchFamily="34" charset="0"/>
              </a:rPr>
              <a:t> </a:t>
            </a:r>
            <a:r>
              <a:rPr lang="en-GB" err="1">
                <a:effectLst/>
                <a:latin typeface="Arial" panose="020B0604020202020204" pitchFamily="34" charset="0"/>
              </a:rPr>
              <a:t>si</a:t>
            </a:r>
            <a:r>
              <a:rPr lang="en-GB">
                <a:effectLst/>
                <a:latin typeface="Arial" panose="020B0604020202020204" pitchFamily="34" charset="0"/>
              </a:rPr>
              <a:t> </a:t>
            </a:r>
            <a:r>
              <a:rPr lang="en-GB" err="1">
                <a:effectLst/>
                <a:latin typeface="Arial" panose="020B0604020202020204" pitchFamily="34" charset="0"/>
              </a:rPr>
              <a:t>debitem</a:t>
            </a:r>
            <a:r>
              <a:rPr lang="en-GB">
                <a:effectLst/>
                <a:latin typeface="Arial" panose="020B0604020202020204" pitchFamily="34" charset="0"/>
              </a:rPr>
              <a:t> et </a:t>
            </a:r>
            <a:r>
              <a:rPr lang="en-GB" err="1">
                <a:effectLst/>
                <a:latin typeface="Arial" panose="020B0604020202020204" pitchFamily="34" charset="0"/>
              </a:rPr>
              <a:t>apitibus</a:t>
            </a:r>
            <a:r>
              <a:rPr lang="en-GB">
                <a:effectLst/>
                <a:latin typeface="Arial" panose="020B0604020202020204" pitchFamily="34" charset="0"/>
              </a:rPr>
              <a:t> de sim </a:t>
            </a:r>
            <a:r>
              <a:rPr lang="en-GB" err="1">
                <a:effectLst/>
                <a:latin typeface="Arial" panose="020B0604020202020204" pitchFamily="34" charset="0"/>
              </a:rPr>
              <a:t>facipsa</a:t>
            </a:r>
            <a:r>
              <a:rPr lang="en-GB">
                <a:effectLst/>
                <a:latin typeface="Arial" panose="020B0604020202020204" pitchFamily="34" charset="0"/>
              </a:rPr>
              <a:t> </a:t>
            </a:r>
            <a:r>
              <a:rPr lang="en-GB" err="1">
                <a:effectLst/>
                <a:latin typeface="Arial" panose="020B0604020202020204" pitchFamily="34" charset="0"/>
              </a:rPr>
              <a:t>quias</a:t>
            </a:r>
            <a:r>
              <a:rPr lang="en-GB">
                <a:effectLst/>
                <a:latin typeface="Arial" panose="020B0604020202020204" pitchFamily="34" charset="0"/>
              </a:rPr>
              <a:t> </a:t>
            </a:r>
            <a:r>
              <a:rPr lang="en-GB" err="1">
                <a:effectLst/>
                <a:latin typeface="Arial" panose="020B0604020202020204" pitchFamily="34" charset="0"/>
              </a:rPr>
              <a:t>quiduciet</a:t>
            </a:r>
            <a:r>
              <a:rPr lang="en-GB">
                <a:effectLst/>
                <a:latin typeface="Arial" panose="020B0604020202020204" pitchFamily="34" charset="0"/>
              </a:rPr>
              <a:t> </a:t>
            </a:r>
            <a:r>
              <a:rPr lang="en-GB" err="1">
                <a:effectLst/>
                <a:latin typeface="Arial" panose="020B0604020202020204" pitchFamily="34" charset="0"/>
              </a:rPr>
              <a:t>alic</a:t>
            </a:r>
            <a:r>
              <a:rPr lang="en-GB">
                <a:effectLst/>
                <a:latin typeface="Arial" panose="020B0604020202020204" pitchFamily="34" charset="0"/>
              </a:rPr>
              <a:t> </a:t>
            </a:r>
            <a:r>
              <a:rPr lang="en-GB" err="1">
                <a:effectLst/>
                <a:latin typeface="Arial" panose="020B0604020202020204" pitchFamily="34" charset="0"/>
              </a:rPr>
              <a:t>toribus</a:t>
            </a:r>
            <a:r>
              <a:rPr lang="en-GB">
                <a:effectLst/>
                <a:latin typeface="Arial" panose="020B0604020202020204" pitchFamily="34" charset="0"/>
              </a:rPr>
              <a:t> </a:t>
            </a:r>
            <a:r>
              <a:rPr lang="en-GB" err="1">
                <a:effectLst/>
                <a:latin typeface="Arial" panose="020B0604020202020204" pitchFamily="34" charset="0"/>
              </a:rPr>
              <a:t>dandae</a:t>
            </a:r>
            <a:r>
              <a:rPr lang="en-GB">
                <a:effectLst/>
                <a:latin typeface="Arial" panose="020B0604020202020204" pitchFamily="34" charset="0"/>
              </a:rPr>
              <a:t> non </a:t>
            </a:r>
            <a:r>
              <a:rPr lang="en-GB" err="1">
                <a:effectLst/>
                <a:latin typeface="Arial" panose="020B0604020202020204" pitchFamily="34" charset="0"/>
              </a:rPr>
              <a:t>restori</a:t>
            </a:r>
            <a:r>
              <a:rPr lang="en-GB">
                <a:effectLst/>
                <a:latin typeface="Arial" panose="020B0604020202020204" pitchFamily="34" charset="0"/>
              </a:rPr>
              <a:t> </a:t>
            </a:r>
            <a:r>
              <a:rPr lang="en-GB" err="1">
                <a:effectLst/>
                <a:latin typeface="Arial" panose="020B0604020202020204" pitchFamily="34" charset="0"/>
              </a:rPr>
              <a:t>beaquame</a:t>
            </a:r>
            <a:r>
              <a:rPr lang="en-GB">
                <a:effectLst/>
                <a:latin typeface="Arial" panose="020B0604020202020204" pitchFamily="34" charset="0"/>
              </a:rPr>
              <a:t> </a:t>
            </a:r>
            <a:r>
              <a:rPr lang="en-GB" err="1">
                <a:effectLst/>
                <a:latin typeface="Arial" panose="020B0604020202020204" pitchFamily="34" charset="0"/>
              </a:rPr>
              <a:t>prempores</a:t>
            </a:r>
            <a:r>
              <a:rPr lang="en-GB">
                <a:effectLst/>
                <a:latin typeface="Arial" panose="020B0604020202020204" pitchFamily="34" charset="0"/>
              </a:rPr>
              <a:t> et </a:t>
            </a:r>
            <a:r>
              <a:rPr lang="en-GB" err="1">
                <a:effectLst/>
                <a:latin typeface="Arial" panose="020B0604020202020204" pitchFamily="34" charset="0"/>
              </a:rPr>
              <a:t>remque</a:t>
            </a:r>
            <a:r>
              <a:rPr lang="en-GB">
                <a:effectLst/>
                <a:latin typeface="Arial" panose="020B0604020202020204" pitchFamily="34" charset="0"/>
              </a:rPr>
              <a:t> </a:t>
            </a:r>
            <a:r>
              <a:rPr lang="en-GB" err="1">
                <a:effectLst/>
                <a:latin typeface="Arial" panose="020B0604020202020204" pitchFamily="34" charset="0"/>
              </a:rPr>
              <a:t>quam</a:t>
            </a:r>
            <a:r>
              <a:rPr lang="en-GB">
                <a:effectLst/>
                <a:latin typeface="Arial" panose="020B0604020202020204" pitchFamily="34" charset="0"/>
              </a:rPr>
              <a:t> do</a:t>
            </a:r>
          </a:p>
          <a:p>
            <a:pPr marL="0" marR="0" lvl="0" indent="0" algn="l" defTabSz="914400" rtl="0" eaLnBrk="1" fontAlgn="auto" latinLnBrk="0" hangingPunct="1">
              <a:lnSpc>
                <a:spcPts val="1900"/>
              </a:lnSpc>
              <a:spcBef>
                <a:spcPts val="1000"/>
              </a:spcBef>
              <a:spcAft>
                <a:spcPts val="600"/>
              </a:spcAft>
              <a:buClr>
                <a:schemeClr val="accent1"/>
              </a:buClr>
              <a:buSzTx/>
              <a:buFont typeface="Arial" panose="020B0604020202020204" pitchFamily="34" charset="0"/>
              <a:buNone/>
              <a:tabLst/>
              <a:defRPr/>
            </a:pPr>
            <a:r>
              <a:rPr lang="en-GB" err="1">
                <a:effectLst/>
                <a:latin typeface="Arial" panose="020B0604020202020204" pitchFamily="34" charset="0"/>
              </a:rPr>
              <a:t>luptat</a:t>
            </a:r>
            <a:r>
              <a:rPr lang="en-GB">
                <a:effectLst/>
                <a:latin typeface="Arial" panose="020B0604020202020204" pitchFamily="34" charset="0"/>
              </a:rPr>
              <a:t> </a:t>
            </a:r>
            <a:r>
              <a:rPr lang="en-GB" err="1">
                <a:effectLst/>
                <a:latin typeface="Arial" panose="020B0604020202020204" pitchFamily="34" charset="0"/>
              </a:rPr>
              <a:t>ipsanis</a:t>
            </a:r>
            <a:r>
              <a:rPr lang="en-GB">
                <a:effectLst/>
                <a:latin typeface="Arial" panose="020B0604020202020204" pitchFamily="34" charset="0"/>
              </a:rPr>
              <a:t> </a:t>
            </a:r>
            <a:r>
              <a:rPr lang="en-GB" err="1">
                <a:effectLst/>
                <a:latin typeface="Arial" panose="020B0604020202020204" pitchFamily="34" charset="0"/>
              </a:rPr>
              <a:t>sitatur</a:t>
            </a:r>
            <a:r>
              <a:rPr lang="en-GB">
                <a:effectLst/>
                <a:latin typeface="Arial" panose="020B0604020202020204" pitchFamily="34" charset="0"/>
              </a:rPr>
              <a:t>, </a:t>
            </a:r>
            <a:r>
              <a:rPr lang="en-GB" err="1">
                <a:effectLst/>
                <a:latin typeface="Arial" panose="020B0604020202020204" pitchFamily="34" charset="0"/>
              </a:rPr>
              <a:t>quibus</a:t>
            </a:r>
            <a:r>
              <a:rPr lang="en-GB">
                <a:effectLst/>
                <a:latin typeface="Arial" panose="020B0604020202020204" pitchFamily="34" charset="0"/>
              </a:rPr>
              <a:t>, </a:t>
            </a:r>
            <a:r>
              <a:rPr lang="en-GB" err="1">
                <a:effectLst/>
                <a:latin typeface="Arial" panose="020B0604020202020204" pitchFamily="34" charset="0"/>
              </a:rPr>
              <a:t>utenimo</a:t>
            </a:r>
            <a:r>
              <a:rPr lang="en-GB">
                <a:effectLst/>
                <a:latin typeface="Arial" panose="020B0604020202020204" pitchFamily="34" charset="0"/>
              </a:rPr>
              <a:t> </a:t>
            </a:r>
            <a:r>
              <a:rPr lang="en-GB" err="1">
                <a:effectLst/>
                <a:latin typeface="Arial" panose="020B0604020202020204" pitchFamily="34" charset="0"/>
              </a:rPr>
              <a:t>dipsanitiis</a:t>
            </a:r>
            <a:r>
              <a:rPr lang="en-GB">
                <a:effectLst/>
                <a:latin typeface="Arial" panose="020B0604020202020204" pitchFamily="34" charset="0"/>
              </a:rPr>
              <a:t> </a:t>
            </a:r>
            <a:r>
              <a:rPr lang="en-GB" err="1">
                <a:effectLst/>
                <a:latin typeface="Arial" panose="020B0604020202020204" pitchFamily="34" charset="0"/>
              </a:rPr>
              <a:t>exerecum</a:t>
            </a:r>
            <a:r>
              <a:rPr lang="en-GB">
                <a:effectLst/>
                <a:latin typeface="Arial" panose="020B0604020202020204" pitchFamily="34" charset="0"/>
              </a:rPr>
              <a:t> </a:t>
            </a:r>
            <a:r>
              <a:rPr lang="en-GB" err="1">
                <a:effectLst/>
                <a:latin typeface="Arial" panose="020B0604020202020204" pitchFamily="34" charset="0"/>
              </a:rPr>
              <a:t>atem</a:t>
            </a:r>
            <a:r>
              <a:rPr lang="en-GB">
                <a:effectLst/>
                <a:latin typeface="Arial" panose="020B0604020202020204" pitchFamily="34" charset="0"/>
              </a:rPr>
              <a:t> rem que </a:t>
            </a:r>
            <a:r>
              <a:rPr lang="en-GB" err="1">
                <a:effectLst/>
                <a:latin typeface="Arial" panose="020B0604020202020204" pitchFamily="34" charset="0"/>
              </a:rPr>
              <a:t>nonsecte</a:t>
            </a:r>
            <a:r>
              <a:rPr lang="en-GB">
                <a:effectLst/>
                <a:latin typeface="Arial" panose="020B0604020202020204" pitchFamily="34" charset="0"/>
              </a:rPr>
              <a:t> </a:t>
            </a:r>
            <a:r>
              <a:rPr lang="en-GB" err="1">
                <a:effectLst/>
                <a:latin typeface="Arial" panose="020B0604020202020204" pitchFamily="34" charset="0"/>
              </a:rPr>
              <a:t>conse</a:t>
            </a:r>
            <a:r>
              <a:rPr lang="en-GB">
                <a:effectLst/>
                <a:latin typeface="Arial" panose="020B0604020202020204" pitchFamily="34" charset="0"/>
              </a:rPr>
              <a:t> </a:t>
            </a:r>
            <a:r>
              <a:rPr lang="en-GB" err="1">
                <a:effectLst/>
                <a:latin typeface="Arial" panose="020B0604020202020204" pitchFamily="34" charset="0"/>
              </a:rPr>
              <a:t>nihic</a:t>
            </a:r>
            <a:r>
              <a:rPr lang="en-GB">
                <a:effectLst/>
                <a:latin typeface="Arial" panose="020B0604020202020204" pitchFamily="34" charset="0"/>
              </a:rPr>
              <a:t> </a:t>
            </a:r>
            <a:r>
              <a:rPr lang="en-GB" err="1">
                <a:effectLst/>
                <a:latin typeface="Arial" panose="020B0604020202020204" pitchFamily="34" charset="0"/>
              </a:rPr>
              <a:t>tecerferia</a:t>
            </a:r>
            <a:r>
              <a:rPr lang="en-GB">
                <a:effectLst/>
                <a:latin typeface="Arial" panose="020B0604020202020204" pitchFamily="34" charset="0"/>
              </a:rPr>
              <a:t> </a:t>
            </a:r>
            <a:r>
              <a:rPr lang="en-GB" err="1">
                <a:effectLst/>
                <a:latin typeface="Arial" panose="020B0604020202020204" pitchFamily="34" charset="0"/>
              </a:rPr>
              <a:t>sam</a:t>
            </a:r>
            <a:r>
              <a:rPr lang="en-GB">
                <a:effectLst/>
                <a:latin typeface="Arial" panose="020B0604020202020204" pitchFamily="34" charset="0"/>
              </a:rPr>
              <a:t> </a:t>
            </a:r>
            <a:r>
              <a:rPr lang="en-GB" err="1">
                <a:effectLst/>
                <a:latin typeface="Arial" panose="020B0604020202020204" pitchFamily="34" charset="0"/>
              </a:rPr>
              <a:t>rCorum</a:t>
            </a:r>
            <a:r>
              <a:rPr lang="en-GB">
                <a:effectLst/>
                <a:latin typeface="Arial" panose="020B0604020202020204" pitchFamily="34" charset="0"/>
              </a:rPr>
              <a:t> </a:t>
            </a:r>
            <a:r>
              <a:rPr lang="en-GB" err="1">
                <a:effectLst/>
                <a:latin typeface="Arial" panose="020B0604020202020204" pitchFamily="34" charset="0"/>
              </a:rPr>
              <a:t>consedit</a:t>
            </a:r>
            <a:r>
              <a:rPr lang="en-GB">
                <a:effectLst/>
                <a:latin typeface="Arial" panose="020B0604020202020204" pitchFamily="34" charset="0"/>
              </a:rPr>
              <a:t> </a:t>
            </a:r>
            <a:r>
              <a:rPr lang="en-GB" err="1">
                <a:effectLst/>
                <a:latin typeface="Arial" panose="020B0604020202020204" pitchFamily="34" charset="0"/>
              </a:rPr>
              <a:t>ent</a:t>
            </a:r>
            <a:r>
              <a:rPr lang="en-GB">
                <a:effectLst/>
                <a:latin typeface="Arial" panose="020B0604020202020204" pitchFamily="34" charset="0"/>
              </a:rPr>
              <a:t> </a:t>
            </a:r>
            <a:r>
              <a:rPr lang="en-GB" err="1">
                <a:effectLst/>
                <a:latin typeface="Arial" panose="020B0604020202020204" pitchFamily="34" charset="0"/>
              </a:rPr>
              <a:t>omniat</a:t>
            </a:r>
            <a:r>
              <a:rPr lang="en-GB">
                <a:effectLst/>
                <a:latin typeface="Arial" panose="020B0604020202020204" pitchFamily="34" charset="0"/>
              </a:rPr>
              <a:t> </a:t>
            </a:r>
            <a:r>
              <a:rPr lang="en-GB" err="1">
                <a:effectLst/>
                <a:latin typeface="Arial" panose="020B0604020202020204" pitchFamily="34" charset="0"/>
              </a:rPr>
              <a:t>aut</a:t>
            </a:r>
            <a:r>
              <a:rPr lang="en-GB">
                <a:effectLst/>
                <a:latin typeface="Arial" panose="020B0604020202020204" pitchFamily="34" charset="0"/>
              </a:rPr>
              <a:t> et </a:t>
            </a:r>
            <a:r>
              <a:rPr lang="en-GB" err="1">
                <a:effectLst/>
                <a:latin typeface="Arial" panose="020B0604020202020204" pitchFamily="34" charset="0"/>
              </a:rPr>
              <a:t>eaque</a:t>
            </a:r>
            <a:r>
              <a:rPr lang="en-GB">
                <a:effectLst/>
                <a:latin typeface="Arial" panose="020B0604020202020204" pitchFamily="34" charset="0"/>
              </a:rPr>
              <a:t> </a:t>
            </a:r>
            <a:r>
              <a:rPr lang="en-GB" err="1">
                <a:effectLst/>
                <a:latin typeface="Arial" panose="020B0604020202020204" pitchFamily="34" charset="0"/>
              </a:rPr>
              <a:t>parum</a:t>
            </a:r>
            <a:r>
              <a:rPr lang="en-GB">
                <a:effectLst/>
                <a:latin typeface="Arial" panose="020B0604020202020204" pitchFamily="34" charset="0"/>
              </a:rPr>
              <a:t> </a:t>
            </a:r>
            <a:r>
              <a:rPr lang="en-GB" err="1">
                <a:effectLst/>
                <a:latin typeface="Arial" panose="020B0604020202020204" pitchFamily="34" charset="0"/>
              </a:rPr>
              <a:t>resciet</a:t>
            </a:r>
            <a:r>
              <a:rPr lang="en-GB">
                <a:effectLst/>
                <a:latin typeface="Arial" panose="020B0604020202020204" pitchFamily="34" charset="0"/>
              </a:rPr>
              <a:t>, </a:t>
            </a:r>
            <a:r>
              <a:rPr lang="en-GB" err="1">
                <a:effectLst/>
                <a:latin typeface="Arial" panose="020B0604020202020204" pitchFamily="34" charset="0"/>
              </a:rPr>
              <a:t>temodit</a:t>
            </a:r>
            <a:r>
              <a:rPr lang="en-GB">
                <a:effectLst/>
                <a:latin typeface="Arial" panose="020B0604020202020204" pitchFamily="34" charset="0"/>
              </a:rPr>
              <a:t> </a:t>
            </a:r>
            <a:r>
              <a:rPr lang="en-GB" err="1">
                <a:effectLst/>
                <a:latin typeface="Arial" panose="020B0604020202020204" pitchFamily="34" charset="0"/>
              </a:rPr>
              <a:t>labor</a:t>
            </a:r>
            <a:r>
              <a:rPr lang="en-GB">
                <a:effectLst/>
                <a:latin typeface="Arial" panose="020B0604020202020204" pitchFamily="34" charset="0"/>
              </a:rPr>
              <a:t> </a:t>
            </a:r>
            <a:r>
              <a:rPr lang="en-GB" err="1">
                <a:effectLst/>
                <a:latin typeface="Arial" panose="020B0604020202020204" pitchFamily="34" charset="0"/>
              </a:rPr>
              <a:t>modici</a:t>
            </a:r>
            <a:r>
              <a:rPr lang="en-GB">
                <a:effectLst/>
                <a:latin typeface="Arial" panose="020B0604020202020204" pitchFamily="34" charset="0"/>
              </a:rPr>
              <a:t> </a:t>
            </a:r>
            <a:r>
              <a:rPr lang="en-GB" err="1">
                <a:effectLst/>
                <a:latin typeface="Arial" panose="020B0604020202020204" pitchFamily="34" charset="0"/>
              </a:rPr>
              <a:t>audandit</a:t>
            </a:r>
            <a:r>
              <a:rPr lang="en-GB">
                <a:effectLst/>
                <a:latin typeface="Arial" panose="020B0604020202020204" pitchFamily="34" charset="0"/>
              </a:rPr>
              <a:t> </a:t>
            </a:r>
            <a:r>
              <a:rPr lang="en-GB" err="1">
                <a:effectLst/>
                <a:latin typeface="Arial" panose="020B0604020202020204" pitchFamily="34" charset="0"/>
              </a:rPr>
              <a:t>etur</a:t>
            </a:r>
            <a:r>
              <a:rPr lang="en-GB">
                <a:effectLst/>
                <a:latin typeface="Arial" panose="020B0604020202020204" pitchFamily="34" charset="0"/>
              </a:rPr>
              <a:t>? </a:t>
            </a:r>
            <a:r>
              <a:rPr lang="en-GB" err="1">
                <a:effectLst/>
                <a:latin typeface="Arial" panose="020B0604020202020204" pitchFamily="34" charset="0"/>
              </a:rPr>
              <a:t>Ihillat</a:t>
            </a:r>
            <a:r>
              <a:rPr lang="en-GB">
                <a:effectLst/>
                <a:latin typeface="Arial" panose="020B0604020202020204" pitchFamily="34" charset="0"/>
              </a:rPr>
              <a:t> </a:t>
            </a:r>
            <a:r>
              <a:rPr lang="en-GB" err="1">
                <a:effectLst/>
                <a:latin typeface="Arial" panose="020B0604020202020204" pitchFamily="34" charset="0"/>
              </a:rPr>
              <a:t>emoloreritas</a:t>
            </a:r>
            <a:r>
              <a:rPr lang="en-GB">
                <a:effectLst/>
                <a:latin typeface="Arial" panose="020B0604020202020204" pitchFamily="34" charset="0"/>
              </a:rPr>
              <a:t> </a:t>
            </a:r>
            <a:r>
              <a:rPr lang="en-GB" err="1">
                <a:effectLst/>
                <a:latin typeface="Arial" panose="020B0604020202020204" pitchFamily="34" charset="0"/>
              </a:rPr>
              <a:t>dolo</a:t>
            </a:r>
            <a:r>
              <a:rPr lang="en-GB">
                <a:effectLst/>
                <a:latin typeface="Arial" panose="020B0604020202020204" pitchFamily="34" charset="0"/>
              </a:rPr>
              <a:t> </a:t>
            </a:r>
            <a:r>
              <a:rPr lang="en-GB" err="1">
                <a:effectLst/>
                <a:latin typeface="Arial" panose="020B0604020202020204" pitchFamily="34" charset="0"/>
              </a:rPr>
              <a:t>voloresto</a:t>
            </a:r>
            <a:r>
              <a:rPr lang="en-GB">
                <a:effectLst/>
                <a:latin typeface="Arial" panose="020B0604020202020204" pitchFamily="34" charset="0"/>
              </a:rPr>
              <a:t> </a:t>
            </a:r>
            <a:r>
              <a:rPr lang="en-GB" err="1">
                <a:effectLst/>
                <a:latin typeface="Arial" panose="020B0604020202020204" pitchFamily="34" charset="0"/>
              </a:rPr>
              <a:t>videst</a:t>
            </a:r>
            <a:r>
              <a:rPr lang="en-GB">
                <a:effectLst/>
                <a:latin typeface="Arial" panose="020B0604020202020204" pitchFamily="34" charset="0"/>
              </a:rPr>
              <a:t>, od </a:t>
            </a:r>
            <a:r>
              <a:rPr lang="en-GB" err="1">
                <a:effectLst/>
                <a:latin typeface="Arial" panose="020B0604020202020204" pitchFamily="34" charset="0"/>
              </a:rPr>
              <a:t>ut</a:t>
            </a:r>
            <a:r>
              <a:rPr lang="en-GB">
                <a:effectLst/>
                <a:latin typeface="Arial" panose="020B0604020202020204" pitchFamily="34" charset="0"/>
              </a:rPr>
              <a:t> </a:t>
            </a:r>
            <a:r>
              <a:rPr lang="en-GB" err="1">
                <a:effectLst/>
                <a:latin typeface="Arial" panose="020B0604020202020204" pitchFamily="34" charset="0"/>
              </a:rPr>
              <a:t>experendi</a:t>
            </a:r>
            <a:r>
              <a:rPr lang="en-GB">
                <a:effectLst/>
                <a:latin typeface="Arial" panose="020B0604020202020204" pitchFamily="34" charset="0"/>
              </a:rPr>
              <a:t> </a:t>
            </a:r>
            <a:r>
              <a:rPr lang="en-GB" err="1">
                <a:effectLst/>
                <a:latin typeface="Arial" panose="020B0604020202020204" pitchFamily="34" charset="0"/>
              </a:rPr>
              <a:t>venime</a:t>
            </a:r>
            <a:r>
              <a:rPr lang="en-GB">
                <a:effectLst/>
                <a:latin typeface="Arial" panose="020B0604020202020204" pitchFamily="34" charset="0"/>
              </a:rPr>
              <a:t> </a:t>
            </a:r>
            <a:r>
              <a:rPr lang="en-GB" err="1">
                <a:effectLst/>
                <a:latin typeface="Arial" panose="020B0604020202020204" pitchFamily="34" charset="0"/>
              </a:rPr>
              <a:t>nos</a:t>
            </a:r>
            <a:r>
              <a:rPr lang="en-GB">
                <a:effectLst/>
                <a:latin typeface="Arial" panose="020B0604020202020204" pitchFamily="34" charset="0"/>
              </a:rPr>
              <a:t> </a:t>
            </a:r>
            <a:r>
              <a:rPr lang="en-GB" err="1">
                <a:effectLst/>
                <a:latin typeface="Arial" panose="020B0604020202020204" pitchFamily="34" charset="0"/>
              </a:rPr>
              <a:t>dolor</a:t>
            </a:r>
            <a:r>
              <a:rPr lang="en-GB">
                <a:effectLst/>
                <a:latin typeface="Arial" panose="020B0604020202020204" pitchFamily="34" charset="0"/>
              </a:rPr>
              <a:t> </a:t>
            </a:r>
            <a:r>
              <a:rPr lang="en-GB" err="1">
                <a:effectLst/>
                <a:latin typeface="Arial" panose="020B0604020202020204" pitchFamily="34" charset="0"/>
              </a:rPr>
              <a:t>si</a:t>
            </a:r>
            <a:r>
              <a:rPr lang="en-GB">
                <a:effectLst/>
                <a:latin typeface="Arial" panose="020B0604020202020204" pitchFamily="34" charset="0"/>
              </a:rPr>
              <a:t> </a:t>
            </a:r>
            <a:r>
              <a:rPr lang="en-GB" err="1">
                <a:effectLst/>
                <a:latin typeface="Arial" panose="020B0604020202020204" pitchFamily="34" charset="0"/>
              </a:rPr>
              <a:t>debitem</a:t>
            </a:r>
            <a:r>
              <a:rPr lang="en-GB">
                <a:effectLst/>
                <a:latin typeface="Arial" panose="020B0604020202020204" pitchFamily="34" charset="0"/>
              </a:rPr>
              <a:t> et </a:t>
            </a:r>
            <a:r>
              <a:rPr lang="en-GB" err="1">
                <a:effectLst/>
                <a:latin typeface="Arial" panose="020B0604020202020204" pitchFamily="34" charset="0"/>
              </a:rPr>
              <a:t>apitibus</a:t>
            </a:r>
            <a:r>
              <a:rPr lang="en-GB">
                <a:effectLst/>
                <a:latin typeface="Arial" panose="020B0604020202020204" pitchFamily="34" charset="0"/>
              </a:rPr>
              <a:t> de sim </a:t>
            </a:r>
            <a:r>
              <a:rPr lang="en-GB" err="1">
                <a:effectLst/>
                <a:latin typeface="Arial" panose="020B0604020202020204" pitchFamily="34" charset="0"/>
              </a:rPr>
              <a:t>facipsa</a:t>
            </a:r>
            <a:r>
              <a:rPr lang="en-GB">
                <a:effectLst/>
                <a:latin typeface="Arial" panose="020B0604020202020204" pitchFamily="34" charset="0"/>
              </a:rPr>
              <a:t> </a:t>
            </a:r>
            <a:r>
              <a:rPr lang="en-GB" err="1">
                <a:effectLst/>
                <a:latin typeface="Arial" panose="020B0604020202020204" pitchFamily="34" charset="0"/>
              </a:rPr>
              <a:t>quias</a:t>
            </a:r>
            <a:r>
              <a:rPr lang="en-GB">
                <a:effectLst/>
                <a:latin typeface="Arial" panose="020B0604020202020204" pitchFamily="34" charset="0"/>
              </a:rPr>
              <a:t> </a:t>
            </a:r>
            <a:r>
              <a:rPr lang="en-GB" err="1">
                <a:effectLst/>
                <a:latin typeface="Arial" panose="020B0604020202020204" pitchFamily="34" charset="0"/>
              </a:rPr>
              <a:t>quiduciet</a:t>
            </a:r>
            <a:r>
              <a:rPr lang="en-GB">
                <a:effectLst/>
                <a:latin typeface="Arial" panose="020B0604020202020204" pitchFamily="34" charset="0"/>
              </a:rPr>
              <a:t> </a:t>
            </a:r>
            <a:r>
              <a:rPr lang="en-GB" err="1">
                <a:effectLst/>
                <a:latin typeface="Arial" panose="020B0604020202020204" pitchFamily="34" charset="0"/>
              </a:rPr>
              <a:t>alic</a:t>
            </a:r>
            <a:r>
              <a:rPr lang="en-GB">
                <a:effectLst/>
                <a:latin typeface="Arial" panose="020B0604020202020204" pitchFamily="34" charset="0"/>
              </a:rPr>
              <a:t> </a:t>
            </a:r>
            <a:r>
              <a:rPr lang="en-GB" err="1">
                <a:effectLst/>
                <a:latin typeface="Arial" panose="020B0604020202020204" pitchFamily="34" charset="0"/>
              </a:rPr>
              <a:t>toribus</a:t>
            </a:r>
            <a:r>
              <a:rPr lang="en-GB">
                <a:effectLst/>
                <a:latin typeface="Arial" panose="020B0604020202020204" pitchFamily="34" charset="0"/>
              </a:rPr>
              <a:t> </a:t>
            </a:r>
            <a:r>
              <a:rPr lang="en-GB" err="1">
                <a:effectLst/>
                <a:latin typeface="Arial" panose="020B0604020202020204" pitchFamily="34" charset="0"/>
              </a:rPr>
              <a:t>dandae</a:t>
            </a:r>
            <a:r>
              <a:rPr lang="en-GB">
                <a:effectLst/>
                <a:latin typeface="Arial" panose="020B0604020202020204" pitchFamily="34" charset="0"/>
              </a:rPr>
              <a:t> non </a:t>
            </a:r>
            <a:r>
              <a:rPr lang="en-GB" err="1">
                <a:effectLst/>
                <a:latin typeface="Arial" panose="020B0604020202020204" pitchFamily="34" charset="0"/>
              </a:rPr>
              <a:t>restori</a:t>
            </a:r>
            <a:r>
              <a:rPr lang="en-GB">
                <a:effectLst/>
                <a:latin typeface="Arial" panose="020B0604020202020204" pitchFamily="34" charset="0"/>
              </a:rPr>
              <a:t> </a:t>
            </a:r>
            <a:r>
              <a:rPr lang="en-GB" err="1">
                <a:effectLst/>
                <a:latin typeface="Arial" panose="020B0604020202020204" pitchFamily="34" charset="0"/>
              </a:rPr>
              <a:t>beaquame</a:t>
            </a:r>
            <a:r>
              <a:rPr lang="en-GB">
                <a:effectLst/>
                <a:latin typeface="Arial" panose="020B0604020202020204" pitchFamily="34" charset="0"/>
              </a:rPr>
              <a:t> </a:t>
            </a:r>
            <a:r>
              <a:rPr lang="en-GB" err="1">
                <a:effectLst/>
                <a:latin typeface="Arial" panose="020B0604020202020204" pitchFamily="34" charset="0"/>
              </a:rPr>
              <a:t>prempores</a:t>
            </a:r>
            <a:r>
              <a:rPr lang="en-GB">
                <a:effectLst/>
                <a:latin typeface="Arial" panose="020B0604020202020204" pitchFamily="34" charset="0"/>
              </a:rPr>
              <a:t> et </a:t>
            </a:r>
            <a:r>
              <a:rPr lang="en-GB" err="1">
                <a:effectLst/>
                <a:latin typeface="Arial" panose="020B0604020202020204" pitchFamily="34" charset="0"/>
              </a:rPr>
              <a:t>remque</a:t>
            </a:r>
            <a:r>
              <a:rPr lang="en-GB">
                <a:effectLst/>
                <a:latin typeface="Arial" panose="020B0604020202020204" pitchFamily="34" charset="0"/>
              </a:rPr>
              <a:t> </a:t>
            </a:r>
            <a:r>
              <a:rPr lang="en-GB" err="1">
                <a:effectLst/>
                <a:latin typeface="Arial" panose="020B0604020202020204" pitchFamily="34" charset="0"/>
              </a:rPr>
              <a:t>quam</a:t>
            </a:r>
            <a:r>
              <a:rPr lang="en-GB">
                <a:effectLst/>
                <a:latin typeface="Arial" panose="020B0604020202020204" pitchFamily="34" charset="0"/>
              </a:rPr>
              <a:t> do</a:t>
            </a:r>
          </a:p>
          <a:p>
            <a:endParaRPr lang="en-GB">
              <a:effectLst/>
              <a:latin typeface="Arial" panose="020B0604020202020204" pitchFamily="34" charset="0"/>
            </a:endParaRPr>
          </a:p>
        </p:txBody>
      </p:sp>
      <p:sp>
        <p:nvSpPr>
          <p:cNvPr id="16" name="Text Placeholder 6">
            <a:extLst>
              <a:ext uri="{FF2B5EF4-FFF2-40B4-BE49-F238E27FC236}">
                <a16:creationId xmlns:a16="http://schemas.microsoft.com/office/drawing/2014/main" id="{FA0EA7FF-82E8-0745-92D8-BB2AA74B5E2B}"/>
              </a:ext>
            </a:extLst>
          </p:cNvPr>
          <p:cNvSpPr>
            <a:spLocks noGrp="1"/>
          </p:cNvSpPr>
          <p:nvPr>
            <p:ph type="body" sz="quarter" idx="16" hasCustomPrompt="1"/>
          </p:nvPr>
        </p:nvSpPr>
        <p:spPr>
          <a:xfrm>
            <a:off x="6132093" y="1434353"/>
            <a:ext cx="5129466" cy="4438418"/>
          </a:xfrm>
        </p:spPr>
        <p:txBody>
          <a:bodyPr numCol="1" spcCol="360000"/>
          <a:lstStyle>
            <a:lvl1pPr marL="0" marR="0" indent="0" algn="l" defTabSz="914400" rtl="0" eaLnBrk="1" fontAlgn="auto" latinLnBrk="0" hangingPunct="1">
              <a:lnSpc>
                <a:spcPts val="1900"/>
              </a:lnSpc>
              <a:spcBef>
                <a:spcPts val="1000"/>
              </a:spcBef>
              <a:spcAft>
                <a:spcPts val="600"/>
              </a:spcAft>
              <a:buClr>
                <a:schemeClr val="accent1"/>
              </a:buClr>
              <a:buSzTx/>
              <a:buFont typeface="Arial" panose="020B0604020202020204" pitchFamily="34" charset="0"/>
              <a:buNone/>
              <a:tabLst/>
              <a:defRPr>
                <a:solidFill>
                  <a:schemeClr val="bg1"/>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Font typeface="Arial" panose="020B0604020202020204" pitchFamily="34" charset="0"/>
              <a:buNone/>
              <a:defRPr/>
            </a:lvl5pPr>
          </a:lstStyle>
          <a:p>
            <a:pPr marL="0" marR="0" lvl="0" indent="0" algn="l" defTabSz="914400" rtl="0" eaLnBrk="1" fontAlgn="auto" latinLnBrk="0" hangingPunct="1">
              <a:lnSpc>
                <a:spcPts val="1900"/>
              </a:lnSpc>
              <a:spcBef>
                <a:spcPts val="1000"/>
              </a:spcBef>
              <a:spcAft>
                <a:spcPts val="600"/>
              </a:spcAft>
              <a:buClr>
                <a:schemeClr val="accent1"/>
              </a:buClr>
              <a:buSzTx/>
              <a:buFont typeface="Arial" panose="020B0604020202020204" pitchFamily="34" charset="0"/>
              <a:buNone/>
              <a:tabLst/>
              <a:defRPr/>
            </a:pPr>
            <a:r>
              <a:rPr lang="en-GB" err="1">
                <a:effectLst/>
                <a:latin typeface="Arial" panose="020B0604020202020204" pitchFamily="34" charset="0"/>
              </a:rPr>
              <a:t>Corum</a:t>
            </a:r>
            <a:r>
              <a:rPr lang="en-GB">
                <a:effectLst/>
                <a:latin typeface="Arial" panose="020B0604020202020204" pitchFamily="34" charset="0"/>
              </a:rPr>
              <a:t> </a:t>
            </a:r>
            <a:r>
              <a:rPr lang="en-GB" err="1">
                <a:effectLst/>
                <a:latin typeface="Arial" panose="020B0604020202020204" pitchFamily="34" charset="0"/>
              </a:rPr>
              <a:t>consedit</a:t>
            </a:r>
            <a:r>
              <a:rPr lang="en-GB">
                <a:effectLst/>
                <a:latin typeface="Arial" panose="020B0604020202020204" pitchFamily="34" charset="0"/>
              </a:rPr>
              <a:t> </a:t>
            </a:r>
            <a:r>
              <a:rPr lang="en-GB" err="1">
                <a:effectLst/>
                <a:latin typeface="Arial" panose="020B0604020202020204" pitchFamily="34" charset="0"/>
              </a:rPr>
              <a:t>ent</a:t>
            </a:r>
            <a:r>
              <a:rPr lang="en-GB">
                <a:effectLst/>
                <a:latin typeface="Arial" panose="020B0604020202020204" pitchFamily="34" charset="0"/>
              </a:rPr>
              <a:t> </a:t>
            </a:r>
            <a:r>
              <a:rPr lang="en-GB" err="1">
                <a:effectLst/>
                <a:latin typeface="Arial" panose="020B0604020202020204" pitchFamily="34" charset="0"/>
              </a:rPr>
              <a:t>omniat</a:t>
            </a:r>
            <a:r>
              <a:rPr lang="en-GB">
                <a:effectLst/>
                <a:latin typeface="Arial" panose="020B0604020202020204" pitchFamily="34" charset="0"/>
              </a:rPr>
              <a:t> </a:t>
            </a:r>
            <a:r>
              <a:rPr lang="en-GB" err="1">
                <a:effectLst/>
                <a:latin typeface="Arial" panose="020B0604020202020204" pitchFamily="34" charset="0"/>
              </a:rPr>
              <a:t>aut</a:t>
            </a:r>
            <a:r>
              <a:rPr lang="en-GB">
                <a:effectLst/>
                <a:latin typeface="Arial" panose="020B0604020202020204" pitchFamily="34" charset="0"/>
              </a:rPr>
              <a:t> et </a:t>
            </a:r>
            <a:r>
              <a:rPr lang="en-GB" err="1">
                <a:effectLst/>
                <a:latin typeface="Arial" panose="020B0604020202020204" pitchFamily="34" charset="0"/>
              </a:rPr>
              <a:t>eaque</a:t>
            </a:r>
            <a:r>
              <a:rPr lang="en-GB">
                <a:effectLst/>
                <a:latin typeface="Arial" panose="020B0604020202020204" pitchFamily="34" charset="0"/>
              </a:rPr>
              <a:t> </a:t>
            </a:r>
            <a:r>
              <a:rPr lang="en-GB" err="1">
                <a:effectLst/>
                <a:latin typeface="Arial" panose="020B0604020202020204" pitchFamily="34" charset="0"/>
              </a:rPr>
              <a:t>parum</a:t>
            </a:r>
            <a:r>
              <a:rPr lang="en-GB">
                <a:effectLst/>
                <a:latin typeface="Arial" panose="020B0604020202020204" pitchFamily="34" charset="0"/>
              </a:rPr>
              <a:t> </a:t>
            </a:r>
            <a:r>
              <a:rPr lang="en-GB" err="1">
                <a:effectLst/>
                <a:latin typeface="Arial" panose="020B0604020202020204" pitchFamily="34" charset="0"/>
              </a:rPr>
              <a:t>resciet</a:t>
            </a:r>
            <a:r>
              <a:rPr lang="en-GB">
                <a:effectLst/>
                <a:latin typeface="Arial" panose="020B0604020202020204" pitchFamily="34" charset="0"/>
              </a:rPr>
              <a:t>, </a:t>
            </a:r>
            <a:r>
              <a:rPr lang="en-GB" err="1">
                <a:effectLst/>
                <a:latin typeface="Arial" panose="020B0604020202020204" pitchFamily="34" charset="0"/>
              </a:rPr>
              <a:t>temodit</a:t>
            </a:r>
            <a:r>
              <a:rPr lang="en-GB">
                <a:effectLst/>
                <a:latin typeface="Arial" panose="020B0604020202020204" pitchFamily="34" charset="0"/>
              </a:rPr>
              <a:t> </a:t>
            </a:r>
            <a:r>
              <a:rPr lang="en-GB" err="1">
                <a:effectLst/>
                <a:latin typeface="Arial" panose="020B0604020202020204" pitchFamily="34" charset="0"/>
              </a:rPr>
              <a:t>labor</a:t>
            </a:r>
            <a:r>
              <a:rPr lang="en-GB">
                <a:effectLst/>
                <a:latin typeface="Arial" panose="020B0604020202020204" pitchFamily="34" charset="0"/>
              </a:rPr>
              <a:t> </a:t>
            </a:r>
            <a:r>
              <a:rPr lang="en-GB" err="1">
                <a:effectLst/>
                <a:latin typeface="Arial" panose="020B0604020202020204" pitchFamily="34" charset="0"/>
              </a:rPr>
              <a:t>modici</a:t>
            </a:r>
            <a:r>
              <a:rPr lang="en-GB">
                <a:effectLst/>
                <a:latin typeface="Arial" panose="020B0604020202020204" pitchFamily="34" charset="0"/>
              </a:rPr>
              <a:t> </a:t>
            </a:r>
            <a:r>
              <a:rPr lang="en-GB" err="1">
                <a:effectLst/>
                <a:latin typeface="Arial" panose="020B0604020202020204" pitchFamily="34" charset="0"/>
              </a:rPr>
              <a:t>audandit</a:t>
            </a:r>
            <a:r>
              <a:rPr lang="en-GB">
                <a:effectLst/>
                <a:latin typeface="Arial" panose="020B0604020202020204" pitchFamily="34" charset="0"/>
              </a:rPr>
              <a:t> </a:t>
            </a:r>
            <a:r>
              <a:rPr lang="en-GB" err="1">
                <a:effectLst/>
                <a:latin typeface="Arial" panose="020B0604020202020204" pitchFamily="34" charset="0"/>
              </a:rPr>
              <a:t>etur</a:t>
            </a:r>
            <a:r>
              <a:rPr lang="en-GB">
                <a:effectLst/>
                <a:latin typeface="Arial" panose="020B0604020202020204" pitchFamily="34" charset="0"/>
              </a:rPr>
              <a:t>? </a:t>
            </a:r>
            <a:r>
              <a:rPr lang="en-GB" err="1">
                <a:effectLst/>
                <a:latin typeface="Arial" panose="020B0604020202020204" pitchFamily="34" charset="0"/>
              </a:rPr>
              <a:t>Ihillat</a:t>
            </a:r>
            <a:r>
              <a:rPr lang="en-GB">
                <a:effectLst/>
                <a:latin typeface="Arial" panose="020B0604020202020204" pitchFamily="34" charset="0"/>
              </a:rPr>
              <a:t> </a:t>
            </a:r>
            <a:r>
              <a:rPr lang="en-GB" err="1">
                <a:effectLst/>
                <a:latin typeface="Arial" panose="020B0604020202020204" pitchFamily="34" charset="0"/>
              </a:rPr>
              <a:t>emoloreritas</a:t>
            </a:r>
            <a:r>
              <a:rPr lang="en-GB">
                <a:effectLst/>
                <a:latin typeface="Arial" panose="020B0604020202020204" pitchFamily="34" charset="0"/>
              </a:rPr>
              <a:t> </a:t>
            </a:r>
            <a:r>
              <a:rPr lang="en-GB" err="1">
                <a:effectLst/>
                <a:latin typeface="Arial" panose="020B0604020202020204" pitchFamily="34" charset="0"/>
              </a:rPr>
              <a:t>dolo</a:t>
            </a:r>
            <a:r>
              <a:rPr lang="en-GB">
                <a:effectLst/>
                <a:latin typeface="Arial" panose="020B0604020202020204" pitchFamily="34" charset="0"/>
              </a:rPr>
              <a:t> </a:t>
            </a:r>
            <a:r>
              <a:rPr lang="en-GB" err="1">
                <a:effectLst/>
                <a:latin typeface="Arial" panose="020B0604020202020204" pitchFamily="34" charset="0"/>
              </a:rPr>
              <a:t>voloresto</a:t>
            </a:r>
            <a:r>
              <a:rPr lang="en-GB">
                <a:effectLst/>
                <a:latin typeface="Arial" panose="020B0604020202020204" pitchFamily="34" charset="0"/>
              </a:rPr>
              <a:t> </a:t>
            </a:r>
            <a:r>
              <a:rPr lang="en-GB" err="1">
                <a:effectLst/>
                <a:latin typeface="Arial" panose="020B0604020202020204" pitchFamily="34" charset="0"/>
              </a:rPr>
              <a:t>videst</a:t>
            </a:r>
            <a:r>
              <a:rPr lang="en-GB">
                <a:effectLst/>
                <a:latin typeface="Arial" panose="020B0604020202020204" pitchFamily="34" charset="0"/>
              </a:rPr>
              <a:t>, od </a:t>
            </a:r>
            <a:r>
              <a:rPr lang="en-GB" err="1">
                <a:effectLst/>
                <a:latin typeface="Arial" panose="020B0604020202020204" pitchFamily="34" charset="0"/>
              </a:rPr>
              <a:t>ut</a:t>
            </a:r>
            <a:r>
              <a:rPr lang="en-GB">
                <a:effectLst/>
                <a:latin typeface="Arial" panose="020B0604020202020204" pitchFamily="34" charset="0"/>
              </a:rPr>
              <a:t> </a:t>
            </a:r>
            <a:r>
              <a:rPr lang="en-GB" err="1">
                <a:effectLst/>
                <a:latin typeface="Arial" panose="020B0604020202020204" pitchFamily="34" charset="0"/>
              </a:rPr>
              <a:t>experendi</a:t>
            </a:r>
            <a:r>
              <a:rPr lang="en-GB">
                <a:effectLst/>
                <a:latin typeface="Arial" panose="020B0604020202020204" pitchFamily="34" charset="0"/>
              </a:rPr>
              <a:t> </a:t>
            </a:r>
            <a:r>
              <a:rPr lang="en-GB" err="1">
                <a:effectLst/>
                <a:latin typeface="Arial" panose="020B0604020202020204" pitchFamily="34" charset="0"/>
              </a:rPr>
              <a:t>venime</a:t>
            </a:r>
            <a:r>
              <a:rPr lang="en-GB">
                <a:effectLst/>
                <a:latin typeface="Arial" panose="020B0604020202020204" pitchFamily="34" charset="0"/>
              </a:rPr>
              <a:t> </a:t>
            </a:r>
            <a:r>
              <a:rPr lang="en-GB" err="1">
                <a:effectLst/>
                <a:latin typeface="Arial" panose="020B0604020202020204" pitchFamily="34" charset="0"/>
              </a:rPr>
              <a:t>nos</a:t>
            </a:r>
            <a:r>
              <a:rPr lang="en-GB">
                <a:effectLst/>
                <a:latin typeface="Arial" panose="020B0604020202020204" pitchFamily="34" charset="0"/>
              </a:rPr>
              <a:t> </a:t>
            </a:r>
            <a:r>
              <a:rPr lang="en-GB" err="1">
                <a:effectLst/>
                <a:latin typeface="Arial" panose="020B0604020202020204" pitchFamily="34" charset="0"/>
              </a:rPr>
              <a:t>dolor</a:t>
            </a:r>
            <a:r>
              <a:rPr lang="en-GB">
                <a:effectLst/>
                <a:latin typeface="Arial" panose="020B0604020202020204" pitchFamily="34" charset="0"/>
              </a:rPr>
              <a:t> </a:t>
            </a:r>
            <a:r>
              <a:rPr lang="en-GB" err="1">
                <a:effectLst/>
                <a:latin typeface="Arial" panose="020B0604020202020204" pitchFamily="34" charset="0"/>
              </a:rPr>
              <a:t>si</a:t>
            </a:r>
            <a:r>
              <a:rPr lang="en-GB">
                <a:effectLst/>
                <a:latin typeface="Arial" panose="020B0604020202020204" pitchFamily="34" charset="0"/>
              </a:rPr>
              <a:t> </a:t>
            </a:r>
            <a:r>
              <a:rPr lang="en-GB" err="1">
                <a:effectLst/>
                <a:latin typeface="Arial" panose="020B0604020202020204" pitchFamily="34" charset="0"/>
              </a:rPr>
              <a:t>debitem</a:t>
            </a:r>
            <a:r>
              <a:rPr lang="en-GB">
                <a:effectLst/>
                <a:latin typeface="Arial" panose="020B0604020202020204" pitchFamily="34" charset="0"/>
              </a:rPr>
              <a:t> et </a:t>
            </a:r>
            <a:r>
              <a:rPr lang="en-GB" err="1">
                <a:effectLst/>
                <a:latin typeface="Arial" panose="020B0604020202020204" pitchFamily="34" charset="0"/>
              </a:rPr>
              <a:t>apitibus</a:t>
            </a:r>
            <a:r>
              <a:rPr lang="en-GB">
                <a:effectLst/>
                <a:latin typeface="Arial" panose="020B0604020202020204" pitchFamily="34" charset="0"/>
              </a:rPr>
              <a:t> de sim </a:t>
            </a:r>
            <a:r>
              <a:rPr lang="en-GB" err="1">
                <a:effectLst/>
                <a:latin typeface="Arial" panose="020B0604020202020204" pitchFamily="34" charset="0"/>
              </a:rPr>
              <a:t>facipsa</a:t>
            </a:r>
            <a:r>
              <a:rPr lang="en-GB">
                <a:effectLst/>
                <a:latin typeface="Arial" panose="020B0604020202020204" pitchFamily="34" charset="0"/>
              </a:rPr>
              <a:t> </a:t>
            </a:r>
            <a:r>
              <a:rPr lang="en-GB" err="1">
                <a:effectLst/>
                <a:latin typeface="Arial" panose="020B0604020202020204" pitchFamily="34" charset="0"/>
              </a:rPr>
              <a:t>quias</a:t>
            </a:r>
            <a:r>
              <a:rPr lang="en-GB">
                <a:effectLst/>
                <a:latin typeface="Arial" panose="020B0604020202020204" pitchFamily="34" charset="0"/>
              </a:rPr>
              <a:t> </a:t>
            </a:r>
            <a:r>
              <a:rPr lang="en-GB" err="1">
                <a:effectLst/>
                <a:latin typeface="Arial" panose="020B0604020202020204" pitchFamily="34" charset="0"/>
              </a:rPr>
              <a:t>quiduciet</a:t>
            </a:r>
            <a:r>
              <a:rPr lang="en-GB">
                <a:effectLst/>
                <a:latin typeface="Arial" panose="020B0604020202020204" pitchFamily="34" charset="0"/>
              </a:rPr>
              <a:t> </a:t>
            </a:r>
            <a:r>
              <a:rPr lang="en-GB" err="1">
                <a:effectLst/>
                <a:latin typeface="Arial" panose="020B0604020202020204" pitchFamily="34" charset="0"/>
              </a:rPr>
              <a:t>alic</a:t>
            </a:r>
            <a:r>
              <a:rPr lang="en-GB">
                <a:effectLst/>
                <a:latin typeface="Arial" panose="020B0604020202020204" pitchFamily="34" charset="0"/>
              </a:rPr>
              <a:t> </a:t>
            </a:r>
            <a:r>
              <a:rPr lang="en-GB" err="1">
                <a:effectLst/>
                <a:latin typeface="Arial" panose="020B0604020202020204" pitchFamily="34" charset="0"/>
              </a:rPr>
              <a:t>toribus</a:t>
            </a:r>
            <a:r>
              <a:rPr lang="en-GB">
                <a:effectLst/>
                <a:latin typeface="Arial" panose="020B0604020202020204" pitchFamily="34" charset="0"/>
              </a:rPr>
              <a:t> </a:t>
            </a:r>
            <a:r>
              <a:rPr lang="en-GB" err="1">
                <a:effectLst/>
                <a:latin typeface="Arial" panose="020B0604020202020204" pitchFamily="34" charset="0"/>
              </a:rPr>
              <a:t>dandae</a:t>
            </a:r>
            <a:r>
              <a:rPr lang="en-GB">
                <a:effectLst/>
                <a:latin typeface="Arial" panose="020B0604020202020204" pitchFamily="34" charset="0"/>
              </a:rPr>
              <a:t> non </a:t>
            </a:r>
            <a:r>
              <a:rPr lang="en-GB" err="1">
                <a:effectLst/>
                <a:latin typeface="Arial" panose="020B0604020202020204" pitchFamily="34" charset="0"/>
              </a:rPr>
              <a:t>restori</a:t>
            </a:r>
            <a:r>
              <a:rPr lang="en-GB">
                <a:effectLst/>
                <a:latin typeface="Arial" panose="020B0604020202020204" pitchFamily="34" charset="0"/>
              </a:rPr>
              <a:t> </a:t>
            </a:r>
            <a:r>
              <a:rPr lang="en-GB" err="1">
                <a:effectLst/>
                <a:latin typeface="Arial" panose="020B0604020202020204" pitchFamily="34" charset="0"/>
              </a:rPr>
              <a:t>beaquame</a:t>
            </a:r>
            <a:r>
              <a:rPr lang="en-GB">
                <a:effectLst/>
                <a:latin typeface="Arial" panose="020B0604020202020204" pitchFamily="34" charset="0"/>
              </a:rPr>
              <a:t> </a:t>
            </a:r>
            <a:r>
              <a:rPr lang="en-GB" err="1">
                <a:effectLst/>
                <a:latin typeface="Arial" panose="020B0604020202020204" pitchFamily="34" charset="0"/>
              </a:rPr>
              <a:t>prempores</a:t>
            </a:r>
            <a:r>
              <a:rPr lang="en-GB">
                <a:effectLst/>
                <a:latin typeface="Arial" panose="020B0604020202020204" pitchFamily="34" charset="0"/>
              </a:rPr>
              <a:t> et </a:t>
            </a:r>
            <a:r>
              <a:rPr lang="en-GB" err="1">
                <a:effectLst/>
                <a:latin typeface="Arial" panose="020B0604020202020204" pitchFamily="34" charset="0"/>
              </a:rPr>
              <a:t>remque</a:t>
            </a:r>
            <a:r>
              <a:rPr lang="en-GB">
                <a:effectLst/>
                <a:latin typeface="Arial" panose="020B0604020202020204" pitchFamily="34" charset="0"/>
              </a:rPr>
              <a:t> </a:t>
            </a:r>
            <a:r>
              <a:rPr lang="en-GB" err="1">
                <a:effectLst/>
                <a:latin typeface="Arial" panose="020B0604020202020204" pitchFamily="34" charset="0"/>
              </a:rPr>
              <a:t>quam</a:t>
            </a:r>
            <a:r>
              <a:rPr lang="en-GB">
                <a:effectLst/>
                <a:latin typeface="Arial" panose="020B0604020202020204" pitchFamily="34" charset="0"/>
              </a:rPr>
              <a:t> do</a:t>
            </a:r>
          </a:p>
          <a:p>
            <a:pPr marL="0" marR="0" lvl="0" indent="0" algn="l" defTabSz="914400" rtl="0" eaLnBrk="1" fontAlgn="auto" latinLnBrk="0" hangingPunct="1">
              <a:lnSpc>
                <a:spcPts val="1900"/>
              </a:lnSpc>
              <a:spcBef>
                <a:spcPts val="1000"/>
              </a:spcBef>
              <a:spcAft>
                <a:spcPts val="600"/>
              </a:spcAft>
              <a:buClr>
                <a:schemeClr val="accent1"/>
              </a:buClr>
              <a:buSzTx/>
              <a:buFont typeface="Arial" panose="020B0604020202020204" pitchFamily="34" charset="0"/>
              <a:buNone/>
              <a:tabLst/>
              <a:defRPr/>
            </a:pPr>
            <a:r>
              <a:rPr lang="en-GB" err="1">
                <a:effectLst/>
                <a:latin typeface="Arial" panose="020B0604020202020204" pitchFamily="34" charset="0"/>
              </a:rPr>
              <a:t>Corum</a:t>
            </a:r>
            <a:r>
              <a:rPr lang="en-GB">
                <a:effectLst/>
                <a:latin typeface="Arial" panose="020B0604020202020204" pitchFamily="34" charset="0"/>
              </a:rPr>
              <a:t> </a:t>
            </a:r>
            <a:r>
              <a:rPr lang="en-GB" err="1">
                <a:effectLst/>
                <a:latin typeface="Arial" panose="020B0604020202020204" pitchFamily="34" charset="0"/>
              </a:rPr>
              <a:t>consedit</a:t>
            </a:r>
            <a:r>
              <a:rPr lang="en-GB">
                <a:effectLst/>
                <a:latin typeface="Arial" panose="020B0604020202020204" pitchFamily="34" charset="0"/>
              </a:rPr>
              <a:t> </a:t>
            </a:r>
            <a:r>
              <a:rPr lang="en-GB" err="1">
                <a:effectLst/>
                <a:latin typeface="Arial" panose="020B0604020202020204" pitchFamily="34" charset="0"/>
              </a:rPr>
              <a:t>ent</a:t>
            </a:r>
            <a:r>
              <a:rPr lang="en-GB">
                <a:effectLst/>
                <a:latin typeface="Arial" panose="020B0604020202020204" pitchFamily="34" charset="0"/>
              </a:rPr>
              <a:t> </a:t>
            </a:r>
            <a:r>
              <a:rPr lang="en-GB" err="1">
                <a:effectLst/>
                <a:latin typeface="Arial" panose="020B0604020202020204" pitchFamily="34" charset="0"/>
              </a:rPr>
              <a:t>omniat</a:t>
            </a:r>
            <a:r>
              <a:rPr lang="en-GB">
                <a:effectLst/>
                <a:latin typeface="Arial" panose="020B0604020202020204" pitchFamily="34" charset="0"/>
              </a:rPr>
              <a:t> </a:t>
            </a:r>
            <a:r>
              <a:rPr lang="en-GB" err="1">
                <a:effectLst/>
                <a:latin typeface="Arial" panose="020B0604020202020204" pitchFamily="34" charset="0"/>
              </a:rPr>
              <a:t>aut</a:t>
            </a:r>
            <a:r>
              <a:rPr lang="en-GB">
                <a:effectLst/>
                <a:latin typeface="Arial" panose="020B0604020202020204" pitchFamily="34" charset="0"/>
              </a:rPr>
              <a:t> et </a:t>
            </a:r>
            <a:r>
              <a:rPr lang="en-GB" err="1">
                <a:effectLst/>
                <a:latin typeface="Arial" panose="020B0604020202020204" pitchFamily="34" charset="0"/>
              </a:rPr>
              <a:t>eaque</a:t>
            </a:r>
            <a:r>
              <a:rPr lang="en-GB">
                <a:effectLst/>
                <a:latin typeface="Arial" panose="020B0604020202020204" pitchFamily="34" charset="0"/>
              </a:rPr>
              <a:t> </a:t>
            </a:r>
            <a:r>
              <a:rPr lang="en-GB" err="1">
                <a:effectLst/>
                <a:latin typeface="Arial" panose="020B0604020202020204" pitchFamily="34" charset="0"/>
              </a:rPr>
              <a:t>parum</a:t>
            </a:r>
            <a:r>
              <a:rPr lang="en-GB">
                <a:effectLst/>
                <a:latin typeface="Arial" panose="020B0604020202020204" pitchFamily="34" charset="0"/>
              </a:rPr>
              <a:t> </a:t>
            </a:r>
            <a:r>
              <a:rPr lang="en-GB" err="1">
                <a:effectLst/>
                <a:latin typeface="Arial" panose="020B0604020202020204" pitchFamily="34" charset="0"/>
              </a:rPr>
              <a:t>resciet</a:t>
            </a:r>
            <a:r>
              <a:rPr lang="en-GB">
                <a:effectLst/>
                <a:latin typeface="Arial" panose="020B0604020202020204" pitchFamily="34" charset="0"/>
              </a:rPr>
              <a:t>, </a:t>
            </a:r>
            <a:r>
              <a:rPr lang="en-GB" err="1">
                <a:effectLst/>
                <a:latin typeface="Arial" panose="020B0604020202020204" pitchFamily="34" charset="0"/>
              </a:rPr>
              <a:t>temodit</a:t>
            </a:r>
            <a:r>
              <a:rPr lang="en-GB">
                <a:effectLst/>
                <a:latin typeface="Arial" panose="020B0604020202020204" pitchFamily="34" charset="0"/>
              </a:rPr>
              <a:t> </a:t>
            </a:r>
            <a:r>
              <a:rPr lang="en-GB" err="1">
                <a:effectLst/>
                <a:latin typeface="Arial" panose="020B0604020202020204" pitchFamily="34" charset="0"/>
              </a:rPr>
              <a:t>labor</a:t>
            </a:r>
            <a:r>
              <a:rPr lang="en-GB">
                <a:effectLst/>
                <a:latin typeface="Arial" panose="020B0604020202020204" pitchFamily="34" charset="0"/>
              </a:rPr>
              <a:t> </a:t>
            </a:r>
            <a:r>
              <a:rPr lang="en-GB" err="1">
                <a:effectLst/>
                <a:latin typeface="Arial" panose="020B0604020202020204" pitchFamily="34" charset="0"/>
              </a:rPr>
              <a:t>modici</a:t>
            </a:r>
            <a:r>
              <a:rPr lang="en-GB">
                <a:effectLst/>
                <a:latin typeface="Arial" panose="020B0604020202020204" pitchFamily="34" charset="0"/>
              </a:rPr>
              <a:t> </a:t>
            </a:r>
            <a:r>
              <a:rPr lang="en-GB" err="1">
                <a:effectLst/>
                <a:latin typeface="Arial" panose="020B0604020202020204" pitchFamily="34" charset="0"/>
              </a:rPr>
              <a:t>audandit</a:t>
            </a:r>
            <a:r>
              <a:rPr lang="en-GB">
                <a:effectLst/>
                <a:latin typeface="Arial" panose="020B0604020202020204" pitchFamily="34" charset="0"/>
              </a:rPr>
              <a:t> </a:t>
            </a:r>
            <a:r>
              <a:rPr lang="en-GB" err="1">
                <a:effectLst/>
                <a:latin typeface="Arial" panose="020B0604020202020204" pitchFamily="34" charset="0"/>
              </a:rPr>
              <a:t>etur</a:t>
            </a:r>
            <a:r>
              <a:rPr lang="en-GB">
                <a:effectLst/>
                <a:latin typeface="Arial" panose="020B0604020202020204" pitchFamily="34" charset="0"/>
              </a:rPr>
              <a:t>? </a:t>
            </a:r>
            <a:r>
              <a:rPr lang="en-GB" err="1">
                <a:effectLst/>
                <a:latin typeface="Arial" panose="020B0604020202020204" pitchFamily="34" charset="0"/>
              </a:rPr>
              <a:t>Ihillat</a:t>
            </a:r>
            <a:r>
              <a:rPr lang="en-GB">
                <a:effectLst/>
                <a:latin typeface="Arial" panose="020B0604020202020204" pitchFamily="34" charset="0"/>
              </a:rPr>
              <a:t> </a:t>
            </a:r>
            <a:r>
              <a:rPr lang="en-GB" err="1">
                <a:effectLst/>
                <a:latin typeface="Arial" panose="020B0604020202020204" pitchFamily="34" charset="0"/>
              </a:rPr>
              <a:t>emoloreritas</a:t>
            </a:r>
            <a:r>
              <a:rPr lang="en-GB">
                <a:effectLst/>
                <a:latin typeface="Arial" panose="020B0604020202020204" pitchFamily="34" charset="0"/>
              </a:rPr>
              <a:t> </a:t>
            </a:r>
            <a:r>
              <a:rPr lang="en-GB" err="1">
                <a:effectLst/>
                <a:latin typeface="Arial" panose="020B0604020202020204" pitchFamily="34" charset="0"/>
              </a:rPr>
              <a:t>dolo</a:t>
            </a:r>
            <a:r>
              <a:rPr lang="en-GB">
                <a:effectLst/>
                <a:latin typeface="Arial" panose="020B0604020202020204" pitchFamily="34" charset="0"/>
              </a:rPr>
              <a:t> </a:t>
            </a:r>
            <a:r>
              <a:rPr lang="en-GB" err="1">
                <a:effectLst/>
                <a:latin typeface="Arial" panose="020B0604020202020204" pitchFamily="34" charset="0"/>
              </a:rPr>
              <a:t>voloresto</a:t>
            </a:r>
            <a:r>
              <a:rPr lang="en-GB">
                <a:effectLst/>
                <a:latin typeface="Arial" panose="020B0604020202020204" pitchFamily="34" charset="0"/>
              </a:rPr>
              <a:t> </a:t>
            </a:r>
            <a:r>
              <a:rPr lang="en-GB" err="1">
                <a:effectLst/>
                <a:latin typeface="Arial" panose="020B0604020202020204" pitchFamily="34" charset="0"/>
              </a:rPr>
              <a:t>videst</a:t>
            </a:r>
            <a:r>
              <a:rPr lang="en-GB">
                <a:effectLst/>
                <a:latin typeface="Arial" panose="020B0604020202020204" pitchFamily="34" charset="0"/>
              </a:rPr>
              <a:t>, od </a:t>
            </a:r>
            <a:r>
              <a:rPr lang="en-GB" err="1">
                <a:effectLst/>
                <a:latin typeface="Arial" panose="020B0604020202020204" pitchFamily="34" charset="0"/>
              </a:rPr>
              <a:t>ut</a:t>
            </a:r>
            <a:r>
              <a:rPr lang="en-GB">
                <a:effectLst/>
                <a:latin typeface="Arial" panose="020B0604020202020204" pitchFamily="34" charset="0"/>
              </a:rPr>
              <a:t> </a:t>
            </a:r>
            <a:r>
              <a:rPr lang="en-GB" err="1">
                <a:effectLst/>
                <a:latin typeface="Arial" panose="020B0604020202020204" pitchFamily="34" charset="0"/>
              </a:rPr>
              <a:t>experendi</a:t>
            </a:r>
            <a:r>
              <a:rPr lang="en-GB">
                <a:effectLst/>
                <a:latin typeface="Arial" panose="020B0604020202020204" pitchFamily="34" charset="0"/>
              </a:rPr>
              <a:t> </a:t>
            </a:r>
            <a:r>
              <a:rPr lang="en-GB" err="1">
                <a:effectLst/>
                <a:latin typeface="Arial" panose="020B0604020202020204" pitchFamily="34" charset="0"/>
              </a:rPr>
              <a:t>venime</a:t>
            </a:r>
            <a:r>
              <a:rPr lang="en-GB">
                <a:effectLst/>
                <a:latin typeface="Arial" panose="020B0604020202020204" pitchFamily="34" charset="0"/>
              </a:rPr>
              <a:t> </a:t>
            </a:r>
            <a:r>
              <a:rPr lang="en-GB" err="1">
                <a:effectLst/>
                <a:latin typeface="Arial" panose="020B0604020202020204" pitchFamily="34" charset="0"/>
              </a:rPr>
              <a:t>nos</a:t>
            </a:r>
            <a:r>
              <a:rPr lang="en-GB">
                <a:effectLst/>
                <a:latin typeface="Arial" panose="020B0604020202020204" pitchFamily="34" charset="0"/>
              </a:rPr>
              <a:t> </a:t>
            </a:r>
            <a:r>
              <a:rPr lang="en-GB" err="1">
                <a:effectLst/>
                <a:latin typeface="Arial" panose="020B0604020202020204" pitchFamily="34" charset="0"/>
              </a:rPr>
              <a:t>dolor</a:t>
            </a:r>
            <a:r>
              <a:rPr lang="en-GB">
                <a:effectLst/>
                <a:latin typeface="Arial" panose="020B0604020202020204" pitchFamily="34" charset="0"/>
              </a:rPr>
              <a:t> </a:t>
            </a:r>
            <a:r>
              <a:rPr lang="en-GB" err="1">
                <a:effectLst/>
                <a:latin typeface="Arial" panose="020B0604020202020204" pitchFamily="34" charset="0"/>
              </a:rPr>
              <a:t>si</a:t>
            </a:r>
            <a:r>
              <a:rPr lang="en-GB">
                <a:effectLst/>
                <a:latin typeface="Arial" panose="020B0604020202020204" pitchFamily="34" charset="0"/>
              </a:rPr>
              <a:t> </a:t>
            </a:r>
            <a:r>
              <a:rPr lang="en-GB" err="1">
                <a:effectLst/>
                <a:latin typeface="Arial" panose="020B0604020202020204" pitchFamily="34" charset="0"/>
              </a:rPr>
              <a:t>debitem</a:t>
            </a:r>
            <a:r>
              <a:rPr lang="en-GB">
                <a:effectLst/>
                <a:latin typeface="Arial" panose="020B0604020202020204" pitchFamily="34" charset="0"/>
              </a:rPr>
              <a:t> et </a:t>
            </a:r>
            <a:r>
              <a:rPr lang="en-GB" err="1">
                <a:effectLst/>
                <a:latin typeface="Arial" panose="020B0604020202020204" pitchFamily="34" charset="0"/>
              </a:rPr>
              <a:t>apitibus</a:t>
            </a:r>
            <a:r>
              <a:rPr lang="en-GB">
                <a:effectLst/>
                <a:latin typeface="Arial" panose="020B0604020202020204" pitchFamily="34" charset="0"/>
              </a:rPr>
              <a:t> de sim </a:t>
            </a:r>
            <a:r>
              <a:rPr lang="en-GB" err="1">
                <a:effectLst/>
                <a:latin typeface="Arial" panose="020B0604020202020204" pitchFamily="34" charset="0"/>
              </a:rPr>
              <a:t>facipsa</a:t>
            </a:r>
            <a:r>
              <a:rPr lang="en-GB">
                <a:effectLst/>
                <a:latin typeface="Arial" panose="020B0604020202020204" pitchFamily="34" charset="0"/>
              </a:rPr>
              <a:t> </a:t>
            </a:r>
            <a:r>
              <a:rPr lang="en-GB" err="1">
                <a:effectLst/>
                <a:latin typeface="Arial" panose="020B0604020202020204" pitchFamily="34" charset="0"/>
              </a:rPr>
              <a:t>quias</a:t>
            </a:r>
            <a:r>
              <a:rPr lang="en-GB">
                <a:effectLst/>
                <a:latin typeface="Arial" panose="020B0604020202020204" pitchFamily="34" charset="0"/>
              </a:rPr>
              <a:t> </a:t>
            </a:r>
            <a:r>
              <a:rPr lang="en-GB" err="1">
                <a:effectLst/>
                <a:latin typeface="Arial" panose="020B0604020202020204" pitchFamily="34" charset="0"/>
              </a:rPr>
              <a:t>quiduciet</a:t>
            </a:r>
            <a:r>
              <a:rPr lang="en-GB">
                <a:effectLst/>
                <a:latin typeface="Arial" panose="020B0604020202020204" pitchFamily="34" charset="0"/>
              </a:rPr>
              <a:t> </a:t>
            </a:r>
            <a:r>
              <a:rPr lang="en-GB" err="1">
                <a:effectLst/>
                <a:latin typeface="Arial" panose="020B0604020202020204" pitchFamily="34" charset="0"/>
              </a:rPr>
              <a:t>alic</a:t>
            </a:r>
            <a:r>
              <a:rPr lang="en-GB">
                <a:effectLst/>
                <a:latin typeface="Arial" panose="020B0604020202020204" pitchFamily="34" charset="0"/>
              </a:rPr>
              <a:t> </a:t>
            </a:r>
            <a:r>
              <a:rPr lang="en-GB" err="1">
                <a:effectLst/>
                <a:latin typeface="Arial" panose="020B0604020202020204" pitchFamily="34" charset="0"/>
              </a:rPr>
              <a:t>toribus</a:t>
            </a:r>
            <a:r>
              <a:rPr lang="en-GB">
                <a:effectLst/>
                <a:latin typeface="Arial" panose="020B0604020202020204" pitchFamily="34" charset="0"/>
              </a:rPr>
              <a:t> </a:t>
            </a:r>
            <a:r>
              <a:rPr lang="en-GB" err="1">
                <a:effectLst/>
                <a:latin typeface="Arial" panose="020B0604020202020204" pitchFamily="34" charset="0"/>
              </a:rPr>
              <a:t>dandae</a:t>
            </a:r>
            <a:r>
              <a:rPr lang="en-GB">
                <a:effectLst/>
                <a:latin typeface="Arial" panose="020B0604020202020204" pitchFamily="34" charset="0"/>
              </a:rPr>
              <a:t> non </a:t>
            </a:r>
            <a:r>
              <a:rPr lang="en-GB" err="1">
                <a:effectLst/>
                <a:latin typeface="Arial" panose="020B0604020202020204" pitchFamily="34" charset="0"/>
              </a:rPr>
              <a:t>restori</a:t>
            </a:r>
            <a:r>
              <a:rPr lang="en-GB">
                <a:effectLst/>
                <a:latin typeface="Arial" panose="020B0604020202020204" pitchFamily="34" charset="0"/>
              </a:rPr>
              <a:t> </a:t>
            </a:r>
            <a:r>
              <a:rPr lang="en-GB" err="1">
                <a:effectLst/>
                <a:latin typeface="Arial" panose="020B0604020202020204" pitchFamily="34" charset="0"/>
              </a:rPr>
              <a:t>beaquame</a:t>
            </a:r>
            <a:r>
              <a:rPr lang="en-GB">
                <a:effectLst/>
                <a:latin typeface="Arial" panose="020B0604020202020204" pitchFamily="34" charset="0"/>
              </a:rPr>
              <a:t> </a:t>
            </a:r>
            <a:r>
              <a:rPr lang="en-GB" err="1">
                <a:effectLst/>
                <a:latin typeface="Arial" panose="020B0604020202020204" pitchFamily="34" charset="0"/>
              </a:rPr>
              <a:t>prempores</a:t>
            </a:r>
            <a:r>
              <a:rPr lang="en-GB">
                <a:effectLst/>
                <a:latin typeface="Arial" panose="020B0604020202020204" pitchFamily="34" charset="0"/>
              </a:rPr>
              <a:t> et </a:t>
            </a:r>
            <a:r>
              <a:rPr lang="en-GB" err="1">
                <a:effectLst/>
                <a:latin typeface="Arial" panose="020B0604020202020204" pitchFamily="34" charset="0"/>
              </a:rPr>
              <a:t>remque</a:t>
            </a:r>
            <a:r>
              <a:rPr lang="en-GB">
                <a:effectLst/>
                <a:latin typeface="Arial" panose="020B0604020202020204" pitchFamily="34" charset="0"/>
              </a:rPr>
              <a:t> </a:t>
            </a:r>
            <a:r>
              <a:rPr lang="en-GB" err="1">
                <a:effectLst/>
                <a:latin typeface="Arial" panose="020B0604020202020204" pitchFamily="34" charset="0"/>
              </a:rPr>
              <a:t>quam</a:t>
            </a:r>
            <a:r>
              <a:rPr lang="en-GB">
                <a:effectLst/>
                <a:latin typeface="Arial" panose="020B0604020202020204" pitchFamily="34" charset="0"/>
              </a:rPr>
              <a:t> do</a:t>
            </a:r>
          </a:p>
          <a:p>
            <a:endParaRPr lang="en-GB">
              <a:effectLst/>
              <a:latin typeface="Arial" panose="020B0604020202020204" pitchFamily="34" charset="0"/>
            </a:endParaRPr>
          </a:p>
        </p:txBody>
      </p:sp>
      <p:pic>
        <p:nvPicPr>
          <p:cNvPr id="13" name="Graphic 12">
            <a:extLst>
              <a:ext uri="{FF2B5EF4-FFF2-40B4-BE49-F238E27FC236}">
                <a16:creationId xmlns:a16="http://schemas.microsoft.com/office/drawing/2014/main" id="{C2F3F7C4-716A-5F40-AD1E-2B00DF32338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7929" y="6230471"/>
            <a:ext cx="645458" cy="645458"/>
          </a:xfrm>
          <a:prstGeom prst="rect">
            <a:avLst/>
          </a:prstGeom>
        </p:spPr>
      </p:pic>
      <p:pic>
        <p:nvPicPr>
          <p:cNvPr id="14" name="Graphic 13">
            <a:extLst>
              <a:ext uri="{FF2B5EF4-FFF2-40B4-BE49-F238E27FC236}">
                <a16:creationId xmlns:a16="http://schemas.microsoft.com/office/drawing/2014/main" id="{061D76AC-F62F-1D4E-8440-4E4D7872129C}"/>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1080377" y="-17930"/>
            <a:ext cx="1129553" cy="1129553"/>
          </a:xfrm>
          <a:prstGeom prst="rect">
            <a:avLst/>
          </a:prstGeom>
        </p:spPr>
      </p:pic>
      <p:pic>
        <p:nvPicPr>
          <p:cNvPr id="17" name="Picture 16">
            <a:extLst>
              <a:ext uri="{FF2B5EF4-FFF2-40B4-BE49-F238E27FC236}">
                <a16:creationId xmlns:a16="http://schemas.microsoft.com/office/drawing/2014/main" id="{E9294E64-156B-48D8-B0A1-684689806C2E}"/>
              </a:ext>
            </a:extLst>
          </p:cNvPr>
          <p:cNvPicPr>
            <a:picLocks noChangeAspect="1"/>
          </p:cNvPicPr>
          <p:nvPr userDrawn="1"/>
        </p:nvPicPr>
        <p:blipFill>
          <a:blip r:embed="rId6"/>
          <a:stretch>
            <a:fillRect/>
          </a:stretch>
        </p:blipFill>
        <p:spPr>
          <a:xfrm>
            <a:off x="9264745" y="6166115"/>
            <a:ext cx="2529639" cy="481836"/>
          </a:xfrm>
          <a:prstGeom prst="rect">
            <a:avLst/>
          </a:prstGeom>
        </p:spPr>
      </p:pic>
    </p:spTree>
    <p:extLst>
      <p:ext uri="{BB962C8B-B14F-4D97-AF65-F5344CB8AC3E}">
        <p14:creationId xmlns:p14="http://schemas.microsoft.com/office/powerpoint/2010/main" val="1460516187"/>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eature Image and 2 Column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5FF8992-FFFF-7948-8ED5-00426A472AE4}"/>
              </a:ext>
            </a:extLst>
          </p:cNvPr>
          <p:cNvSpPr/>
          <p:nvPr userDrawn="1"/>
        </p:nvSpPr>
        <p:spPr>
          <a:xfrm>
            <a:off x="-127000" y="-86851"/>
            <a:ext cx="12446000" cy="7031702"/>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8C073464-68A7-CF45-A620-B0C8DF37851B}"/>
              </a:ext>
            </a:extLst>
          </p:cNvPr>
          <p:cNvSpPr>
            <a:spLocks noGrp="1"/>
          </p:cNvSpPr>
          <p:nvPr>
            <p:ph type="sldNum" sz="quarter" idx="12"/>
          </p:nvPr>
        </p:nvSpPr>
        <p:spPr>
          <a:xfrm>
            <a:off x="838200" y="6356350"/>
            <a:ext cx="470647" cy="365125"/>
          </a:xfrm>
          <a:prstGeom prst="rect">
            <a:avLst/>
          </a:prstGeom>
        </p:spPr>
        <p:txBody>
          <a:bodyPr/>
          <a:lstStyle>
            <a:lvl1pPr>
              <a:defRPr>
                <a:solidFill>
                  <a:schemeClr val="bg2"/>
                </a:solidFill>
              </a:defRPr>
            </a:lvl1pPr>
          </a:lstStyle>
          <a:p>
            <a:fld id="{A7F0B22C-0A9E-1F49-AEDF-5343966792C1}" type="slidenum">
              <a:rPr lang="en-US" smtClean="0"/>
              <a:pPr/>
              <a:t>‹#›</a:t>
            </a:fld>
            <a:endParaRPr lang="en-US"/>
          </a:p>
        </p:txBody>
      </p:sp>
      <p:pic>
        <p:nvPicPr>
          <p:cNvPr id="12" name="Graphic 11">
            <a:extLst>
              <a:ext uri="{FF2B5EF4-FFF2-40B4-BE49-F238E27FC236}">
                <a16:creationId xmlns:a16="http://schemas.microsoft.com/office/drawing/2014/main" id="{56DA69C4-D6A5-DE40-A2FE-3DC7866B107A}"/>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7929" y="6230471"/>
            <a:ext cx="645458" cy="645458"/>
          </a:xfrm>
          <a:prstGeom prst="rect">
            <a:avLst/>
          </a:prstGeom>
        </p:spPr>
      </p:pic>
      <p:pic>
        <p:nvPicPr>
          <p:cNvPr id="22" name="Graphic 21">
            <a:extLst>
              <a:ext uri="{FF2B5EF4-FFF2-40B4-BE49-F238E27FC236}">
                <a16:creationId xmlns:a16="http://schemas.microsoft.com/office/drawing/2014/main" id="{3CEE2955-FAE9-844C-ACFA-B5690B0191A9}"/>
              </a:ext>
            </a:extLst>
          </p:cNvPr>
          <p:cNvPicPr>
            <a:picLocks noChangeAspect="1"/>
          </p:cNvPicPr>
          <p:nvPr userDrawn="1"/>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1080377" y="-17930"/>
            <a:ext cx="1129553" cy="1129553"/>
          </a:xfrm>
          <a:prstGeom prst="rect">
            <a:avLst/>
          </a:prstGeom>
        </p:spPr>
      </p:pic>
      <p:sp>
        <p:nvSpPr>
          <p:cNvPr id="20" name="Title 1">
            <a:extLst>
              <a:ext uri="{FF2B5EF4-FFF2-40B4-BE49-F238E27FC236}">
                <a16:creationId xmlns:a16="http://schemas.microsoft.com/office/drawing/2014/main" id="{A19CA2D9-02F6-DA4F-AF93-6A9C8269ABFF}"/>
              </a:ext>
            </a:extLst>
          </p:cNvPr>
          <p:cNvSpPr>
            <a:spLocks noGrp="1"/>
          </p:cNvSpPr>
          <p:nvPr>
            <p:ph type="title"/>
          </p:nvPr>
        </p:nvSpPr>
        <p:spPr>
          <a:xfrm>
            <a:off x="838200" y="693597"/>
            <a:ext cx="10515600" cy="558240"/>
          </a:xfrm>
        </p:spPr>
        <p:txBody>
          <a:bodyPr/>
          <a:lstStyle>
            <a:lvl1pPr marL="0" indent="0">
              <a:buFont typeface="Arial" panose="020B0604020202020204" pitchFamily="34" charset="0"/>
              <a:buNone/>
              <a:defRPr>
                <a:solidFill>
                  <a:schemeClr val="bg2"/>
                </a:solidFill>
              </a:defRPr>
            </a:lvl1pPr>
          </a:lstStyle>
          <a:p>
            <a:r>
              <a:rPr lang="en-US"/>
              <a:t>Click to edit Master title style</a:t>
            </a:r>
          </a:p>
        </p:txBody>
      </p:sp>
      <p:sp>
        <p:nvSpPr>
          <p:cNvPr id="15" name="TextBox 14">
            <a:extLst>
              <a:ext uri="{FF2B5EF4-FFF2-40B4-BE49-F238E27FC236}">
                <a16:creationId xmlns:a16="http://schemas.microsoft.com/office/drawing/2014/main" id="{53AD0A09-8758-FA45-9CC5-96C76B86BED8}"/>
              </a:ext>
            </a:extLst>
          </p:cNvPr>
          <p:cNvSpPr txBox="1"/>
          <p:nvPr userDrawn="1"/>
        </p:nvSpPr>
        <p:spPr>
          <a:xfrm>
            <a:off x="-980660" y="-607000"/>
            <a:ext cx="14206330" cy="338554"/>
          </a:xfrm>
          <a:prstGeom prst="rect">
            <a:avLst/>
          </a:prstGeom>
          <a:noFill/>
        </p:spPr>
        <p:txBody>
          <a:bodyPr wrap="square" rtlCol="0">
            <a:spAutoFit/>
          </a:bodyPr>
          <a:lstStyle/>
          <a:p>
            <a:pPr algn="ctr"/>
            <a:r>
              <a:rPr lang="en-US" sz="1600">
                <a:solidFill>
                  <a:srgbClr val="FF0000"/>
                </a:solidFill>
              </a:rPr>
              <a:t>[Edit Background: Right click &gt; Format Background &gt; Picture or texture fill &gt; Select image from file] </a:t>
            </a:r>
            <a:r>
              <a:rPr lang="en-US" sz="1600" i="1">
                <a:solidFill>
                  <a:srgbClr val="FF0000"/>
                </a:solidFill>
              </a:rPr>
              <a:t>*This text will not appear in presentation* </a:t>
            </a:r>
          </a:p>
        </p:txBody>
      </p:sp>
      <p:sp>
        <p:nvSpPr>
          <p:cNvPr id="9" name="Text Placeholder 6">
            <a:extLst>
              <a:ext uri="{FF2B5EF4-FFF2-40B4-BE49-F238E27FC236}">
                <a16:creationId xmlns:a16="http://schemas.microsoft.com/office/drawing/2014/main" id="{DA99EB06-C8A6-404B-8447-2EB3589910BD}"/>
              </a:ext>
            </a:extLst>
          </p:cNvPr>
          <p:cNvSpPr>
            <a:spLocks noGrp="1"/>
          </p:cNvSpPr>
          <p:nvPr>
            <p:ph type="body" sz="quarter" idx="15" hasCustomPrompt="1"/>
          </p:nvPr>
        </p:nvSpPr>
        <p:spPr>
          <a:xfrm>
            <a:off x="838198" y="1434353"/>
            <a:ext cx="5129466" cy="4438418"/>
          </a:xfrm>
        </p:spPr>
        <p:txBody>
          <a:bodyPr numCol="1" spcCol="360000"/>
          <a:lstStyle>
            <a:lvl1pPr marL="0" marR="0" indent="0" algn="l" defTabSz="914400" rtl="0" eaLnBrk="1" fontAlgn="auto" latinLnBrk="0" hangingPunct="1">
              <a:lnSpc>
                <a:spcPts val="1900"/>
              </a:lnSpc>
              <a:spcBef>
                <a:spcPts val="1000"/>
              </a:spcBef>
              <a:spcAft>
                <a:spcPts val="600"/>
              </a:spcAft>
              <a:buClr>
                <a:schemeClr val="accent1"/>
              </a:buClr>
              <a:buSzTx/>
              <a:buFont typeface="Arial" panose="020B0604020202020204" pitchFamily="34" charset="0"/>
              <a:buNone/>
              <a:tabLst/>
              <a:defRPr>
                <a:solidFill>
                  <a:schemeClr val="bg1"/>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Font typeface="Arial" panose="020B0604020202020204" pitchFamily="34" charset="0"/>
              <a:buNone/>
              <a:defRPr/>
            </a:lvl5pPr>
          </a:lstStyle>
          <a:p>
            <a:r>
              <a:rPr lang="en-GB" err="1">
                <a:effectLst/>
                <a:latin typeface="Arial" panose="020B0604020202020204" pitchFamily="34" charset="0"/>
              </a:rPr>
              <a:t>Corum</a:t>
            </a:r>
            <a:r>
              <a:rPr lang="en-GB">
                <a:effectLst/>
                <a:latin typeface="Arial" panose="020B0604020202020204" pitchFamily="34" charset="0"/>
              </a:rPr>
              <a:t> </a:t>
            </a:r>
            <a:r>
              <a:rPr lang="en-GB" err="1">
                <a:effectLst/>
                <a:latin typeface="Arial" panose="020B0604020202020204" pitchFamily="34" charset="0"/>
              </a:rPr>
              <a:t>consedit</a:t>
            </a:r>
            <a:r>
              <a:rPr lang="en-GB">
                <a:effectLst/>
                <a:latin typeface="Arial" panose="020B0604020202020204" pitchFamily="34" charset="0"/>
              </a:rPr>
              <a:t> </a:t>
            </a:r>
            <a:r>
              <a:rPr lang="en-GB" err="1">
                <a:effectLst/>
                <a:latin typeface="Arial" panose="020B0604020202020204" pitchFamily="34" charset="0"/>
              </a:rPr>
              <a:t>ent</a:t>
            </a:r>
            <a:r>
              <a:rPr lang="en-GB">
                <a:effectLst/>
                <a:latin typeface="Arial" panose="020B0604020202020204" pitchFamily="34" charset="0"/>
              </a:rPr>
              <a:t> </a:t>
            </a:r>
            <a:r>
              <a:rPr lang="en-GB" err="1">
                <a:effectLst/>
                <a:latin typeface="Arial" panose="020B0604020202020204" pitchFamily="34" charset="0"/>
              </a:rPr>
              <a:t>omniat</a:t>
            </a:r>
            <a:r>
              <a:rPr lang="en-GB">
                <a:effectLst/>
                <a:latin typeface="Arial" panose="020B0604020202020204" pitchFamily="34" charset="0"/>
              </a:rPr>
              <a:t> </a:t>
            </a:r>
            <a:r>
              <a:rPr lang="en-GB" err="1">
                <a:effectLst/>
                <a:latin typeface="Arial" panose="020B0604020202020204" pitchFamily="34" charset="0"/>
              </a:rPr>
              <a:t>aut</a:t>
            </a:r>
            <a:r>
              <a:rPr lang="en-GB">
                <a:effectLst/>
                <a:latin typeface="Arial" panose="020B0604020202020204" pitchFamily="34" charset="0"/>
              </a:rPr>
              <a:t> et </a:t>
            </a:r>
            <a:r>
              <a:rPr lang="en-GB" err="1">
                <a:effectLst/>
                <a:latin typeface="Arial" panose="020B0604020202020204" pitchFamily="34" charset="0"/>
              </a:rPr>
              <a:t>eaque</a:t>
            </a:r>
            <a:r>
              <a:rPr lang="en-GB">
                <a:effectLst/>
                <a:latin typeface="Arial" panose="020B0604020202020204" pitchFamily="34" charset="0"/>
              </a:rPr>
              <a:t> </a:t>
            </a:r>
            <a:r>
              <a:rPr lang="en-GB" err="1">
                <a:effectLst/>
                <a:latin typeface="Arial" panose="020B0604020202020204" pitchFamily="34" charset="0"/>
              </a:rPr>
              <a:t>parum</a:t>
            </a:r>
            <a:r>
              <a:rPr lang="en-GB">
                <a:effectLst/>
                <a:latin typeface="Arial" panose="020B0604020202020204" pitchFamily="34" charset="0"/>
              </a:rPr>
              <a:t> </a:t>
            </a:r>
            <a:r>
              <a:rPr lang="en-GB" err="1">
                <a:effectLst/>
                <a:latin typeface="Arial" panose="020B0604020202020204" pitchFamily="34" charset="0"/>
              </a:rPr>
              <a:t>resciet</a:t>
            </a:r>
            <a:r>
              <a:rPr lang="en-GB">
                <a:effectLst/>
                <a:latin typeface="Arial" panose="020B0604020202020204" pitchFamily="34" charset="0"/>
              </a:rPr>
              <a:t>, </a:t>
            </a:r>
            <a:r>
              <a:rPr lang="en-GB" err="1">
                <a:effectLst/>
                <a:latin typeface="Arial" panose="020B0604020202020204" pitchFamily="34" charset="0"/>
              </a:rPr>
              <a:t>temodit</a:t>
            </a:r>
            <a:r>
              <a:rPr lang="en-GB">
                <a:effectLst/>
                <a:latin typeface="Arial" panose="020B0604020202020204" pitchFamily="34" charset="0"/>
              </a:rPr>
              <a:t> </a:t>
            </a:r>
            <a:r>
              <a:rPr lang="en-GB" err="1">
                <a:effectLst/>
                <a:latin typeface="Arial" panose="020B0604020202020204" pitchFamily="34" charset="0"/>
              </a:rPr>
              <a:t>labor</a:t>
            </a:r>
            <a:r>
              <a:rPr lang="en-GB">
                <a:effectLst/>
                <a:latin typeface="Arial" panose="020B0604020202020204" pitchFamily="34" charset="0"/>
              </a:rPr>
              <a:t> </a:t>
            </a:r>
            <a:r>
              <a:rPr lang="en-GB" err="1">
                <a:effectLst/>
                <a:latin typeface="Arial" panose="020B0604020202020204" pitchFamily="34" charset="0"/>
              </a:rPr>
              <a:t>modici</a:t>
            </a:r>
            <a:r>
              <a:rPr lang="en-GB">
                <a:effectLst/>
                <a:latin typeface="Arial" panose="020B0604020202020204" pitchFamily="34" charset="0"/>
              </a:rPr>
              <a:t> </a:t>
            </a:r>
            <a:r>
              <a:rPr lang="en-GB" err="1">
                <a:effectLst/>
                <a:latin typeface="Arial" panose="020B0604020202020204" pitchFamily="34" charset="0"/>
              </a:rPr>
              <a:t>audandit</a:t>
            </a:r>
            <a:r>
              <a:rPr lang="en-GB">
                <a:effectLst/>
                <a:latin typeface="Arial" panose="020B0604020202020204" pitchFamily="34" charset="0"/>
              </a:rPr>
              <a:t> </a:t>
            </a:r>
            <a:r>
              <a:rPr lang="en-GB" err="1">
                <a:effectLst/>
                <a:latin typeface="Arial" panose="020B0604020202020204" pitchFamily="34" charset="0"/>
              </a:rPr>
              <a:t>etur</a:t>
            </a:r>
            <a:r>
              <a:rPr lang="en-GB">
                <a:effectLst/>
                <a:latin typeface="Arial" panose="020B0604020202020204" pitchFamily="34" charset="0"/>
              </a:rPr>
              <a:t>? </a:t>
            </a:r>
            <a:r>
              <a:rPr lang="en-GB" err="1">
                <a:effectLst/>
                <a:latin typeface="Arial" panose="020B0604020202020204" pitchFamily="34" charset="0"/>
              </a:rPr>
              <a:t>Ihillat</a:t>
            </a:r>
            <a:r>
              <a:rPr lang="en-GB">
                <a:effectLst/>
                <a:latin typeface="Arial" panose="020B0604020202020204" pitchFamily="34" charset="0"/>
              </a:rPr>
              <a:t> </a:t>
            </a:r>
            <a:r>
              <a:rPr lang="en-GB" err="1">
                <a:effectLst/>
                <a:latin typeface="Arial" panose="020B0604020202020204" pitchFamily="34" charset="0"/>
              </a:rPr>
              <a:t>emoloreritas</a:t>
            </a:r>
            <a:r>
              <a:rPr lang="en-GB">
                <a:effectLst/>
                <a:latin typeface="Arial" panose="020B0604020202020204" pitchFamily="34" charset="0"/>
              </a:rPr>
              <a:t> </a:t>
            </a:r>
            <a:r>
              <a:rPr lang="en-GB" err="1">
                <a:effectLst/>
                <a:latin typeface="Arial" panose="020B0604020202020204" pitchFamily="34" charset="0"/>
              </a:rPr>
              <a:t>dolo</a:t>
            </a:r>
            <a:r>
              <a:rPr lang="en-GB">
                <a:effectLst/>
                <a:latin typeface="Arial" panose="020B0604020202020204" pitchFamily="34" charset="0"/>
              </a:rPr>
              <a:t> </a:t>
            </a:r>
            <a:r>
              <a:rPr lang="en-GB" err="1">
                <a:effectLst/>
                <a:latin typeface="Arial" panose="020B0604020202020204" pitchFamily="34" charset="0"/>
              </a:rPr>
              <a:t>voloresto</a:t>
            </a:r>
            <a:r>
              <a:rPr lang="en-GB">
                <a:effectLst/>
                <a:latin typeface="Arial" panose="020B0604020202020204" pitchFamily="34" charset="0"/>
              </a:rPr>
              <a:t> </a:t>
            </a:r>
            <a:r>
              <a:rPr lang="en-GB" err="1">
                <a:effectLst/>
                <a:latin typeface="Arial" panose="020B0604020202020204" pitchFamily="34" charset="0"/>
              </a:rPr>
              <a:t>videst</a:t>
            </a:r>
            <a:r>
              <a:rPr lang="en-GB">
                <a:effectLst/>
                <a:latin typeface="Arial" panose="020B0604020202020204" pitchFamily="34" charset="0"/>
              </a:rPr>
              <a:t>, od </a:t>
            </a:r>
            <a:r>
              <a:rPr lang="en-GB" err="1">
                <a:effectLst/>
                <a:latin typeface="Arial" panose="020B0604020202020204" pitchFamily="34" charset="0"/>
              </a:rPr>
              <a:t>ut</a:t>
            </a:r>
            <a:r>
              <a:rPr lang="en-GB">
                <a:effectLst/>
                <a:latin typeface="Arial" panose="020B0604020202020204" pitchFamily="34" charset="0"/>
              </a:rPr>
              <a:t> </a:t>
            </a:r>
            <a:r>
              <a:rPr lang="en-GB" err="1">
                <a:effectLst/>
                <a:latin typeface="Arial" panose="020B0604020202020204" pitchFamily="34" charset="0"/>
              </a:rPr>
              <a:t>experendi</a:t>
            </a:r>
            <a:r>
              <a:rPr lang="en-GB">
                <a:effectLst/>
                <a:latin typeface="Arial" panose="020B0604020202020204" pitchFamily="34" charset="0"/>
              </a:rPr>
              <a:t> </a:t>
            </a:r>
            <a:r>
              <a:rPr lang="en-GB" err="1">
                <a:effectLst/>
                <a:latin typeface="Arial" panose="020B0604020202020204" pitchFamily="34" charset="0"/>
              </a:rPr>
              <a:t>venime</a:t>
            </a:r>
            <a:r>
              <a:rPr lang="en-GB">
                <a:effectLst/>
                <a:latin typeface="Arial" panose="020B0604020202020204" pitchFamily="34" charset="0"/>
              </a:rPr>
              <a:t> </a:t>
            </a:r>
            <a:r>
              <a:rPr lang="en-GB" err="1">
                <a:effectLst/>
                <a:latin typeface="Arial" panose="020B0604020202020204" pitchFamily="34" charset="0"/>
              </a:rPr>
              <a:t>nos</a:t>
            </a:r>
            <a:r>
              <a:rPr lang="en-GB">
                <a:effectLst/>
                <a:latin typeface="Arial" panose="020B0604020202020204" pitchFamily="34" charset="0"/>
              </a:rPr>
              <a:t> </a:t>
            </a:r>
            <a:r>
              <a:rPr lang="en-GB" err="1">
                <a:effectLst/>
                <a:latin typeface="Arial" panose="020B0604020202020204" pitchFamily="34" charset="0"/>
              </a:rPr>
              <a:t>dolor</a:t>
            </a:r>
            <a:r>
              <a:rPr lang="en-GB">
                <a:effectLst/>
                <a:latin typeface="Arial" panose="020B0604020202020204" pitchFamily="34" charset="0"/>
              </a:rPr>
              <a:t> </a:t>
            </a:r>
            <a:r>
              <a:rPr lang="en-GB" err="1">
                <a:effectLst/>
                <a:latin typeface="Arial" panose="020B0604020202020204" pitchFamily="34" charset="0"/>
              </a:rPr>
              <a:t>si</a:t>
            </a:r>
            <a:r>
              <a:rPr lang="en-GB">
                <a:effectLst/>
                <a:latin typeface="Arial" panose="020B0604020202020204" pitchFamily="34" charset="0"/>
              </a:rPr>
              <a:t> </a:t>
            </a:r>
            <a:r>
              <a:rPr lang="en-GB" err="1">
                <a:effectLst/>
                <a:latin typeface="Arial" panose="020B0604020202020204" pitchFamily="34" charset="0"/>
              </a:rPr>
              <a:t>debitem</a:t>
            </a:r>
            <a:r>
              <a:rPr lang="en-GB">
                <a:effectLst/>
                <a:latin typeface="Arial" panose="020B0604020202020204" pitchFamily="34" charset="0"/>
              </a:rPr>
              <a:t> et </a:t>
            </a:r>
            <a:r>
              <a:rPr lang="en-GB" err="1">
                <a:effectLst/>
                <a:latin typeface="Arial" panose="020B0604020202020204" pitchFamily="34" charset="0"/>
              </a:rPr>
              <a:t>apitibus</a:t>
            </a:r>
            <a:r>
              <a:rPr lang="en-GB">
                <a:effectLst/>
                <a:latin typeface="Arial" panose="020B0604020202020204" pitchFamily="34" charset="0"/>
              </a:rPr>
              <a:t> de sim </a:t>
            </a:r>
            <a:r>
              <a:rPr lang="en-GB" err="1">
                <a:effectLst/>
                <a:latin typeface="Arial" panose="020B0604020202020204" pitchFamily="34" charset="0"/>
              </a:rPr>
              <a:t>facipsa</a:t>
            </a:r>
            <a:r>
              <a:rPr lang="en-GB">
                <a:effectLst/>
                <a:latin typeface="Arial" panose="020B0604020202020204" pitchFamily="34" charset="0"/>
              </a:rPr>
              <a:t> </a:t>
            </a:r>
            <a:r>
              <a:rPr lang="en-GB" err="1">
                <a:effectLst/>
                <a:latin typeface="Arial" panose="020B0604020202020204" pitchFamily="34" charset="0"/>
              </a:rPr>
              <a:t>quias</a:t>
            </a:r>
            <a:r>
              <a:rPr lang="en-GB">
                <a:effectLst/>
                <a:latin typeface="Arial" panose="020B0604020202020204" pitchFamily="34" charset="0"/>
              </a:rPr>
              <a:t> </a:t>
            </a:r>
            <a:r>
              <a:rPr lang="en-GB" err="1">
                <a:effectLst/>
                <a:latin typeface="Arial" panose="020B0604020202020204" pitchFamily="34" charset="0"/>
              </a:rPr>
              <a:t>quiduciet</a:t>
            </a:r>
            <a:r>
              <a:rPr lang="en-GB">
                <a:effectLst/>
                <a:latin typeface="Arial" panose="020B0604020202020204" pitchFamily="34" charset="0"/>
              </a:rPr>
              <a:t> </a:t>
            </a:r>
            <a:r>
              <a:rPr lang="en-GB" err="1">
                <a:effectLst/>
                <a:latin typeface="Arial" panose="020B0604020202020204" pitchFamily="34" charset="0"/>
              </a:rPr>
              <a:t>alic</a:t>
            </a:r>
            <a:r>
              <a:rPr lang="en-GB">
                <a:effectLst/>
                <a:latin typeface="Arial" panose="020B0604020202020204" pitchFamily="34" charset="0"/>
              </a:rPr>
              <a:t> </a:t>
            </a:r>
            <a:r>
              <a:rPr lang="en-GB" err="1">
                <a:effectLst/>
                <a:latin typeface="Arial" panose="020B0604020202020204" pitchFamily="34" charset="0"/>
              </a:rPr>
              <a:t>toribus</a:t>
            </a:r>
            <a:r>
              <a:rPr lang="en-GB">
                <a:effectLst/>
                <a:latin typeface="Arial" panose="020B0604020202020204" pitchFamily="34" charset="0"/>
              </a:rPr>
              <a:t> </a:t>
            </a:r>
            <a:r>
              <a:rPr lang="en-GB" err="1">
                <a:effectLst/>
                <a:latin typeface="Arial" panose="020B0604020202020204" pitchFamily="34" charset="0"/>
              </a:rPr>
              <a:t>dandae</a:t>
            </a:r>
            <a:r>
              <a:rPr lang="en-GB">
                <a:effectLst/>
                <a:latin typeface="Arial" panose="020B0604020202020204" pitchFamily="34" charset="0"/>
              </a:rPr>
              <a:t> non </a:t>
            </a:r>
            <a:r>
              <a:rPr lang="en-GB" err="1">
                <a:effectLst/>
                <a:latin typeface="Arial" panose="020B0604020202020204" pitchFamily="34" charset="0"/>
              </a:rPr>
              <a:t>restori</a:t>
            </a:r>
            <a:r>
              <a:rPr lang="en-GB">
                <a:effectLst/>
                <a:latin typeface="Arial" panose="020B0604020202020204" pitchFamily="34" charset="0"/>
              </a:rPr>
              <a:t> </a:t>
            </a:r>
            <a:r>
              <a:rPr lang="en-GB" err="1">
                <a:effectLst/>
                <a:latin typeface="Arial" panose="020B0604020202020204" pitchFamily="34" charset="0"/>
              </a:rPr>
              <a:t>beaquame</a:t>
            </a:r>
            <a:r>
              <a:rPr lang="en-GB">
                <a:effectLst/>
                <a:latin typeface="Arial" panose="020B0604020202020204" pitchFamily="34" charset="0"/>
              </a:rPr>
              <a:t> </a:t>
            </a:r>
            <a:r>
              <a:rPr lang="en-GB" err="1">
                <a:effectLst/>
                <a:latin typeface="Arial" panose="020B0604020202020204" pitchFamily="34" charset="0"/>
              </a:rPr>
              <a:t>prempores</a:t>
            </a:r>
            <a:r>
              <a:rPr lang="en-GB">
                <a:effectLst/>
                <a:latin typeface="Arial" panose="020B0604020202020204" pitchFamily="34" charset="0"/>
              </a:rPr>
              <a:t> et </a:t>
            </a:r>
            <a:r>
              <a:rPr lang="en-GB" err="1">
                <a:effectLst/>
                <a:latin typeface="Arial" panose="020B0604020202020204" pitchFamily="34" charset="0"/>
              </a:rPr>
              <a:t>remque</a:t>
            </a:r>
            <a:r>
              <a:rPr lang="en-GB">
                <a:effectLst/>
                <a:latin typeface="Arial" panose="020B0604020202020204" pitchFamily="34" charset="0"/>
              </a:rPr>
              <a:t> </a:t>
            </a:r>
            <a:r>
              <a:rPr lang="en-GB" err="1">
                <a:effectLst/>
                <a:latin typeface="Arial" panose="020B0604020202020204" pitchFamily="34" charset="0"/>
              </a:rPr>
              <a:t>quam</a:t>
            </a:r>
            <a:r>
              <a:rPr lang="en-GB">
                <a:effectLst/>
                <a:latin typeface="Arial" panose="020B0604020202020204" pitchFamily="34" charset="0"/>
              </a:rPr>
              <a:t> do</a:t>
            </a:r>
          </a:p>
          <a:p>
            <a:pPr marL="0" marR="0" lvl="0" indent="0" algn="l" defTabSz="914400" rtl="0" eaLnBrk="1" fontAlgn="auto" latinLnBrk="0" hangingPunct="1">
              <a:lnSpc>
                <a:spcPts val="1900"/>
              </a:lnSpc>
              <a:spcBef>
                <a:spcPts val="1000"/>
              </a:spcBef>
              <a:spcAft>
                <a:spcPts val="600"/>
              </a:spcAft>
              <a:buClr>
                <a:schemeClr val="accent1"/>
              </a:buClr>
              <a:buSzTx/>
              <a:buFont typeface="Arial" panose="020B0604020202020204" pitchFamily="34" charset="0"/>
              <a:buNone/>
              <a:tabLst/>
              <a:defRPr/>
            </a:pPr>
            <a:r>
              <a:rPr lang="en-GB" err="1">
                <a:effectLst/>
                <a:latin typeface="Arial" panose="020B0604020202020204" pitchFamily="34" charset="0"/>
              </a:rPr>
              <a:t>luptat</a:t>
            </a:r>
            <a:r>
              <a:rPr lang="en-GB">
                <a:effectLst/>
                <a:latin typeface="Arial" panose="020B0604020202020204" pitchFamily="34" charset="0"/>
              </a:rPr>
              <a:t> </a:t>
            </a:r>
            <a:r>
              <a:rPr lang="en-GB" err="1">
                <a:effectLst/>
                <a:latin typeface="Arial" panose="020B0604020202020204" pitchFamily="34" charset="0"/>
              </a:rPr>
              <a:t>ipsanis</a:t>
            </a:r>
            <a:r>
              <a:rPr lang="en-GB">
                <a:effectLst/>
                <a:latin typeface="Arial" panose="020B0604020202020204" pitchFamily="34" charset="0"/>
              </a:rPr>
              <a:t> </a:t>
            </a:r>
            <a:r>
              <a:rPr lang="en-GB" err="1">
                <a:effectLst/>
                <a:latin typeface="Arial" panose="020B0604020202020204" pitchFamily="34" charset="0"/>
              </a:rPr>
              <a:t>sitatur</a:t>
            </a:r>
            <a:r>
              <a:rPr lang="en-GB">
                <a:effectLst/>
                <a:latin typeface="Arial" panose="020B0604020202020204" pitchFamily="34" charset="0"/>
              </a:rPr>
              <a:t>, </a:t>
            </a:r>
            <a:r>
              <a:rPr lang="en-GB" err="1">
                <a:effectLst/>
                <a:latin typeface="Arial" panose="020B0604020202020204" pitchFamily="34" charset="0"/>
              </a:rPr>
              <a:t>quibus</a:t>
            </a:r>
            <a:r>
              <a:rPr lang="en-GB">
                <a:effectLst/>
                <a:latin typeface="Arial" panose="020B0604020202020204" pitchFamily="34" charset="0"/>
              </a:rPr>
              <a:t>, </a:t>
            </a:r>
            <a:r>
              <a:rPr lang="en-GB" err="1">
                <a:effectLst/>
                <a:latin typeface="Arial" panose="020B0604020202020204" pitchFamily="34" charset="0"/>
              </a:rPr>
              <a:t>utenimo</a:t>
            </a:r>
            <a:r>
              <a:rPr lang="en-GB">
                <a:effectLst/>
                <a:latin typeface="Arial" panose="020B0604020202020204" pitchFamily="34" charset="0"/>
              </a:rPr>
              <a:t> </a:t>
            </a:r>
            <a:r>
              <a:rPr lang="en-GB" err="1">
                <a:effectLst/>
                <a:latin typeface="Arial" panose="020B0604020202020204" pitchFamily="34" charset="0"/>
              </a:rPr>
              <a:t>dipsanitiis</a:t>
            </a:r>
            <a:r>
              <a:rPr lang="en-GB">
                <a:effectLst/>
                <a:latin typeface="Arial" panose="020B0604020202020204" pitchFamily="34" charset="0"/>
              </a:rPr>
              <a:t> </a:t>
            </a:r>
            <a:r>
              <a:rPr lang="en-GB" err="1">
                <a:effectLst/>
                <a:latin typeface="Arial" panose="020B0604020202020204" pitchFamily="34" charset="0"/>
              </a:rPr>
              <a:t>exerecum</a:t>
            </a:r>
            <a:r>
              <a:rPr lang="en-GB">
                <a:effectLst/>
                <a:latin typeface="Arial" panose="020B0604020202020204" pitchFamily="34" charset="0"/>
              </a:rPr>
              <a:t> </a:t>
            </a:r>
            <a:r>
              <a:rPr lang="en-GB" err="1">
                <a:effectLst/>
                <a:latin typeface="Arial" panose="020B0604020202020204" pitchFamily="34" charset="0"/>
              </a:rPr>
              <a:t>atem</a:t>
            </a:r>
            <a:r>
              <a:rPr lang="en-GB">
                <a:effectLst/>
                <a:latin typeface="Arial" panose="020B0604020202020204" pitchFamily="34" charset="0"/>
              </a:rPr>
              <a:t> rem que </a:t>
            </a:r>
            <a:r>
              <a:rPr lang="en-GB" err="1">
                <a:effectLst/>
                <a:latin typeface="Arial" panose="020B0604020202020204" pitchFamily="34" charset="0"/>
              </a:rPr>
              <a:t>nonsecte</a:t>
            </a:r>
            <a:r>
              <a:rPr lang="en-GB">
                <a:effectLst/>
                <a:latin typeface="Arial" panose="020B0604020202020204" pitchFamily="34" charset="0"/>
              </a:rPr>
              <a:t> </a:t>
            </a:r>
            <a:r>
              <a:rPr lang="en-GB" err="1">
                <a:effectLst/>
                <a:latin typeface="Arial" panose="020B0604020202020204" pitchFamily="34" charset="0"/>
              </a:rPr>
              <a:t>conse</a:t>
            </a:r>
            <a:r>
              <a:rPr lang="en-GB">
                <a:effectLst/>
                <a:latin typeface="Arial" panose="020B0604020202020204" pitchFamily="34" charset="0"/>
              </a:rPr>
              <a:t> </a:t>
            </a:r>
            <a:r>
              <a:rPr lang="en-GB" err="1">
                <a:effectLst/>
                <a:latin typeface="Arial" panose="020B0604020202020204" pitchFamily="34" charset="0"/>
              </a:rPr>
              <a:t>nihic</a:t>
            </a:r>
            <a:r>
              <a:rPr lang="en-GB">
                <a:effectLst/>
                <a:latin typeface="Arial" panose="020B0604020202020204" pitchFamily="34" charset="0"/>
              </a:rPr>
              <a:t> </a:t>
            </a:r>
            <a:r>
              <a:rPr lang="en-GB" err="1">
                <a:effectLst/>
                <a:latin typeface="Arial" panose="020B0604020202020204" pitchFamily="34" charset="0"/>
              </a:rPr>
              <a:t>tecerferia</a:t>
            </a:r>
            <a:r>
              <a:rPr lang="en-GB">
                <a:effectLst/>
                <a:latin typeface="Arial" panose="020B0604020202020204" pitchFamily="34" charset="0"/>
              </a:rPr>
              <a:t> </a:t>
            </a:r>
            <a:r>
              <a:rPr lang="en-GB" err="1">
                <a:effectLst/>
                <a:latin typeface="Arial" panose="020B0604020202020204" pitchFamily="34" charset="0"/>
              </a:rPr>
              <a:t>sam</a:t>
            </a:r>
            <a:r>
              <a:rPr lang="en-GB">
                <a:effectLst/>
                <a:latin typeface="Arial" panose="020B0604020202020204" pitchFamily="34" charset="0"/>
              </a:rPr>
              <a:t> </a:t>
            </a:r>
            <a:r>
              <a:rPr lang="en-GB" err="1">
                <a:effectLst/>
                <a:latin typeface="Arial" panose="020B0604020202020204" pitchFamily="34" charset="0"/>
              </a:rPr>
              <a:t>rCorum</a:t>
            </a:r>
            <a:r>
              <a:rPr lang="en-GB">
                <a:effectLst/>
                <a:latin typeface="Arial" panose="020B0604020202020204" pitchFamily="34" charset="0"/>
              </a:rPr>
              <a:t> </a:t>
            </a:r>
            <a:r>
              <a:rPr lang="en-GB" err="1">
                <a:effectLst/>
                <a:latin typeface="Arial" panose="020B0604020202020204" pitchFamily="34" charset="0"/>
              </a:rPr>
              <a:t>consedit</a:t>
            </a:r>
            <a:r>
              <a:rPr lang="en-GB">
                <a:effectLst/>
                <a:latin typeface="Arial" panose="020B0604020202020204" pitchFamily="34" charset="0"/>
              </a:rPr>
              <a:t> </a:t>
            </a:r>
            <a:r>
              <a:rPr lang="en-GB" err="1">
                <a:effectLst/>
                <a:latin typeface="Arial" panose="020B0604020202020204" pitchFamily="34" charset="0"/>
              </a:rPr>
              <a:t>ent</a:t>
            </a:r>
            <a:r>
              <a:rPr lang="en-GB">
                <a:effectLst/>
                <a:latin typeface="Arial" panose="020B0604020202020204" pitchFamily="34" charset="0"/>
              </a:rPr>
              <a:t> </a:t>
            </a:r>
            <a:r>
              <a:rPr lang="en-GB" err="1">
                <a:effectLst/>
                <a:latin typeface="Arial" panose="020B0604020202020204" pitchFamily="34" charset="0"/>
              </a:rPr>
              <a:t>omniat</a:t>
            </a:r>
            <a:r>
              <a:rPr lang="en-GB">
                <a:effectLst/>
                <a:latin typeface="Arial" panose="020B0604020202020204" pitchFamily="34" charset="0"/>
              </a:rPr>
              <a:t> </a:t>
            </a:r>
            <a:r>
              <a:rPr lang="en-GB" err="1">
                <a:effectLst/>
                <a:latin typeface="Arial" panose="020B0604020202020204" pitchFamily="34" charset="0"/>
              </a:rPr>
              <a:t>aut</a:t>
            </a:r>
            <a:r>
              <a:rPr lang="en-GB">
                <a:effectLst/>
                <a:latin typeface="Arial" panose="020B0604020202020204" pitchFamily="34" charset="0"/>
              </a:rPr>
              <a:t> et </a:t>
            </a:r>
            <a:r>
              <a:rPr lang="en-GB" err="1">
                <a:effectLst/>
                <a:latin typeface="Arial" panose="020B0604020202020204" pitchFamily="34" charset="0"/>
              </a:rPr>
              <a:t>eaque</a:t>
            </a:r>
            <a:r>
              <a:rPr lang="en-GB">
                <a:effectLst/>
                <a:latin typeface="Arial" panose="020B0604020202020204" pitchFamily="34" charset="0"/>
              </a:rPr>
              <a:t> </a:t>
            </a:r>
            <a:r>
              <a:rPr lang="en-GB" err="1">
                <a:effectLst/>
                <a:latin typeface="Arial" panose="020B0604020202020204" pitchFamily="34" charset="0"/>
              </a:rPr>
              <a:t>parum</a:t>
            </a:r>
            <a:r>
              <a:rPr lang="en-GB">
                <a:effectLst/>
                <a:latin typeface="Arial" panose="020B0604020202020204" pitchFamily="34" charset="0"/>
              </a:rPr>
              <a:t> </a:t>
            </a:r>
            <a:r>
              <a:rPr lang="en-GB" err="1">
                <a:effectLst/>
                <a:latin typeface="Arial" panose="020B0604020202020204" pitchFamily="34" charset="0"/>
              </a:rPr>
              <a:t>resciet</a:t>
            </a:r>
            <a:r>
              <a:rPr lang="en-GB">
                <a:effectLst/>
                <a:latin typeface="Arial" panose="020B0604020202020204" pitchFamily="34" charset="0"/>
              </a:rPr>
              <a:t>, </a:t>
            </a:r>
            <a:r>
              <a:rPr lang="en-GB" err="1">
                <a:effectLst/>
                <a:latin typeface="Arial" panose="020B0604020202020204" pitchFamily="34" charset="0"/>
              </a:rPr>
              <a:t>temodit</a:t>
            </a:r>
            <a:r>
              <a:rPr lang="en-GB">
                <a:effectLst/>
                <a:latin typeface="Arial" panose="020B0604020202020204" pitchFamily="34" charset="0"/>
              </a:rPr>
              <a:t> </a:t>
            </a:r>
            <a:r>
              <a:rPr lang="en-GB" err="1">
                <a:effectLst/>
                <a:latin typeface="Arial" panose="020B0604020202020204" pitchFamily="34" charset="0"/>
              </a:rPr>
              <a:t>labor</a:t>
            </a:r>
            <a:r>
              <a:rPr lang="en-GB">
                <a:effectLst/>
                <a:latin typeface="Arial" panose="020B0604020202020204" pitchFamily="34" charset="0"/>
              </a:rPr>
              <a:t> </a:t>
            </a:r>
            <a:r>
              <a:rPr lang="en-GB" err="1">
                <a:effectLst/>
                <a:latin typeface="Arial" panose="020B0604020202020204" pitchFamily="34" charset="0"/>
              </a:rPr>
              <a:t>modici</a:t>
            </a:r>
            <a:r>
              <a:rPr lang="en-GB">
                <a:effectLst/>
                <a:latin typeface="Arial" panose="020B0604020202020204" pitchFamily="34" charset="0"/>
              </a:rPr>
              <a:t> </a:t>
            </a:r>
            <a:r>
              <a:rPr lang="en-GB" err="1">
                <a:effectLst/>
                <a:latin typeface="Arial" panose="020B0604020202020204" pitchFamily="34" charset="0"/>
              </a:rPr>
              <a:t>audandit</a:t>
            </a:r>
            <a:r>
              <a:rPr lang="en-GB">
                <a:effectLst/>
                <a:latin typeface="Arial" panose="020B0604020202020204" pitchFamily="34" charset="0"/>
              </a:rPr>
              <a:t> </a:t>
            </a:r>
            <a:r>
              <a:rPr lang="en-GB" err="1">
                <a:effectLst/>
                <a:latin typeface="Arial" panose="020B0604020202020204" pitchFamily="34" charset="0"/>
              </a:rPr>
              <a:t>etur</a:t>
            </a:r>
            <a:r>
              <a:rPr lang="en-GB">
                <a:effectLst/>
                <a:latin typeface="Arial" panose="020B0604020202020204" pitchFamily="34" charset="0"/>
              </a:rPr>
              <a:t>? </a:t>
            </a:r>
            <a:r>
              <a:rPr lang="en-GB" err="1">
                <a:effectLst/>
                <a:latin typeface="Arial" panose="020B0604020202020204" pitchFamily="34" charset="0"/>
              </a:rPr>
              <a:t>Ihillat</a:t>
            </a:r>
            <a:r>
              <a:rPr lang="en-GB">
                <a:effectLst/>
                <a:latin typeface="Arial" panose="020B0604020202020204" pitchFamily="34" charset="0"/>
              </a:rPr>
              <a:t> </a:t>
            </a:r>
            <a:r>
              <a:rPr lang="en-GB" err="1">
                <a:effectLst/>
                <a:latin typeface="Arial" panose="020B0604020202020204" pitchFamily="34" charset="0"/>
              </a:rPr>
              <a:t>emoloreritas</a:t>
            </a:r>
            <a:r>
              <a:rPr lang="en-GB">
                <a:effectLst/>
                <a:latin typeface="Arial" panose="020B0604020202020204" pitchFamily="34" charset="0"/>
              </a:rPr>
              <a:t> </a:t>
            </a:r>
            <a:r>
              <a:rPr lang="en-GB" err="1">
                <a:effectLst/>
                <a:latin typeface="Arial" panose="020B0604020202020204" pitchFamily="34" charset="0"/>
              </a:rPr>
              <a:t>dolo</a:t>
            </a:r>
            <a:r>
              <a:rPr lang="en-GB">
                <a:effectLst/>
                <a:latin typeface="Arial" panose="020B0604020202020204" pitchFamily="34" charset="0"/>
              </a:rPr>
              <a:t> </a:t>
            </a:r>
            <a:r>
              <a:rPr lang="en-GB" err="1">
                <a:effectLst/>
                <a:latin typeface="Arial" panose="020B0604020202020204" pitchFamily="34" charset="0"/>
              </a:rPr>
              <a:t>voloresto</a:t>
            </a:r>
            <a:r>
              <a:rPr lang="en-GB">
                <a:effectLst/>
                <a:latin typeface="Arial" panose="020B0604020202020204" pitchFamily="34" charset="0"/>
              </a:rPr>
              <a:t> </a:t>
            </a:r>
            <a:r>
              <a:rPr lang="en-GB" err="1">
                <a:effectLst/>
                <a:latin typeface="Arial" panose="020B0604020202020204" pitchFamily="34" charset="0"/>
              </a:rPr>
              <a:t>videst</a:t>
            </a:r>
            <a:r>
              <a:rPr lang="en-GB">
                <a:effectLst/>
                <a:latin typeface="Arial" panose="020B0604020202020204" pitchFamily="34" charset="0"/>
              </a:rPr>
              <a:t>, od </a:t>
            </a:r>
            <a:r>
              <a:rPr lang="en-GB" err="1">
                <a:effectLst/>
                <a:latin typeface="Arial" panose="020B0604020202020204" pitchFamily="34" charset="0"/>
              </a:rPr>
              <a:t>ut</a:t>
            </a:r>
            <a:r>
              <a:rPr lang="en-GB">
                <a:effectLst/>
                <a:latin typeface="Arial" panose="020B0604020202020204" pitchFamily="34" charset="0"/>
              </a:rPr>
              <a:t> </a:t>
            </a:r>
            <a:r>
              <a:rPr lang="en-GB" err="1">
                <a:effectLst/>
                <a:latin typeface="Arial" panose="020B0604020202020204" pitchFamily="34" charset="0"/>
              </a:rPr>
              <a:t>experendi</a:t>
            </a:r>
            <a:r>
              <a:rPr lang="en-GB">
                <a:effectLst/>
                <a:latin typeface="Arial" panose="020B0604020202020204" pitchFamily="34" charset="0"/>
              </a:rPr>
              <a:t> </a:t>
            </a:r>
            <a:r>
              <a:rPr lang="en-GB" err="1">
                <a:effectLst/>
                <a:latin typeface="Arial" panose="020B0604020202020204" pitchFamily="34" charset="0"/>
              </a:rPr>
              <a:t>venime</a:t>
            </a:r>
            <a:r>
              <a:rPr lang="en-GB">
                <a:effectLst/>
                <a:latin typeface="Arial" panose="020B0604020202020204" pitchFamily="34" charset="0"/>
              </a:rPr>
              <a:t> </a:t>
            </a:r>
            <a:r>
              <a:rPr lang="en-GB" err="1">
                <a:effectLst/>
                <a:latin typeface="Arial" panose="020B0604020202020204" pitchFamily="34" charset="0"/>
              </a:rPr>
              <a:t>nos</a:t>
            </a:r>
            <a:r>
              <a:rPr lang="en-GB">
                <a:effectLst/>
                <a:latin typeface="Arial" panose="020B0604020202020204" pitchFamily="34" charset="0"/>
              </a:rPr>
              <a:t> </a:t>
            </a:r>
            <a:r>
              <a:rPr lang="en-GB" err="1">
                <a:effectLst/>
                <a:latin typeface="Arial" panose="020B0604020202020204" pitchFamily="34" charset="0"/>
              </a:rPr>
              <a:t>dolor</a:t>
            </a:r>
            <a:r>
              <a:rPr lang="en-GB">
                <a:effectLst/>
                <a:latin typeface="Arial" panose="020B0604020202020204" pitchFamily="34" charset="0"/>
              </a:rPr>
              <a:t> </a:t>
            </a:r>
            <a:r>
              <a:rPr lang="en-GB" err="1">
                <a:effectLst/>
                <a:latin typeface="Arial" panose="020B0604020202020204" pitchFamily="34" charset="0"/>
              </a:rPr>
              <a:t>si</a:t>
            </a:r>
            <a:r>
              <a:rPr lang="en-GB">
                <a:effectLst/>
                <a:latin typeface="Arial" panose="020B0604020202020204" pitchFamily="34" charset="0"/>
              </a:rPr>
              <a:t> </a:t>
            </a:r>
            <a:r>
              <a:rPr lang="en-GB" err="1">
                <a:effectLst/>
                <a:latin typeface="Arial" panose="020B0604020202020204" pitchFamily="34" charset="0"/>
              </a:rPr>
              <a:t>debitem</a:t>
            </a:r>
            <a:r>
              <a:rPr lang="en-GB">
                <a:effectLst/>
                <a:latin typeface="Arial" panose="020B0604020202020204" pitchFamily="34" charset="0"/>
              </a:rPr>
              <a:t> et </a:t>
            </a:r>
            <a:r>
              <a:rPr lang="en-GB" err="1">
                <a:effectLst/>
                <a:latin typeface="Arial" panose="020B0604020202020204" pitchFamily="34" charset="0"/>
              </a:rPr>
              <a:t>apitibus</a:t>
            </a:r>
            <a:r>
              <a:rPr lang="en-GB">
                <a:effectLst/>
                <a:latin typeface="Arial" panose="020B0604020202020204" pitchFamily="34" charset="0"/>
              </a:rPr>
              <a:t> de sim </a:t>
            </a:r>
            <a:r>
              <a:rPr lang="en-GB" err="1">
                <a:effectLst/>
                <a:latin typeface="Arial" panose="020B0604020202020204" pitchFamily="34" charset="0"/>
              </a:rPr>
              <a:t>facipsa</a:t>
            </a:r>
            <a:r>
              <a:rPr lang="en-GB">
                <a:effectLst/>
                <a:latin typeface="Arial" panose="020B0604020202020204" pitchFamily="34" charset="0"/>
              </a:rPr>
              <a:t> </a:t>
            </a:r>
            <a:r>
              <a:rPr lang="en-GB" err="1">
                <a:effectLst/>
                <a:latin typeface="Arial" panose="020B0604020202020204" pitchFamily="34" charset="0"/>
              </a:rPr>
              <a:t>quias</a:t>
            </a:r>
            <a:r>
              <a:rPr lang="en-GB">
                <a:effectLst/>
                <a:latin typeface="Arial" panose="020B0604020202020204" pitchFamily="34" charset="0"/>
              </a:rPr>
              <a:t> </a:t>
            </a:r>
            <a:r>
              <a:rPr lang="en-GB" err="1">
                <a:effectLst/>
                <a:latin typeface="Arial" panose="020B0604020202020204" pitchFamily="34" charset="0"/>
              </a:rPr>
              <a:t>quiduciet</a:t>
            </a:r>
            <a:r>
              <a:rPr lang="en-GB">
                <a:effectLst/>
                <a:latin typeface="Arial" panose="020B0604020202020204" pitchFamily="34" charset="0"/>
              </a:rPr>
              <a:t> </a:t>
            </a:r>
            <a:r>
              <a:rPr lang="en-GB" err="1">
                <a:effectLst/>
                <a:latin typeface="Arial" panose="020B0604020202020204" pitchFamily="34" charset="0"/>
              </a:rPr>
              <a:t>alic</a:t>
            </a:r>
            <a:r>
              <a:rPr lang="en-GB">
                <a:effectLst/>
                <a:latin typeface="Arial" panose="020B0604020202020204" pitchFamily="34" charset="0"/>
              </a:rPr>
              <a:t> </a:t>
            </a:r>
            <a:r>
              <a:rPr lang="en-GB" err="1">
                <a:effectLst/>
                <a:latin typeface="Arial" panose="020B0604020202020204" pitchFamily="34" charset="0"/>
              </a:rPr>
              <a:t>toribus</a:t>
            </a:r>
            <a:r>
              <a:rPr lang="en-GB">
                <a:effectLst/>
                <a:latin typeface="Arial" panose="020B0604020202020204" pitchFamily="34" charset="0"/>
              </a:rPr>
              <a:t> </a:t>
            </a:r>
            <a:r>
              <a:rPr lang="en-GB" err="1">
                <a:effectLst/>
                <a:latin typeface="Arial" panose="020B0604020202020204" pitchFamily="34" charset="0"/>
              </a:rPr>
              <a:t>dandae</a:t>
            </a:r>
            <a:r>
              <a:rPr lang="en-GB">
                <a:effectLst/>
                <a:latin typeface="Arial" panose="020B0604020202020204" pitchFamily="34" charset="0"/>
              </a:rPr>
              <a:t> non </a:t>
            </a:r>
            <a:r>
              <a:rPr lang="en-GB" err="1">
                <a:effectLst/>
                <a:latin typeface="Arial" panose="020B0604020202020204" pitchFamily="34" charset="0"/>
              </a:rPr>
              <a:t>restori</a:t>
            </a:r>
            <a:r>
              <a:rPr lang="en-GB">
                <a:effectLst/>
                <a:latin typeface="Arial" panose="020B0604020202020204" pitchFamily="34" charset="0"/>
              </a:rPr>
              <a:t> </a:t>
            </a:r>
            <a:r>
              <a:rPr lang="en-GB" err="1">
                <a:effectLst/>
                <a:latin typeface="Arial" panose="020B0604020202020204" pitchFamily="34" charset="0"/>
              </a:rPr>
              <a:t>beaquame</a:t>
            </a:r>
            <a:r>
              <a:rPr lang="en-GB">
                <a:effectLst/>
                <a:latin typeface="Arial" panose="020B0604020202020204" pitchFamily="34" charset="0"/>
              </a:rPr>
              <a:t> </a:t>
            </a:r>
            <a:r>
              <a:rPr lang="en-GB" err="1">
                <a:effectLst/>
                <a:latin typeface="Arial" panose="020B0604020202020204" pitchFamily="34" charset="0"/>
              </a:rPr>
              <a:t>prempores</a:t>
            </a:r>
            <a:r>
              <a:rPr lang="en-GB">
                <a:effectLst/>
                <a:latin typeface="Arial" panose="020B0604020202020204" pitchFamily="34" charset="0"/>
              </a:rPr>
              <a:t> et </a:t>
            </a:r>
            <a:r>
              <a:rPr lang="en-GB" err="1">
                <a:effectLst/>
                <a:latin typeface="Arial" panose="020B0604020202020204" pitchFamily="34" charset="0"/>
              </a:rPr>
              <a:t>remque</a:t>
            </a:r>
            <a:r>
              <a:rPr lang="en-GB">
                <a:effectLst/>
                <a:latin typeface="Arial" panose="020B0604020202020204" pitchFamily="34" charset="0"/>
              </a:rPr>
              <a:t> </a:t>
            </a:r>
            <a:r>
              <a:rPr lang="en-GB" err="1">
                <a:effectLst/>
                <a:latin typeface="Arial" panose="020B0604020202020204" pitchFamily="34" charset="0"/>
              </a:rPr>
              <a:t>quam</a:t>
            </a:r>
            <a:r>
              <a:rPr lang="en-GB">
                <a:effectLst/>
                <a:latin typeface="Arial" panose="020B0604020202020204" pitchFamily="34" charset="0"/>
              </a:rPr>
              <a:t> do</a:t>
            </a:r>
          </a:p>
          <a:p>
            <a:endParaRPr lang="en-GB">
              <a:effectLst/>
              <a:latin typeface="Arial" panose="020B0604020202020204" pitchFamily="34" charset="0"/>
            </a:endParaRPr>
          </a:p>
        </p:txBody>
      </p:sp>
      <p:sp>
        <p:nvSpPr>
          <p:cNvPr id="10" name="Text Placeholder 6">
            <a:extLst>
              <a:ext uri="{FF2B5EF4-FFF2-40B4-BE49-F238E27FC236}">
                <a16:creationId xmlns:a16="http://schemas.microsoft.com/office/drawing/2014/main" id="{632803DE-0677-FE4B-9414-E00F63CF3CD8}"/>
              </a:ext>
            </a:extLst>
          </p:cNvPr>
          <p:cNvSpPr>
            <a:spLocks noGrp="1"/>
          </p:cNvSpPr>
          <p:nvPr>
            <p:ph type="body" sz="quarter" idx="16" hasCustomPrompt="1"/>
          </p:nvPr>
        </p:nvSpPr>
        <p:spPr>
          <a:xfrm>
            <a:off x="6132093" y="1434353"/>
            <a:ext cx="5129466" cy="4438418"/>
          </a:xfrm>
        </p:spPr>
        <p:txBody>
          <a:bodyPr numCol="1" spcCol="360000"/>
          <a:lstStyle>
            <a:lvl1pPr marL="0" marR="0" indent="0" algn="l" defTabSz="914400" rtl="0" eaLnBrk="1" fontAlgn="auto" latinLnBrk="0" hangingPunct="1">
              <a:lnSpc>
                <a:spcPts val="1900"/>
              </a:lnSpc>
              <a:spcBef>
                <a:spcPts val="1000"/>
              </a:spcBef>
              <a:spcAft>
                <a:spcPts val="600"/>
              </a:spcAft>
              <a:buClr>
                <a:schemeClr val="accent1"/>
              </a:buClr>
              <a:buSzTx/>
              <a:buFont typeface="Arial" panose="020B0604020202020204" pitchFamily="34" charset="0"/>
              <a:buNone/>
              <a:tabLst/>
              <a:defRPr>
                <a:solidFill>
                  <a:schemeClr val="bg1"/>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Font typeface="Arial" panose="020B0604020202020204" pitchFamily="34" charset="0"/>
              <a:buNone/>
              <a:defRPr/>
            </a:lvl5pPr>
          </a:lstStyle>
          <a:p>
            <a:pPr marL="0" marR="0" lvl="0" indent="0" algn="l" defTabSz="914400" rtl="0" eaLnBrk="1" fontAlgn="auto" latinLnBrk="0" hangingPunct="1">
              <a:lnSpc>
                <a:spcPts val="1900"/>
              </a:lnSpc>
              <a:spcBef>
                <a:spcPts val="1000"/>
              </a:spcBef>
              <a:spcAft>
                <a:spcPts val="600"/>
              </a:spcAft>
              <a:buClr>
                <a:schemeClr val="accent1"/>
              </a:buClr>
              <a:buSzTx/>
              <a:buFont typeface="Arial" panose="020B0604020202020204" pitchFamily="34" charset="0"/>
              <a:buNone/>
              <a:tabLst/>
              <a:defRPr/>
            </a:pPr>
            <a:r>
              <a:rPr lang="en-GB" err="1">
                <a:effectLst/>
                <a:latin typeface="Arial" panose="020B0604020202020204" pitchFamily="34" charset="0"/>
              </a:rPr>
              <a:t>Corum</a:t>
            </a:r>
            <a:r>
              <a:rPr lang="en-GB">
                <a:effectLst/>
                <a:latin typeface="Arial" panose="020B0604020202020204" pitchFamily="34" charset="0"/>
              </a:rPr>
              <a:t> </a:t>
            </a:r>
            <a:r>
              <a:rPr lang="en-GB" err="1">
                <a:effectLst/>
                <a:latin typeface="Arial" panose="020B0604020202020204" pitchFamily="34" charset="0"/>
              </a:rPr>
              <a:t>consedit</a:t>
            </a:r>
            <a:r>
              <a:rPr lang="en-GB">
                <a:effectLst/>
                <a:latin typeface="Arial" panose="020B0604020202020204" pitchFamily="34" charset="0"/>
              </a:rPr>
              <a:t> </a:t>
            </a:r>
            <a:r>
              <a:rPr lang="en-GB" err="1">
                <a:effectLst/>
                <a:latin typeface="Arial" panose="020B0604020202020204" pitchFamily="34" charset="0"/>
              </a:rPr>
              <a:t>ent</a:t>
            </a:r>
            <a:r>
              <a:rPr lang="en-GB">
                <a:effectLst/>
                <a:latin typeface="Arial" panose="020B0604020202020204" pitchFamily="34" charset="0"/>
              </a:rPr>
              <a:t> </a:t>
            </a:r>
            <a:r>
              <a:rPr lang="en-GB" err="1">
                <a:effectLst/>
                <a:latin typeface="Arial" panose="020B0604020202020204" pitchFamily="34" charset="0"/>
              </a:rPr>
              <a:t>omniat</a:t>
            </a:r>
            <a:r>
              <a:rPr lang="en-GB">
                <a:effectLst/>
                <a:latin typeface="Arial" panose="020B0604020202020204" pitchFamily="34" charset="0"/>
              </a:rPr>
              <a:t> </a:t>
            </a:r>
            <a:r>
              <a:rPr lang="en-GB" err="1">
                <a:effectLst/>
                <a:latin typeface="Arial" panose="020B0604020202020204" pitchFamily="34" charset="0"/>
              </a:rPr>
              <a:t>aut</a:t>
            </a:r>
            <a:r>
              <a:rPr lang="en-GB">
                <a:effectLst/>
                <a:latin typeface="Arial" panose="020B0604020202020204" pitchFamily="34" charset="0"/>
              </a:rPr>
              <a:t> et </a:t>
            </a:r>
            <a:r>
              <a:rPr lang="en-GB" err="1">
                <a:effectLst/>
                <a:latin typeface="Arial" panose="020B0604020202020204" pitchFamily="34" charset="0"/>
              </a:rPr>
              <a:t>eaque</a:t>
            </a:r>
            <a:r>
              <a:rPr lang="en-GB">
                <a:effectLst/>
                <a:latin typeface="Arial" panose="020B0604020202020204" pitchFamily="34" charset="0"/>
              </a:rPr>
              <a:t> </a:t>
            </a:r>
            <a:r>
              <a:rPr lang="en-GB" err="1">
                <a:effectLst/>
                <a:latin typeface="Arial" panose="020B0604020202020204" pitchFamily="34" charset="0"/>
              </a:rPr>
              <a:t>parum</a:t>
            </a:r>
            <a:r>
              <a:rPr lang="en-GB">
                <a:effectLst/>
                <a:latin typeface="Arial" panose="020B0604020202020204" pitchFamily="34" charset="0"/>
              </a:rPr>
              <a:t> </a:t>
            </a:r>
            <a:r>
              <a:rPr lang="en-GB" err="1">
                <a:effectLst/>
                <a:latin typeface="Arial" panose="020B0604020202020204" pitchFamily="34" charset="0"/>
              </a:rPr>
              <a:t>resciet</a:t>
            </a:r>
            <a:r>
              <a:rPr lang="en-GB">
                <a:effectLst/>
                <a:latin typeface="Arial" panose="020B0604020202020204" pitchFamily="34" charset="0"/>
              </a:rPr>
              <a:t>, </a:t>
            </a:r>
            <a:r>
              <a:rPr lang="en-GB" err="1">
                <a:effectLst/>
                <a:latin typeface="Arial" panose="020B0604020202020204" pitchFamily="34" charset="0"/>
              </a:rPr>
              <a:t>temodit</a:t>
            </a:r>
            <a:r>
              <a:rPr lang="en-GB">
                <a:effectLst/>
                <a:latin typeface="Arial" panose="020B0604020202020204" pitchFamily="34" charset="0"/>
              </a:rPr>
              <a:t> </a:t>
            </a:r>
            <a:r>
              <a:rPr lang="en-GB" err="1">
                <a:effectLst/>
                <a:latin typeface="Arial" panose="020B0604020202020204" pitchFamily="34" charset="0"/>
              </a:rPr>
              <a:t>labor</a:t>
            </a:r>
            <a:r>
              <a:rPr lang="en-GB">
                <a:effectLst/>
                <a:latin typeface="Arial" panose="020B0604020202020204" pitchFamily="34" charset="0"/>
              </a:rPr>
              <a:t> </a:t>
            </a:r>
            <a:r>
              <a:rPr lang="en-GB" err="1">
                <a:effectLst/>
                <a:latin typeface="Arial" panose="020B0604020202020204" pitchFamily="34" charset="0"/>
              </a:rPr>
              <a:t>modici</a:t>
            </a:r>
            <a:r>
              <a:rPr lang="en-GB">
                <a:effectLst/>
                <a:latin typeface="Arial" panose="020B0604020202020204" pitchFamily="34" charset="0"/>
              </a:rPr>
              <a:t> </a:t>
            </a:r>
            <a:r>
              <a:rPr lang="en-GB" err="1">
                <a:effectLst/>
                <a:latin typeface="Arial" panose="020B0604020202020204" pitchFamily="34" charset="0"/>
              </a:rPr>
              <a:t>audandit</a:t>
            </a:r>
            <a:r>
              <a:rPr lang="en-GB">
                <a:effectLst/>
                <a:latin typeface="Arial" panose="020B0604020202020204" pitchFamily="34" charset="0"/>
              </a:rPr>
              <a:t> </a:t>
            </a:r>
            <a:r>
              <a:rPr lang="en-GB" err="1">
                <a:effectLst/>
                <a:latin typeface="Arial" panose="020B0604020202020204" pitchFamily="34" charset="0"/>
              </a:rPr>
              <a:t>etur</a:t>
            </a:r>
            <a:r>
              <a:rPr lang="en-GB">
                <a:effectLst/>
                <a:latin typeface="Arial" panose="020B0604020202020204" pitchFamily="34" charset="0"/>
              </a:rPr>
              <a:t>? </a:t>
            </a:r>
            <a:r>
              <a:rPr lang="en-GB" err="1">
                <a:effectLst/>
                <a:latin typeface="Arial" panose="020B0604020202020204" pitchFamily="34" charset="0"/>
              </a:rPr>
              <a:t>Ihillat</a:t>
            </a:r>
            <a:r>
              <a:rPr lang="en-GB">
                <a:effectLst/>
                <a:latin typeface="Arial" panose="020B0604020202020204" pitchFamily="34" charset="0"/>
              </a:rPr>
              <a:t> </a:t>
            </a:r>
            <a:r>
              <a:rPr lang="en-GB" err="1">
                <a:effectLst/>
                <a:latin typeface="Arial" panose="020B0604020202020204" pitchFamily="34" charset="0"/>
              </a:rPr>
              <a:t>emoloreritas</a:t>
            </a:r>
            <a:r>
              <a:rPr lang="en-GB">
                <a:effectLst/>
                <a:latin typeface="Arial" panose="020B0604020202020204" pitchFamily="34" charset="0"/>
              </a:rPr>
              <a:t> </a:t>
            </a:r>
            <a:r>
              <a:rPr lang="en-GB" err="1">
                <a:effectLst/>
                <a:latin typeface="Arial" panose="020B0604020202020204" pitchFamily="34" charset="0"/>
              </a:rPr>
              <a:t>dolo</a:t>
            </a:r>
            <a:r>
              <a:rPr lang="en-GB">
                <a:effectLst/>
                <a:latin typeface="Arial" panose="020B0604020202020204" pitchFamily="34" charset="0"/>
              </a:rPr>
              <a:t> </a:t>
            </a:r>
            <a:r>
              <a:rPr lang="en-GB" err="1">
                <a:effectLst/>
                <a:latin typeface="Arial" panose="020B0604020202020204" pitchFamily="34" charset="0"/>
              </a:rPr>
              <a:t>voloresto</a:t>
            </a:r>
            <a:r>
              <a:rPr lang="en-GB">
                <a:effectLst/>
                <a:latin typeface="Arial" panose="020B0604020202020204" pitchFamily="34" charset="0"/>
              </a:rPr>
              <a:t> </a:t>
            </a:r>
            <a:r>
              <a:rPr lang="en-GB" err="1">
                <a:effectLst/>
                <a:latin typeface="Arial" panose="020B0604020202020204" pitchFamily="34" charset="0"/>
              </a:rPr>
              <a:t>videst</a:t>
            </a:r>
            <a:r>
              <a:rPr lang="en-GB">
                <a:effectLst/>
                <a:latin typeface="Arial" panose="020B0604020202020204" pitchFamily="34" charset="0"/>
              </a:rPr>
              <a:t>, od </a:t>
            </a:r>
            <a:r>
              <a:rPr lang="en-GB" err="1">
                <a:effectLst/>
                <a:latin typeface="Arial" panose="020B0604020202020204" pitchFamily="34" charset="0"/>
              </a:rPr>
              <a:t>ut</a:t>
            </a:r>
            <a:r>
              <a:rPr lang="en-GB">
                <a:effectLst/>
                <a:latin typeface="Arial" panose="020B0604020202020204" pitchFamily="34" charset="0"/>
              </a:rPr>
              <a:t> </a:t>
            </a:r>
            <a:r>
              <a:rPr lang="en-GB" err="1">
                <a:effectLst/>
                <a:latin typeface="Arial" panose="020B0604020202020204" pitchFamily="34" charset="0"/>
              </a:rPr>
              <a:t>experendi</a:t>
            </a:r>
            <a:r>
              <a:rPr lang="en-GB">
                <a:effectLst/>
                <a:latin typeface="Arial" panose="020B0604020202020204" pitchFamily="34" charset="0"/>
              </a:rPr>
              <a:t> </a:t>
            </a:r>
            <a:r>
              <a:rPr lang="en-GB" err="1">
                <a:effectLst/>
                <a:latin typeface="Arial" panose="020B0604020202020204" pitchFamily="34" charset="0"/>
              </a:rPr>
              <a:t>venime</a:t>
            </a:r>
            <a:r>
              <a:rPr lang="en-GB">
                <a:effectLst/>
                <a:latin typeface="Arial" panose="020B0604020202020204" pitchFamily="34" charset="0"/>
              </a:rPr>
              <a:t> </a:t>
            </a:r>
            <a:r>
              <a:rPr lang="en-GB" err="1">
                <a:effectLst/>
                <a:latin typeface="Arial" panose="020B0604020202020204" pitchFamily="34" charset="0"/>
              </a:rPr>
              <a:t>nos</a:t>
            </a:r>
            <a:r>
              <a:rPr lang="en-GB">
                <a:effectLst/>
                <a:latin typeface="Arial" panose="020B0604020202020204" pitchFamily="34" charset="0"/>
              </a:rPr>
              <a:t> </a:t>
            </a:r>
            <a:r>
              <a:rPr lang="en-GB" err="1">
                <a:effectLst/>
                <a:latin typeface="Arial" panose="020B0604020202020204" pitchFamily="34" charset="0"/>
              </a:rPr>
              <a:t>dolor</a:t>
            </a:r>
            <a:r>
              <a:rPr lang="en-GB">
                <a:effectLst/>
                <a:latin typeface="Arial" panose="020B0604020202020204" pitchFamily="34" charset="0"/>
              </a:rPr>
              <a:t> </a:t>
            </a:r>
            <a:r>
              <a:rPr lang="en-GB" err="1">
                <a:effectLst/>
                <a:latin typeface="Arial" panose="020B0604020202020204" pitchFamily="34" charset="0"/>
              </a:rPr>
              <a:t>si</a:t>
            </a:r>
            <a:r>
              <a:rPr lang="en-GB">
                <a:effectLst/>
                <a:latin typeface="Arial" panose="020B0604020202020204" pitchFamily="34" charset="0"/>
              </a:rPr>
              <a:t> </a:t>
            </a:r>
            <a:r>
              <a:rPr lang="en-GB" err="1">
                <a:effectLst/>
                <a:latin typeface="Arial" panose="020B0604020202020204" pitchFamily="34" charset="0"/>
              </a:rPr>
              <a:t>debitem</a:t>
            </a:r>
            <a:r>
              <a:rPr lang="en-GB">
                <a:effectLst/>
                <a:latin typeface="Arial" panose="020B0604020202020204" pitchFamily="34" charset="0"/>
              </a:rPr>
              <a:t> et </a:t>
            </a:r>
            <a:r>
              <a:rPr lang="en-GB" err="1">
                <a:effectLst/>
                <a:latin typeface="Arial" panose="020B0604020202020204" pitchFamily="34" charset="0"/>
              </a:rPr>
              <a:t>apitibus</a:t>
            </a:r>
            <a:r>
              <a:rPr lang="en-GB">
                <a:effectLst/>
                <a:latin typeface="Arial" panose="020B0604020202020204" pitchFamily="34" charset="0"/>
              </a:rPr>
              <a:t> de sim </a:t>
            </a:r>
            <a:r>
              <a:rPr lang="en-GB" err="1">
                <a:effectLst/>
                <a:latin typeface="Arial" panose="020B0604020202020204" pitchFamily="34" charset="0"/>
              </a:rPr>
              <a:t>facipsa</a:t>
            </a:r>
            <a:r>
              <a:rPr lang="en-GB">
                <a:effectLst/>
                <a:latin typeface="Arial" panose="020B0604020202020204" pitchFamily="34" charset="0"/>
              </a:rPr>
              <a:t> </a:t>
            </a:r>
            <a:r>
              <a:rPr lang="en-GB" err="1">
                <a:effectLst/>
                <a:latin typeface="Arial" panose="020B0604020202020204" pitchFamily="34" charset="0"/>
              </a:rPr>
              <a:t>quias</a:t>
            </a:r>
            <a:r>
              <a:rPr lang="en-GB">
                <a:effectLst/>
                <a:latin typeface="Arial" panose="020B0604020202020204" pitchFamily="34" charset="0"/>
              </a:rPr>
              <a:t> </a:t>
            </a:r>
            <a:r>
              <a:rPr lang="en-GB" err="1">
                <a:effectLst/>
                <a:latin typeface="Arial" panose="020B0604020202020204" pitchFamily="34" charset="0"/>
              </a:rPr>
              <a:t>quiduciet</a:t>
            </a:r>
            <a:r>
              <a:rPr lang="en-GB">
                <a:effectLst/>
                <a:latin typeface="Arial" panose="020B0604020202020204" pitchFamily="34" charset="0"/>
              </a:rPr>
              <a:t> </a:t>
            </a:r>
            <a:r>
              <a:rPr lang="en-GB" err="1">
                <a:effectLst/>
                <a:latin typeface="Arial" panose="020B0604020202020204" pitchFamily="34" charset="0"/>
              </a:rPr>
              <a:t>alic</a:t>
            </a:r>
            <a:r>
              <a:rPr lang="en-GB">
                <a:effectLst/>
                <a:latin typeface="Arial" panose="020B0604020202020204" pitchFamily="34" charset="0"/>
              </a:rPr>
              <a:t> </a:t>
            </a:r>
            <a:r>
              <a:rPr lang="en-GB" err="1">
                <a:effectLst/>
                <a:latin typeface="Arial" panose="020B0604020202020204" pitchFamily="34" charset="0"/>
              </a:rPr>
              <a:t>toribus</a:t>
            </a:r>
            <a:r>
              <a:rPr lang="en-GB">
                <a:effectLst/>
                <a:latin typeface="Arial" panose="020B0604020202020204" pitchFamily="34" charset="0"/>
              </a:rPr>
              <a:t> </a:t>
            </a:r>
            <a:r>
              <a:rPr lang="en-GB" err="1">
                <a:effectLst/>
                <a:latin typeface="Arial" panose="020B0604020202020204" pitchFamily="34" charset="0"/>
              </a:rPr>
              <a:t>dandae</a:t>
            </a:r>
            <a:r>
              <a:rPr lang="en-GB">
                <a:effectLst/>
                <a:latin typeface="Arial" panose="020B0604020202020204" pitchFamily="34" charset="0"/>
              </a:rPr>
              <a:t> non </a:t>
            </a:r>
            <a:r>
              <a:rPr lang="en-GB" err="1">
                <a:effectLst/>
                <a:latin typeface="Arial" panose="020B0604020202020204" pitchFamily="34" charset="0"/>
              </a:rPr>
              <a:t>restori</a:t>
            </a:r>
            <a:r>
              <a:rPr lang="en-GB">
                <a:effectLst/>
                <a:latin typeface="Arial" panose="020B0604020202020204" pitchFamily="34" charset="0"/>
              </a:rPr>
              <a:t> </a:t>
            </a:r>
            <a:r>
              <a:rPr lang="en-GB" err="1">
                <a:effectLst/>
                <a:latin typeface="Arial" panose="020B0604020202020204" pitchFamily="34" charset="0"/>
              </a:rPr>
              <a:t>beaquame</a:t>
            </a:r>
            <a:r>
              <a:rPr lang="en-GB">
                <a:effectLst/>
                <a:latin typeface="Arial" panose="020B0604020202020204" pitchFamily="34" charset="0"/>
              </a:rPr>
              <a:t> </a:t>
            </a:r>
            <a:r>
              <a:rPr lang="en-GB" err="1">
                <a:effectLst/>
                <a:latin typeface="Arial" panose="020B0604020202020204" pitchFamily="34" charset="0"/>
              </a:rPr>
              <a:t>prempores</a:t>
            </a:r>
            <a:r>
              <a:rPr lang="en-GB">
                <a:effectLst/>
                <a:latin typeface="Arial" panose="020B0604020202020204" pitchFamily="34" charset="0"/>
              </a:rPr>
              <a:t> et </a:t>
            </a:r>
            <a:r>
              <a:rPr lang="en-GB" err="1">
                <a:effectLst/>
                <a:latin typeface="Arial" panose="020B0604020202020204" pitchFamily="34" charset="0"/>
              </a:rPr>
              <a:t>remque</a:t>
            </a:r>
            <a:r>
              <a:rPr lang="en-GB">
                <a:effectLst/>
                <a:latin typeface="Arial" panose="020B0604020202020204" pitchFamily="34" charset="0"/>
              </a:rPr>
              <a:t> </a:t>
            </a:r>
            <a:r>
              <a:rPr lang="en-GB" err="1">
                <a:effectLst/>
                <a:latin typeface="Arial" panose="020B0604020202020204" pitchFamily="34" charset="0"/>
              </a:rPr>
              <a:t>quam</a:t>
            </a:r>
            <a:r>
              <a:rPr lang="en-GB">
                <a:effectLst/>
                <a:latin typeface="Arial" panose="020B0604020202020204" pitchFamily="34" charset="0"/>
              </a:rPr>
              <a:t> do</a:t>
            </a:r>
          </a:p>
          <a:p>
            <a:pPr marL="0" marR="0" lvl="0" indent="0" algn="l" defTabSz="914400" rtl="0" eaLnBrk="1" fontAlgn="auto" latinLnBrk="0" hangingPunct="1">
              <a:lnSpc>
                <a:spcPts val="1900"/>
              </a:lnSpc>
              <a:spcBef>
                <a:spcPts val="1000"/>
              </a:spcBef>
              <a:spcAft>
                <a:spcPts val="600"/>
              </a:spcAft>
              <a:buClr>
                <a:schemeClr val="accent1"/>
              </a:buClr>
              <a:buSzTx/>
              <a:buFont typeface="Arial" panose="020B0604020202020204" pitchFamily="34" charset="0"/>
              <a:buNone/>
              <a:tabLst/>
              <a:defRPr/>
            </a:pPr>
            <a:r>
              <a:rPr lang="en-GB" err="1">
                <a:effectLst/>
                <a:latin typeface="Arial" panose="020B0604020202020204" pitchFamily="34" charset="0"/>
              </a:rPr>
              <a:t>Corum</a:t>
            </a:r>
            <a:r>
              <a:rPr lang="en-GB">
                <a:effectLst/>
                <a:latin typeface="Arial" panose="020B0604020202020204" pitchFamily="34" charset="0"/>
              </a:rPr>
              <a:t> </a:t>
            </a:r>
            <a:r>
              <a:rPr lang="en-GB" err="1">
                <a:effectLst/>
                <a:latin typeface="Arial" panose="020B0604020202020204" pitchFamily="34" charset="0"/>
              </a:rPr>
              <a:t>consedit</a:t>
            </a:r>
            <a:r>
              <a:rPr lang="en-GB">
                <a:effectLst/>
                <a:latin typeface="Arial" panose="020B0604020202020204" pitchFamily="34" charset="0"/>
              </a:rPr>
              <a:t> </a:t>
            </a:r>
            <a:r>
              <a:rPr lang="en-GB" err="1">
                <a:effectLst/>
                <a:latin typeface="Arial" panose="020B0604020202020204" pitchFamily="34" charset="0"/>
              </a:rPr>
              <a:t>ent</a:t>
            </a:r>
            <a:r>
              <a:rPr lang="en-GB">
                <a:effectLst/>
                <a:latin typeface="Arial" panose="020B0604020202020204" pitchFamily="34" charset="0"/>
              </a:rPr>
              <a:t> </a:t>
            </a:r>
            <a:r>
              <a:rPr lang="en-GB" err="1">
                <a:effectLst/>
                <a:latin typeface="Arial" panose="020B0604020202020204" pitchFamily="34" charset="0"/>
              </a:rPr>
              <a:t>omniat</a:t>
            </a:r>
            <a:r>
              <a:rPr lang="en-GB">
                <a:effectLst/>
                <a:latin typeface="Arial" panose="020B0604020202020204" pitchFamily="34" charset="0"/>
              </a:rPr>
              <a:t> </a:t>
            </a:r>
            <a:r>
              <a:rPr lang="en-GB" err="1">
                <a:effectLst/>
                <a:latin typeface="Arial" panose="020B0604020202020204" pitchFamily="34" charset="0"/>
              </a:rPr>
              <a:t>aut</a:t>
            </a:r>
            <a:r>
              <a:rPr lang="en-GB">
                <a:effectLst/>
                <a:latin typeface="Arial" panose="020B0604020202020204" pitchFamily="34" charset="0"/>
              </a:rPr>
              <a:t> et </a:t>
            </a:r>
            <a:r>
              <a:rPr lang="en-GB" err="1">
                <a:effectLst/>
                <a:latin typeface="Arial" panose="020B0604020202020204" pitchFamily="34" charset="0"/>
              </a:rPr>
              <a:t>eaque</a:t>
            </a:r>
            <a:r>
              <a:rPr lang="en-GB">
                <a:effectLst/>
                <a:latin typeface="Arial" panose="020B0604020202020204" pitchFamily="34" charset="0"/>
              </a:rPr>
              <a:t> </a:t>
            </a:r>
            <a:r>
              <a:rPr lang="en-GB" err="1">
                <a:effectLst/>
                <a:latin typeface="Arial" panose="020B0604020202020204" pitchFamily="34" charset="0"/>
              </a:rPr>
              <a:t>parum</a:t>
            </a:r>
            <a:r>
              <a:rPr lang="en-GB">
                <a:effectLst/>
                <a:latin typeface="Arial" panose="020B0604020202020204" pitchFamily="34" charset="0"/>
              </a:rPr>
              <a:t> </a:t>
            </a:r>
            <a:r>
              <a:rPr lang="en-GB" err="1">
                <a:effectLst/>
                <a:latin typeface="Arial" panose="020B0604020202020204" pitchFamily="34" charset="0"/>
              </a:rPr>
              <a:t>resciet</a:t>
            </a:r>
            <a:r>
              <a:rPr lang="en-GB">
                <a:effectLst/>
                <a:latin typeface="Arial" panose="020B0604020202020204" pitchFamily="34" charset="0"/>
              </a:rPr>
              <a:t>, </a:t>
            </a:r>
            <a:r>
              <a:rPr lang="en-GB" err="1">
                <a:effectLst/>
                <a:latin typeface="Arial" panose="020B0604020202020204" pitchFamily="34" charset="0"/>
              </a:rPr>
              <a:t>temodit</a:t>
            </a:r>
            <a:r>
              <a:rPr lang="en-GB">
                <a:effectLst/>
                <a:latin typeface="Arial" panose="020B0604020202020204" pitchFamily="34" charset="0"/>
              </a:rPr>
              <a:t> </a:t>
            </a:r>
            <a:r>
              <a:rPr lang="en-GB" err="1">
                <a:effectLst/>
                <a:latin typeface="Arial" panose="020B0604020202020204" pitchFamily="34" charset="0"/>
              </a:rPr>
              <a:t>labor</a:t>
            </a:r>
            <a:r>
              <a:rPr lang="en-GB">
                <a:effectLst/>
                <a:latin typeface="Arial" panose="020B0604020202020204" pitchFamily="34" charset="0"/>
              </a:rPr>
              <a:t> </a:t>
            </a:r>
            <a:r>
              <a:rPr lang="en-GB" err="1">
                <a:effectLst/>
                <a:latin typeface="Arial" panose="020B0604020202020204" pitchFamily="34" charset="0"/>
              </a:rPr>
              <a:t>modici</a:t>
            </a:r>
            <a:r>
              <a:rPr lang="en-GB">
                <a:effectLst/>
                <a:latin typeface="Arial" panose="020B0604020202020204" pitchFamily="34" charset="0"/>
              </a:rPr>
              <a:t> </a:t>
            </a:r>
            <a:r>
              <a:rPr lang="en-GB" err="1">
                <a:effectLst/>
                <a:latin typeface="Arial" panose="020B0604020202020204" pitchFamily="34" charset="0"/>
              </a:rPr>
              <a:t>audandit</a:t>
            </a:r>
            <a:r>
              <a:rPr lang="en-GB">
                <a:effectLst/>
                <a:latin typeface="Arial" panose="020B0604020202020204" pitchFamily="34" charset="0"/>
              </a:rPr>
              <a:t> </a:t>
            </a:r>
            <a:r>
              <a:rPr lang="en-GB" err="1">
                <a:effectLst/>
                <a:latin typeface="Arial" panose="020B0604020202020204" pitchFamily="34" charset="0"/>
              </a:rPr>
              <a:t>etur</a:t>
            </a:r>
            <a:r>
              <a:rPr lang="en-GB">
                <a:effectLst/>
                <a:latin typeface="Arial" panose="020B0604020202020204" pitchFamily="34" charset="0"/>
              </a:rPr>
              <a:t>? </a:t>
            </a:r>
            <a:r>
              <a:rPr lang="en-GB" err="1">
                <a:effectLst/>
                <a:latin typeface="Arial" panose="020B0604020202020204" pitchFamily="34" charset="0"/>
              </a:rPr>
              <a:t>Ihillat</a:t>
            </a:r>
            <a:r>
              <a:rPr lang="en-GB">
                <a:effectLst/>
                <a:latin typeface="Arial" panose="020B0604020202020204" pitchFamily="34" charset="0"/>
              </a:rPr>
              <a:t> </a:t>
            </a:r>
            <a:r>
              <a:rPr lang="en-GB" err="1">
                <a:effectLst/>
                <a:latin typeface="Arial" panose="020B0604020202020204" pitchFamily="34" charset="0"/>
              </a:rPr>
              <a:t>emoloreritas</a:t>
            </a:r>
            <a:r>
              <a:rPr lang="en-GB">
                <a:effectLst/>
                <a:latin typeface="Arial" panose="020B0604020202020204" pitchFamily="34" charset="0"/>
              </a:rPr>
              <a:t> </a:t>
            </a:r>
            <a:r>
              <a:rPr lang="en-GB" err="1">
                <a:effectLst/>
                <a:latin typeface="Arial" panose="020B0604020202020204" pitchFamily="34" charset="0"/>
              </a:rPr>
              <a:t>dolo</a:t>
            </a:r>
            <a:r>
              <a:rPr lang="en-GB">
                <a:effectLst/>
                <a:latin typeface="Arial" panose="020B0604020202020204" pitchFamily="34" charset="0"/>
              </a:rPr>
              <a:t> </a:t>
            </a:r>
            <a:r>
              <a:rPr lang="en-GB" err="1">
                <a:effectLst/>
                <a:latin typeface="Arial" panose="020B0604020202020204" pitchFamily="34" charset="0"/>
              </a:rPr>
              <a:t>voloresto</a:t>
            </a:r>
            <a:r>
              <a:rPr lang="en-GB">
                <a:effectLst/>
                <a:latin typeface="Arial" panose="020B0604020202020204" pitchFamily="34" charset="0"/>
              </a:rPr>
              <a:t> </a:t>
            </a:r>
            <a:r>
              <a:rPr lang="en-GB" err="1">
                <a:effectLst/>
                <a:latin typeface="Arial" panose="020B0604020202020204" pitchFamily="34" charset="0"/>
              </a:rPr>
              <a:t>videst</a:t>
            </a:r>
            <a:r>
              <a:rPr lang="en-GB">
                <a:effectLst/>
                <a:latin typeface="Arial" panose="020B0604020202020204" pitchFamily="34" charset="0"/>
              </a:rPr>
              <a:t>, od </a:t>
            </a:r>
            <a:r>
              <a:rPr lang="en-GB" err="1">
                <a:effectLst/>
                <a:latin typeface="Arial" panose="020B0604020202020204" pitchFamily="34" charset="0"/>
              </a:rPr>
              <a:t>ut</a:t>
            </a:r>
            <a:r>
              <a:rPr lang="en-GB">
                <a:effectLst/>
                <a:latin typeface="Arial" panose="020B0604020202020204" pitchFamily="34" charset="0"/>
              </a:rPr>
              <a:t> </a:t>
            </a:r>
            <a:r>
              <a:rPr lang="en-GB" err="1">
                <a:effectLst/>
                <a:latin typeface="Arial" panose="020B0604020202020204" pitchFamily="34" charset="0"/>
              </a:rPr>
              <a:t>experendi</a:t>
            </a:r>
            <a:r>
              <a:rPr lang="en-GB">
                <a:effectLst/>
                <a:latin typeface="Arial" panose="020B0604020202020204" pitchFamily="34" charset="0"/>
              </a:rPr>
              <a:t> </a:t>
            </a:r>
            <a:r>
              <a:rPr lang="en-GB" err="1">
                <a:effectLst/>
                <a:latin typeface="Arial" panose="020B0604020202020204" pitchFamily="34" charset="0"/>
              </a:rPr>
              <a:t>venime</a:t>
            </a:r>
            <a:r>
              <a:rPr lang="en-GB">
                <a:effectLst/>
                <a:latin typeface="Arial" panose="020B0604020202020204" pitchFamily="34" charset="0"/>
              </a:rPr>
              <a:t> </a:t>
            </a:r>
            <a:r>
              <a:rPr lang="en-GB" err="1">
                <a:effectLst/>
                <a:latin typeface="Arial" panose="020B0604020202020204" pitchFamily="34" charset="0"/>
              </a:rPr>
              <a:t>nos</a:t>
            </a:r>
            <a:r>
              <a:rPr lang="en-GB">
                <a:effectLst/>
                <a:latin typeface="Arial" panose="020B0604020202020204" pitchFamily="34" charset="0"/>
              </a:rPr>
              <a:t> </a:t>
            </a:r>
            <a:r>
              <a:rPr lang="en-GB" err="1">
                <a:effectLst/>
                <a:latin typeface="Arial" panose="020B0604020202020204" pitchFamily="34" charset="0"/>
              </a:rPr>
              <a:t>dolor</a:t>
            </a:r>
            <a:r>
              <a:rPr lang="en-GB">
                <a:effectLst/>
                <a:latin typeface="Arial" panose="020B0604020202020204" pitchFamily="34" charset="0"/>
              </a:rPr>
              <a:t> </a:t>
            </a:r>
            <a:r>
              <a:rPr lang="en-GB" err="1">
                <a:effectLst/>
                <a:latin typeface="Arial" panose="020B0604020202020204" pitchFamily="34" charset="0"/>
              </a:rPr>
              <a:t>si</a:t>
            </a:r>
            <a:r>
              <a:rPr lang="en-GB">
                <a:effectLst/>
                <a:latin typeface="Arial" panose="020B0604020202020204" pitchFamily="34" charset="0"/>
              </a:rPr>
              <a:t> </a:t>
            </a:r>
            <a:r>
              <a:rPr lang="en-GB" err="1">
                <a:effectLst/>
                <a:latin typeface="Arial" panose="020B0604020202020204" pitchFamily="34" charset="0"/>
              </a:rPr>
              <a:t>debitem</a:t>
            </a:r>
            <a:r>
              <a:rPr lang="en-GB">
                <a:effectLst/>
                <a:latin typeface="Arial" panose="020B0604020202020204" pitchFamily="34" charset="0"/>
              </a:rPr>
              <a:t> et </a:t>
            </a:r>
            <a:r>
              <a:rPr lang="en-GB" err="1">
                <a:effectLst/>
                <a:latin typeface="Arial" panose="020B0604020202020204" pitchFamily="34" charset="0"/>
              </a:rPr>
              <a:t>apitibus</a:t>
            </a:r>
            <a:r>
              <a:rPr lang="en-GB">
                <a:effectLst/>
                <a:latin typeface="Arial" panose="020B0604020202020204" pitchFamily="34" charset="0"/>
              </a:rPr>
              <a:t> de sim </a:t>
            </a:r>
            <a:r>
              <a:rPr lang="en-GB" err="1">
                <a:effectLst/>
                <a:latin typeface="Arial" panose="020B0604020202020204" pitchFamily="34" charset="0"/>
              </a:rPr>
              <a:t>facipsa</a:t>
            </a:r>
            <a:r>
              <a:rPr lang="en-GB">
                <a:effectLst/>
                <a:latin typeface="Arial" panose="020B0604020202020204" pitchFamily="34" charset="0"/>
              </a:rPr>
              <a:t> </a:t>
            </a:r>
            <a:r>
              <a:rPr lang="en-GB" err="1">
                <a:effectLst/>
                <a:latin typeface="Arial" panose="020B0604020202020204" pitchFamily="34" charset="0"/>
              </a:rPr>
              <a:t>quias</a:t>
            </a:r>
            <a:r>
              <a:rPr lang="en-GB">
                <a:effectLst/>
                <a:latin typeface="Arial" panose="020B0604020202020204" pitchFamily="34" charset="0"/>
              </a:rPr>
              <a:t> </a:t>
            </a:r>
            <a:r>
              <a:rPr lang="en-GB" err="1">
                <a:effectLst/>
                <a:latin typeface="Arial" panose="020B0604020202020204" pitchFamily="34" charset="0"/>
              </a:rPr>
              <a:t>quiduciet</a:t>
            </a:r>
            <a:r>
              <a:rPr lang="en-GB">
                <a:effectLst/>
                <a:latin typeface="Arial" panose="020B0604020202020204" pitchFamily="34" charset="0"/>
              </a:rPr>
              <a:t> </a:t>
            </a:r>
            <a:r>
              <a:rPr lang="en-GB" err="1">
                <a:effectLst/>
                <a:latin typeface="Arial" panose="020B0604020202020204" pitchFamily="34" charset="0"/>
              </a:rPr>
              <a:t>alic</a:t>
            </a:r>
            <a:r>
              <a:rPr lang="en-GB">
                <a:effectLst/>
                <a:latin typeface="Arial" panose="020B0604020202020204" pitchFamily="34" charset="0"/>
              </a:rPr>
              <a:t> </a:t>
            </a:r>
            <a:r>
              <a:rPr lang="en-GB" err="1">
                <a:effectLst/>
                <a:latin typeface="Arial" panose="020B0604020202020204" pitchFamily="34" charset="0"/>
              </a:rPr>
              <a:t>toribus</a:t>
            </a:r>
            <a:r>
              <a:rPr lang="en-GB">
                <a:effectLst/>
                <a:latin typeface="Arial" panose="020B0604020202020204" pitchFamily="34" charset="0"/>
              </a:rPr>
              <a:t> </a:t>
            </a:r>
            <a:r>
              <a:rPr lang="en-GB" err="1">
                <a:effectLst/>
                <a:latin typeface="Arial" panose="020B0604020202020204" pitchFamily="34" charset="0"/>
              </a:rPr>
              <a:t>dandae</a:t>
            </a:r>
            <a:r>
              <a:rPr lang="en-GB">
                <a:effectLst/>
                <a:latin typeface="Arial" panose="020B0604020202020204" pitchFamily="34" charset="0"/>
              </a:rPr>
              <a:t> non </a:t>
            </a:r>
            <a:r>
              <a:rPr lang="en-GB" err="1">
                <a:effectLst/>
                <a:latin typeface="Arial" panose="020B0604020202020204" pitchFamily="34" charset="0"/>
              </a:rPr>
              <a:t>restori</a:t>
            </a:r>
            <a:r>
              <a:rPr lang="en-GB">
                <a:effectLst/>
                <a:latin typeface="Arial" panose="020B0604020202020204" pitchFamily="34" charset="0"/>
              </a:rPr>
              <a:t> </a:t>
            </a:r>
            <a:r>
              <a:rPr lang="en-GB" err="1">
                <a:effectLst/>
                <a:latin typeface="Arial" panose="020B0604020202020204" pitchFamily="34" charset="0"/>
              </a:rPr>
              <a:t>beaquame</a:t>
            </a:r>
            <a:r>
              <a:rPr lang="en-GB">
                <a:effectLst/>
                <a:latin typeface="Arial" panose="020B0604020202020204" pitchFamily="34" charset="0"/>
              </a:rPr>
              <a:t> </a:t>
            </a:r>
            <a:r>
              <a:rPr lang="en-GB" err="1">
                <a:effectLst/>
                <a:latin typeface="Arial" panose="020B0604020202020204" pitchFamily="34" charset="0"/>
              </a:rPr>
              <a:t>prempores</a:t>
            </a:r>
            <a:r>
              <a:rPr lang="en-GB">
                <a:effectLst/>
                <a:latin typeface="Arial" panose="020B0604020202020204" pitchFamily="34" charset="0"/>
              </a:rPr>
              <a:t> et </a:t>
            </a:r>
            <a:r>
              <a:rPr lang="en-GB" err="1">
                <a:effectLst/>
                <a:latin typeface="Arial" panose="020B0604020202020204" pitchFamily="34" charset="0"/>
              </a:rPr>
              <a:t>remque</a:t>
            </a:r>
            <a:r>
              <a:rPr lang="en-GB">
                <a:effectLst/>
                <a:latin typeface="Arial" panose="020B0604020202020204" pitchFamily="34" charset="0"/>
              </a:rPr>
              <a:t> </a:t>
            </a:r>
            <a:r>
              <a:rPr lang="en-GB" err="1">
                <a:effectLst/>
                <a:latin typeface="Arial" panose="020B0604020202020204" pitchFamily="34" charset="0"/>
              </a:rPr>
              <a:t>quam</a:t>
            </a:r>
            <a:r>
              <a:rPr lang="en-GB">
                <a:effectLst/>
                <a:latin typeface="Arial" panose="020B0604020202020204" pitchFamily="34" charset="0"/>
              </a:rPr>
              <a:t> do</a:t>
            </a:r>
          </a:p>
          <a:p>
            <a:endParaRPr lang="en-GB">
              <a:effectLst/>
              <a:latin typeface="Arial" panose="020B0604020202020204" pitchFamily="34" charset="0"/>
            </a:endParaRPr>
          </a:p>
        </p:txBody>
      </p:sp>
      <p:pic>
        <p:nvPicPr>
          <p:cNvPr id="16" name="Picture 15">
            <a:extLst>
              <a:ext uri="{FF2B5EF4-FFF2-40B4-BE49-F238E27FC236}">
                <a16:creationId xmlns:a16="http://schemas.microsoft.com/office/drawing/2014/main" id="{724E056E-621B-4513-B276-EE2E33C8041A}"/>
              </a:ext>
            </a:extLst>
          </p:cNvPr>
          <p:cNvPicPr>
            <a:picLocks noChangeAspect="1"/>
          </p:cNvPicPr>
          <p:nvPr userDrawn="1"/>
        </p:nvPicPr>
        <p:blipFill>
          <a:blip r:embed="rId7"/>
          <a:stretch>
            <a:fillRect/>
          </a:stretch>
        </p:blipFill>
        <p:spPr>
          <a:xfrm>
            <a:off x="9264745" y="6166115"/>
            <a:ext cx="2529639" cy="481836"/>
          </a:xfrm>
          <a:prstGeom prst="rect">
            <a:avLst/>
          </a:prstGeom>
        </p:spPr>
      </p:pic>
    </p:spTree>
    <p:extLst>
      <p:ext uri="{BB962C8B-B14F-4D97-AF65-F5344CB8AC3E}">
        <p14:creationId xmlns:p14="http://schemas.microsoft.com/office/powerpoint/2010/main" val="1857311374"/>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and Quote">
    <p:spTree>
      <p:nvGrpSpPr>
        <p:cNvPr id="1" name=""/>
        <p:cNvGrpSpPr/>
        <p:nvPr/>
      </p:nvGrpSpPr>
      <p:grpSpPr>
        <a:xfrm>
          <a:off x="0" y="0"/>
          <a:ext cx="0" cy="0"/>
          <a:chOff x="0" y="0"/>
          <a:chExt cx="0" cy="0"/>
        </a:xfrm>
      </p:grpSpPr>
      <p:sp>
        <p:nvSpPr>
          <p:cNvPr id="17" name="Picture Placeholder 17">
            <a:extLst>
              <a:ext uri="{FF2B5EF4-FFF2-40B4-BE49-F238E27FC236}">
                <a16:creationId xmlns:a16="http://schemas.microsoft.com/office/drawing/2014/main" id="{169FDCBD-E700-D64F-9E85-B46A8857EB88}"/>
              </a:ext>
            </a:extLst>
          </p:cNvPr>
          <p:cNvSpPr>
            <a:spLocks noGrp="1"/>
          </p:cNvSpPr>
          <p:nvPr>
            <p:ph type="pic" sz="quarter" idx="16" hasCustomPrompt="1"/>
          </p:nvPr>
        </p:nvSpPr>
        <p:spPr>
          <a:xfrm>
            <a:off x="1" y="-17930"/>
            <a:ext cx="6026726" cy="6935332"/>
          </a:xfrm>
          <a:solidFill>
            <a:schemeClr val="accent4"/>
          </a:solidFill>
        </p:spPr>
        <p:txBody>
          <a:bodyPr/>
          <a:lstStyle>
            <a:lvl1pPr marL="0" marR="0" indent="0" algn="l" defTabSz="914400" rtl="0" eaLnBrk="1" fontAlgn="auto" latinLnBrk="0" hangingPunct="1">
              <a:lnSpc>
                <a:spcPct val="90000"/>
              </a:lnSpc>
              <a:spcBef>
                <a:spcPts val="1000"/>
              </a:spcBef>
              <a:spcAft>
                <a:spcPts val="0"/>
              </a:spcAft>
              <a:buClr>
                <a:schemeClr val="accent1"/>
              </a:buClr>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
                <a:schemeClr val="accent1"/>
              </a:buClr>
              <a:buSzTx/>
              <a:buFont typeface="Arial" panose="020B0604020202020204" pitchFamily="34" charset="0"/>
              <a:buNone/>
              <a:tabLst/>
              <a:defRPr/>
            </a:pPr>
            <a:r>
              <a:rPr lang="en-GB" sz="1600">
                <a:effectLst/>
                <a:latin typeface="Calibri" panose="020F0502020204030204" pitchFamily="34" charset="0"/>
                <a:ea typeface="Times New Roman" panose="02020603050405020304" pitchFamily="18" charset="0"/>
                <a:cs typeface="Times New Roman" panose="02020603050405020304" pitchFamily="18" charset="0"/>
              </a:rPr>
              <a:t>click icon to add picture</a:t>
            </a:r>
            <a:r>
              <a:rPr lang="en-GB">
                <a:effectLst/>
              </a:rPr>
              <a:t> </a:t>
            </a:r>
            <a:endParaRPr lang="en-US"/>
          </a:p>
          <a:p>
            <a:endParaRPr lang="en-US"/>
          </a:p>
        </p:txBody>
      </p:sp>
      <p:sp>
        <p:nvSpPr>
          <p:cNvPr id="6" name="Slide Number Placeholder 5">
            <a:extLst>
              <a:ext uri="{FF2B5EF4-FFF2-40B4-BE49-F238E27FC236}">
                <a16:creationId xmlns:a16="http://schemas.microsoft.com/office/drawing/2014/main" id="{8C073464-68A7-CF45-A620-B0C8DF37851B}"/>
              </a:ext>
            </a:extLst>
          </p:cNvPr>
          <p:cNvSpPr>
            <a:spLocks noGrp="1"/>
          </p:cNvSpPr>
          <p:nvPr>
            <p:ph type="sldNum" sz="quarter" idx="12"/>
          </p:nvPr>
        </p:nvSpPr>
        <p:spPr>
          <a:xfrm>
            <a:off x="838200" y="6356350"/>
            <a:ext cx="470647" cy="365125"/>
          </a:xfrm>
          <a:prstGeom prst="rect">
            <a:avLst/>
          </a:prstGeom>
        </p:spPr>
        <p:txBody>
          <a:bodyPr/>
          <a:lstStyle>
            <a:lvl1pPr marL="0" indent="0">
              <a:buFont typeface="Arial" panose="020B0604020202020204" pitchFamily="34" charset="0"/>
              <a:buNone/>
              <a:defRPr>
                <a:solidFill>
                  <a:schemeClr val="bg1"/>
                </a:solidFill>
              </a:defRPr>
            </a:lvl1pPr>
          </a:lstStyle>
          <a:p>
            <a:fld id="{A7F0B22C-0A9E-1F49-AEDF-5343966792C1}" type="slidenum">
              <a:rPr lang="en-US" smtClean="0"/>
              <a:pPr/>
              <a:t>‹#›</a:t>
            </a:fld>
            <a:endParaRPr lang="en-US"/>
          </a:p>
        </p:txBody>
      </p:sp>
      <p:sp>
        <p:nvSpPr>
          <p:cNvPr id="9" name="Title 1">
            <a:extLst>
              <a:ext uri="{FF2B5EF4-FFF2-40B4-BE49-F238E27FC236}">
                <a16:creationId xmlns:a16="http://schemas.microsoft.com/office/drawing/2014/main" id="{6A3877CA-ED11-074C-92EB-5B6487414A1F}"/>
              </a:ext>
            </a:extLst>
          </p:cNvPr>
          <p:cNvSpPr>
            <a:spLocks noGrp="1"/>
          </p:cNvSpPr>
          <p:nvPr>
            <p:ph type="title" hasCustomPrompt="1"/>
          </p:nvPr>
        </p:nvSpPr>
        <p:spPr>
          <a:xfrm>
            <a:off x="6409344" y="2201461"/>
            <a:ext cx="4843134" cy="558240"/>
          </a:xfrm>
        </p:spPr>
        <p:txBody>
          <a:bodyPr/>
          <a:lstStyle>
            <a:lvl1pPr marL="0" indent="0">
              <a:buFont typeface="Arial" panose="020B0604020202020204" pitchFamily="34" charset="0"/>
              <a:buNone/>
              <a:defRPr/>
            </a:lvl1pPr>
          </a:lstStyle>
          <a:p>
            <a:r>
              <a:rPr lang="en-US"/>
              <a:t>Click to add quote</a:t>
            </a:r>
          </a:p>
        </p:txBody>
      </p:sp>
      <p:sp>
        <p:nvSpPr>
          <p:cNvPr id="19" name="TextBox 18">
            <a:extLst>
              <a:ext uri="{FF2B5EF4-FFF2-40B4-BE49-F238E27FC236}">
                <a16:creationId xmlns:a16="http://schemas.microsoft.com/office/drawing/2014/main" id="{0B288DAA-4F5B-5F42-B550-9C07268D83D9}"/>
              </a:ext>
            </a:extLst>
          </p:cNvPr>
          <p:cNvSpPr txBox="1"/>
          <p:nvPr userDrawn="1"/>
        </p:nvSpPr>
        <p:spPr>
          <a:xfrm>
            <a:off x="-20550" y="-607000"/>
            <a:ext cx="12261303" cy="338554"/>
          </a:xfrm>
          <a:prstGeom prst="rect">
            <a:avLst/>
          </a:prstGeom>
          <a:noFill/>
        </p:spPr>
        <p:txBody>
          <a:bodyPr wrap="square" rtlCol="0">
            <a:spAutoFit/>
          </a:bodyPr>
          <a:lstStyle/>
          <a:p>
            <a:pPr algn="ctr"/>
            <a:r>
              <a:rPr lang="en-US" sz="1600">
                <a:solidFill>
                  <a:srgbClr val="FF0000"/>
                </a:solidFill>
              </a:rPr>
              <a:t>[Place image:  Click on image icon &gt; Select image from file] </a:t>
            </a:r>
            <a:r>
              <a:rPr lang="en-US" sz="1600" i="1">
                <a:solidFill>
                  <a:srgbClr val="FF0000"/>
                </a:solidFill>
              </a:rPr>
              <a:t>*This text will not appear in presentation* </a:t>
            </a:r>
          </a:p>
        </p:txBody>
      </p:sp>
      <p:pic>
        <p:nvPicPr>
          <p:cNvPr id="4" name="Graphic 3">
            <a:extLst>
              <a:ext uri="{FF2B5EF4-FFF2-40B4-BE49-F238E27FC236}">
                <a16:creationId xmlns:a16="http://schemas.microsoft.com/office/drawing/2014/main" id="{1AB8F130-3BE9-E34B-A279-1A66D920F54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510665" y="1602692"/>
            <a:ext cx="854715" cy="398867"/>
          </a:xfrm>
          <a:prstGeom prst="rect">
            <a:avLst/>
          </a:prstGeom>
        </p:spPr>
      </p:pic>
      <p:pic>
        <p:nvPicPr>
          <p:cNvPr id="12" name="Graphic 11">
            <a:extLst>
              <a:ext uri="{FF2B5EF4-FFF2-40B4-BE49-F238E27FC236}">
                <a16:creationId xmlns:a16="http://schemas.microsoft.com/office/drawing/2014/main" id="{D28A59C9-4869-CE48-A6D6-E1515FE33D14}"/>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7929" y="6230471"/>
            <a:ext cx="645458" cy="645458"/>
          </a:xfrm>
          <a:prstGeom prst="rect">
            <a:avLst/>
          </a:prstGeom>
        </p:spPr>
      </p:pic>
      <p:pic>
        <p:nvPicPr>
          <p:cNvPr id="14" name="Graphic 13">
            <a:extLst>
              <a:ext uri="{FF2B5EF4-FFF2-40B4-BE49-F238E27FC236}">
                <a16:creationId xmlns:a16="http://schemas.microsoft.com/office/drawing/2014/main" id="{044E3F87-FCAB-4143-8CFA-C5EDC16C8550}"/>
              </a:ext>
            </a:extLst>
          </p:cNvPr>
          <p:cNvPicPr>
            <a:picLocks noChangeAspect="1"/>
          </p:cNvPicPr>
          <p:nvPr userDrawn="1"/>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11080377" y="-17930"/>
            <a:ext cx="1129553" cy="1129553"/>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id="{EC253EEE-9443-4F03-84C2-E8EDC9EAF37E}"/>
              </a:ext>
            </a:extLst>
          </p:cNvPr>
          <p:cNvPicPr>
            <a:picLocks noChangeAspect="1"/>
          </p:cNvPicPr>
          <p:nvPr userDrawn="1"/>
        </p:nvPicPr>
        <p:blipFill>
          <a:blip r:embed="rId8"/>
          <a:stretch>
            <a:fillRect/>
          </a:stretch>
        </p:blipFill>
        <p:spPr>
          <a:xfrm>
            <a:off x="8919553" y="5881198"/>
            <a:ext cx="3232460" cy="990615"/>
          </a:xfrm>
          <a:prstGeom prst="rect">
            <a:avLst/>
          </a:prstGeom>
        </p:spPr>
      </p:pic>
    </p:spTree>
    <p:extLst>
      <p:ext uri="{BB962C8B-B14F-4D97-AF65-F5344CB8AC3E}">
        <p14:creationId xmlns:p14="http://schemas.microsoft.com/office/powerpoint/2010/main" val="27074274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Large Quote">
    <p:bg>
      <p:bgPr>
        <a:solidFill>
          <a:schemeClr val="accent3"/>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C073464-68A7-CF45-A620-B0C8DF37851B}"/>
              </a:ext>
            </a:extLst>
          </p:cNvPr>
          <p:cNvSpPr>
            <a:spLocks noGrp="1"/>
          </p:cNvSpPr>
          <p:nvPr>
            <p:ph type="sldNum" sz="quarter" idx="12"/>
          </p:nvPr>
        </p:nvSpPr>
        <p:spPr>
          <a:xfrm>
            <a:off x="838200" y="6356350"/>
            <a:ext cx="470647" cy="365125"/>
          </a:xfrm>
          <a:prstGeom prst="rect">
            <a:avLst/>
          </a:prstGeom>
        </p:spPr>
        <p:txBody>
          <a:bodyPr/>
          <a:lstStyle>
            <a:lvl1pPr>
              <a:defRPr>
                <a:solidFill>
                  <a:schemeClr val="bg2"/>
                </a:solidFill>
              </a:defRPr>
            </a:lvl1pPr>
          </a:lstStyle>
          <a:p>
            <a:fld id="{A7F0B22C-0A9E-1F49-AEDF-5343966792C1}" type="slidenum">
              <a:rPr lang="en-US" smtClean="0"/>
              <a:pPr/>
              <a:t>‹#›</a:t>
            </a:fld>
            <a:endParaRPr lang="en-US"/>
          </a:p>
        </p:txBody>
      </p:sp>
      <p:sp>
        <p:nvSpPr>
          <p:cNvPr id="15" name="Title 1">
            <a:extLst>
              <a:ext uri="{FF2B5EF4-FFF2-40B4-BE49-F238E27FC236}">
                <a16:creationId xmlns:a16="http://schemas.microsoft.com/office/drawing/2014/main" id="{7A10212B-3E83-1340-8B97-00DD2A8A8215}"/>
              </a:ext>
            </a:extLst>
          </p:cNvPr>
          <p:cNvSpPr>
            <a:spLocks noGrp="1"/>
          </p:cNvSpPr>
          <p:nvPr>
            <p:ph type="title" hasCustomPrompt="1"/>
          </p:nvPr>
        </p:nvSpPr>
        <p:spPr>
          <a:xfrm>
            <a:off x="1308847" y="2070538"/>
            <a:ext cx="9834282" cy="2606565"/>
          </a:xfrm>
          <a:noFill/>
        </p:spPr>
        <p:txBody>
          <a:bodyPr/>
          <a:lstStyle>
            <a:lvl1pPr marL="0" indent="0">
              <a:buFont typeface="Arial" panose="020B0604020202020204" pitchFamily="34" charset="0"/>
              <a:buNone/>
              <a:defRPr>
                <a:solidFill>
                  <a:schemeClr val="bg2"/>
                </a:solidFill>
              </a:defRPr>
            </a:lvl1pPr>
          </a:lstStyle>
          <a:p>
            <a:r>
              <a:rPr lang="en-US"/>
              <a:t>Click to add quote</a:t>
            </a:r>
          </a:p>
        </p:txBody>
      </p:sp>
      <p:sp>
        <p:nvSpPr>
          <p:cNvPr id="19" name="TextBox 18">
            <a:extLst>
              <a:ext uri="{FF2B5EF4-FFF2-40B4-BE49-F238E27FC236}">
                <a16:creationId xmlns:a16="http://schemas.microsoft.com/office/drawing/2014/main" id="{38349625-4788-7B4E-925D-B645F4499967}"/>
              </a:ext>
            </a:extLst>
          </p:cNvPr>
          <p:cNvSpPr txBox="1"/>
          <p:nvPr userDrawn="1"/>
        </p:nvSpPr>
        <p:spPr>
          <a:xfrm>
            <a:off x="121408" y="-607000"/>
            <a:ext cx="12119345" cy="338554"/>
          </a:xfrm>
          <a:prstGeom prst="rect">
            <a:avLst/>
          </a:prstGeom>
          <a:noFill/>
        </p:spPr>
        <p:txBody>
          <a:bodyPr wrap="square" rtlCol="0">
            <a:spAutoFit/>
          </a:bodyPr>
          <a:lstStyle/>
          <a:p>
            <a:pPr algn="ctr"/>
            <a:r>
              <a:rPr lang="en-US" sz="1600">
                <a:solidFill>
                  <a:srgbClr val="FF0000"/>
                </a:solidFill>
              </a:rPr>
              <a:t>[Edit Background </a:t>
            </a:r>
            <a:r>
              <a:rPr lang="en-US" sz="1600" err="1">
                <a:solidFill>
                  <a:srgbClr val="FF0000"/>
                </a:solidFill>
              </a:rPr>
              <a:t>Colour</a:t>
            </a:r>
            <a:r>
              <a:rPr lang="en-US" sz="1600">
                <a:solidFill>
                  <a:srgbClr val="FF0000"/>
                </a:solidFill>
              </a:rPr>
              <a:t>: Right click &gt; Format Background &gt; Solid fill &gt; Choose </a:t>
            </a:r>
            <a:r>
              <a:rPr lang="en-US" sz="1600" err="1">
                <a:solidFill>
                  <a:srgbClr val="FF0000"/>
                </a:solidFill>
              </a:rPr>
              <a:t>colour</a:t>
            </a:r>
            <a:r>
              <a:rPr lang="en-US" sz="1600">
                <a:solidFill>
                  <a:srgbClr val="FF0000"/>
                </a:solidFill>
              </a:rPr>
              <a:t>] </a:t>
            </a:r>
            <a:r>
              <a:rPr lang="en-US" sz="1600" i="1">
                <a:solidFill>
                  <a:srgbClr val="FF0000"/>
                </a:solidFill>
              </a:rPr>
              <a:t>*This text will not appear in presentation* </a:t>
            </a:r>
          </a:p>
        </p:txBody>
      </p:sp>
      <p:pic>
        <p:nvPicPr>
          <p:cNvPr id="20" name="Graphic 19">
            <a:extLst>
              <a:ext uri="{FF2B5EF4-FFF2-40B4-BE49-F238E27FC236}">
                <a16:creationId xmlns:a16="http://schemas.microsoft.com/office/drawing/2014/main" id="{BE6FAEF0-7B1A-E642-9324-5C007BA730E2}"/>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308847" y="1490691"/>
            <a:ext cx="854715" cy="398867"/>
          </a:xfrm>
          <a:prstGeom prst="rect">
            <a:avLst/>
          </a:prstGeom>
        </p:spPr>
      </p:pic>
      <p:pic>
        <p:nvPicPr>
          <p:cNvPr id="10" name="Graphic 9">
            <a:extLst>
              <a:ext uri="{FF2B5EF4-FFF2-40B4-BE49-F238E27FC236}">
                <a16:creationId xmlns:a16="http://schemas.microsoft.com/office/drawing/2014/main" id="{21A4AE20-EDD8-DD46-9FF0-7F5A30129D01}"/>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7929" y="6230471"/>
            <a:ext cx="645458" cy="645458"/>
          </a:xfrm>
          <a:prstGeom prst="rect">
            <a:avLst/>
          </a:prstGeom>
        </p:spPr>
      </p:pic>
      <p:pic>
        <p:nvPicPr>
          <p:cNvPr id="11" name="Graphic 10">
            <a:extLst>
              <a:ext uri="{FF2B5EF4-FFF2-40B4-BE49-F238E27FC236}">
                <a16:creationId xmlns:a16="http://schemas.microsoft.com/office/drawing/2014/main" id="{58D53C13-8F43-D344-AC70-C9E40966301A}"/>
              </a:ext>
            </a:extLst>
          </p:cNvPr>
          <p:cNvPicPr>
            <a:picLocks noChangeAspect="1"/>
          </p:cNvPicPr>
          <p:nvPr userDrawn="1"/>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11080377" y="-17930"/>
            <a:ext cx="1129553" cy="1129553"/>
          </a:xfrm>
          <a:prstGeom prst="rect">
            <a:avLst/>
          </a:prstGeom>
        </p:spPr>
      </p:pic>
      <p:pic>
        <p:nvPicPr>
          <p:cNvPr id="13" name="Picture 12">
            <a:extLst>
              <a:ext uri="{FF2B5EF4-FFF2-40B4-BE49-F238E27FC236}">
                <a16:creationId xmlns:a16="http://schemas.microsoft.com/office/drawing/2014/main" id="{1FB6AEA9-B46C-4895-83F3-14FF680DCA24}"/>
              </a:ext>
            </a:extLst>
          </p:cNvPr>
          <p:cNvPicPr>
            <a:picLocks noChangeAspect="1"/>
          </p:cNvPicPr>
          <p:nvPr userDrawn="1"/>
        </p:nvPicPr>
        <p:blipFill>
          <a:blip r:embed="rId8"/>
          <a:stretch>
            <a:fillRect/>
          </a:stretch>
        </p:blipFill>
        <p:spPr>
          <a:xfrm>
            <a:off x="9264745" y="6166115"/>
            <a:ext cx="2529639" cy="481836"/>
          </a:xfrm>
          <a:prstGeom prst="rect">
            <a:avLst/>
          </a:prstGeom>
        </p:spPr>
      </p:pic>
    </p:spTree>
    <p:extLst>
      <p:ext uri="{BB962C8B-B14F-4D97-AF65-F5344CB8AC3E}">
        <p14:creationId xmlns:p14="http://schemas.microsoft.com/office/powerpoint/2010/main" val="2993851508"/>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iography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6E443-5657-0A41-A823-56415507E452}"/>
              </a:ext>
            </a:extLst>
          </p:cNvPr>
          <p:cNvSpPr>
            <a:spLocks noGrp="1"/>
          </p:cNvSpPr>
          <p:nvPr>
            <p:ph type="title"/>
          </p:nvPr>
        </p:nvSpPr>
        <p:spPr>
          <a:xfrm>
            <a:off x="838200" y="693597"/>
            <a:ext cx="10515600" cy="558240"/>
          </a:xfrm>
        </p:spPr>
        <p:txBody>
          <a:bodyPr/>
          <a:lstStyle/>
          <a:p>
            <a:r>
              <a:rPr lang="en-US"/>
              <a:t>Click to edit Master title style</a:t>
            </a:r>
          </a:p>
        </p:txBody>
      </p:sp>
      <p:sp>
        <p:nvSpPr>
          <p:cNvPr id="6" name="Slide Number Placeholder 5">
            <a:extLst>
              <a:ext uri="{FF2B5EF4-FFF2-40B4-BE49-F238E27FC236}">
                <a16:creationId xmlns:a16="http://schemas.microsoft.com/office/drawing/2014/main" id="{CDF99F24-A5EC-3B48-A55C-FBA1400D734A}"/>
              </a:ext>
            </a:extLst>
          </p:cNvPr>
          <p:cNvSpPr>
            <a:spLocks noGrp="1"/>
          </p:cNvSpPr>
          <p:nvPr>
            <p:ph type="sldNum" sz="quarter" idx="12"/>
          </p:nvPr>
        </p:nvSpPr>
        <p:spPr>
          <a:xfrm>
            <a:off x="838200" y="6356350"/>
            <a:ext cx="470647" cy="365125"/>
          </a:xfrm>
          <a:prstGeom prst="rect">
            <a:avLst/>
          </a:prstGeom>
        </p:spPr>
        <p:txBody>
          <a:bodyPr/>
          <a:lstStyle/>
          <a:p>
            <a:fld id="{A7F0B22C-0A9E-1F49-AEDF-5343966792C1}" type="slidenum">
              <a:rPr lang="en-US" smtClean="0"/>
              <a:t>‹#›</a:t>
            </a:fld>
            <a:endParaRPr lang="en-US"/>
          </a:p>
        </p:txBody>
      </p:sp>
      <p:sp>
        <p:nvSpPr>
          <p:cNvPr id="14" name="Text Placeholder 13">
            <a:extLst>
              <a:ext uri="{FF2B5EF4-FFF2-40B4-BE49-F238E27FC236}">
                <a16:creationId xmlns:a16="http://schemas.microsoft.com/office/drawing/2014/main" id="{CCCC0BF1-6DCF-6344-B067-DC219E7C9F64}"/>
              </a:ext>
            </a:extLst>
          </p:cNvPr>
          <p:cNvSpPr>
            <a:spLocks noGrp="1"/>
          </p:cNvSpPr>
          <p:nvPr>
            <p:ph type="body" sz="quarter" idx="15" hasCustomPrompt="1"/>
          </p:nvPr>
        </p:nvSpPr>
        <p:spPr>
          <a:xfrm>
            <a:off x="4038600" y="2306560"/>
            <a:ext cx="4071165" cy="345200"/>
          </a:xfrm>
        </p:spPr>
        <p:txBody>
          <a:bodyPr>
            <a:normAutofit/>
          </a:bodyPr>
          <a:lstStyle>
            <a:lvl1pPr marL="0" indent="0">
              <a:buNone/>
              <a:defRPr sz="2000" b="1"/>
            </a:lvl1pPr>
          </a:lstStyle>
          <a:p>
            <a:pPr lvl="0"/>
            <a:r>
              <a:rPr lang="en-US"/>
              <a:t>Presenter name</a:t>
            </a:r>
          </a:p>
        </p:txBody>
      </p:sp>
      <p:sp>
        <p:nvSpPr>
          <p:cNvPr id="15" name="Text Placeholder 13">
            <a:extLst>
              <a:ext uri="{FF2B5EF4-FFF2-40B4-BE49-F238E27FC236}">
                <a16:creationId xmlns:a16="http://schemas.microsoft.com/office/drawing/2014/main" id="{42069C1A-6123-EF42-8733-5D39A239D545}"/>
              </a:ext>
            </a:extLst>
          </p:cNvPr>
          <p:cNvSpPr>
            <a:spLocks noGrp="1"/>
          </p:cNvSpPr>
          <p:nvPr>
            <p:ph type="body" sz="quarter" idx="16" hasCustomPrompt="1"/>
          </p:nvPr>
        </p:nvSpPr>
        <p:spPr>
          <a:xfrm>
            <a:off x="4038600" y="2673562"/>
            <a:ext cx="4071165" cy="246851"/>
          </a:xfrm>
        </p:spPr>
        <p:txBody>
          <a:bodyPr>
            <a:normAutofit/>
          </a:bodyPr>
          <a:lstStyle>
            <a:lvl1pPr marL="0" indent="0">
              <a:buNone/>
              <a:defRPr sz="1600" b="1">
                <a:solidFill>
                  <a:schemeClr val="accent1"/>
                </a:solidFill>
              </a:defRPr>
            </a:lvl1pPr>
          </a:lstStyle>
          <a:p>
            <a:pPr lvl="0"/>
            <a:r>
              <a:rPr lang="en-US"/>
              <a:t>Job Title</a:t>
            </a:r>
          </a:p>
        </p:txBody>
      </p:sp>
      <p:sp>
        <p:nvSpPr>
          <p:cNvPr id="17" name="Text Placeholder 16">
            <a:extLst>
              <a:ext uri="{FF2B5EF4-FFF2-40B4-BE49-F238E27FC236}">
                <a16:creationId xmlns:a16="http://schemas.microsoft.com/office/drawing/2014/main" id="{1829D02D-DA02-0D48-BF1F-C1F18B3C3FBE}"/>
              </a:ext>
            </a:extLst>
          </p:cNvPr>
          <p:cNvSpPr>
            <a:spLocks noGrp="1"/>
          </p:cNvSpPr>
          <p:nvPr>
            <p:ph type="body" sz="quarter" idx="17" hasCustomPrompt="1"/>
          </p:nvPr>
        </p:nvSpPr>
        <p:spPr>
          <a:xfrm>
            <a:off x="4038600" y="3688639"/>
            <a:ext cx="4071165" cy="1646237"/>
          </a:xfrm>
        </p:spPr>
        <p:txBody>
          <a:bodyPr>
            <a:normAutofit/>
          </a:bodyPr>
          <a:lstStyle>
            <a:lvl1pPr>
              <a:defRPr sz="1400"/>
            </a:lvl1pPr>
          </a:lstStyle>
          <a:p>
            <a:pPr lvl="0"/>
            <a:r>
              <a:rPr lang="en-US"/>
              <a:t>Add Bio</a:t>
            </a:r>
          </a:p>
        </p:txBody>
      </p:sp>
      <p:sp>
        <p:nvSpPr>
          <p:cNvPr id="13" name="Text Placeholder 16">
            <a:extLst>
              <a:ext uri="{FF2B5EF4-FFF2-40B4-BE49-F238E27FC236}">
                <a16:creationId xmlns:a16="http://schemas.microsoft.com/office/drawing/2014/main" id="{D922F486-F697-0447-8EE6-E716B267F18B}"/>
              </a:ext>
            </a:extLst>
          </p:cNvPr>
          <p:cNvSpPr>
            <a:spLocks noGrp="1"/>
          </p:cNvSpPr>
          <p:nvPr>
            <p:ph type="body" sz="quarter" idx="18" hasCustomPrompt="1"/>
          </p:nvPr>
        </p:nvSpPr>
        <p:spPr>
          <a:xfrm>
            <a:off x="4038599" y="3039323"/>
            <a:ext cx="4071165" cy="316525"/>
          </a:xfrm>
        </p:spPr>
        <p:txBody>
          <a:bodyPr>
            <a:normAutofit/>
          </a:bodyPr>
          <a:lstStyle>
            <a:lvl1pPr marL="0" indent="0">
              <a:buNone/>
              <a:defRPr sz="1400"/>
            </a:lvl1pPr>
          </a:lstStyle>
          <a:p>
            <a:pPr lvl="0"/>
            <a:r>
              <a:rPr lang="en-US"/>
              <a:t>Add Phone Number</a:t>
            </a:r>
          </a:p>
        </p:txBody>
      </p:sp>
      <p:sp>
        <p:nvSpPr>
          <p:cNvPr id="19" name="Text Placeholder 16">
            <a:extLst>
              <a:ext uri="{FF2B5EF4-FFF2-40B4-BE49-F238E27FC236}">
                <a16:creationId xmlns:a16="http://schemas.microsoft.com/office/drawing/2014/main" id="{D2D8405A-5D28-E34C-AF65-ABB7C72A28D5}"/>
              </a:ext>
            </a:extLst>
          </p:cNvPr>
          <p:cNvSpPr>
            <a:spLocks noGrp="1"/>
          </p:cNvSpPr>
          <p:nvPr>
            <p:ph type="body" sz="quarter" idx="19" hasCustomPrompt="1"/>
          </p:nvPr>
        </p:nvSpPr>
        <p:spPr>
          <a:xfrm>
            <a:off x="4038598" y="3343890"/>
            <a:ext cx="4071165" cy="316525"/>
          </a:xfrm>
        </p:spPr>
        <p:txBody>
          <a:bodyPr>
            <a:normAutofit/>
          </a:bodyPr>
          <a:lstStyle>
            <a:lvl1pPr marL="0" indent="0">
              <a:buNone/>
              <a:defRPr sz="1400"/>
            </a:lvl1pPr>
          </a:lstStyle>
          <a:p>
            <a:pPr lvl="0"/>
            <a:r>
              <a:rPr lang="en-US"/>
              <a:t>Add email</a:t>
            </a:r>
          </a:p>
        </p:txBody>
      </p:sp>
      <p:sp>
        <p:nvSpPr>
          <p:cNvPr id="20" name="Picture Placeholder 8">
            <a:extLst>
              <a:ext uri="{FF2B5EF4-FFF2-40B4-BE49-F238E27FC236}">
                <a16:creationId xmlns:a16="http://schemas.microsoft.com/office/drawing/2014/main" id="{337AFCE0-C645-3E4E-90E0-41E3752017BF}"/>
              </a:ext>
            </a:extLst>
          </p:cNvPr>
          <p:cNvSpPr>
            <a:spLocks noGrp="1"/>
          </p:cNvSpPr>
          <p:nvPr>
            <p:ph type="pic" sz="quarter" idx="20" hasCustomPrompt="1"/>
          </p:nvPr>
        </p:nvSpPr>
        <p:spPr>
          <a:xfrm>
            <a:off x="838198" y="2325572"/>
            <a:ext cx="3062593" cy="3028210"/>
          </a:xfrm>
          <a:solidFill>
            <a:schemeClr val="accent4"/>
          </a:solidFill>
        </p:spPr>
        <p:txBody>
          <a:bodyPr/>
          <a:lstStyle>
            <a:lvl1pPr marL="0" marR="0" indent="0" algn="l" defTabSz="914400" rtl="0" eaLnBrk="1" fontAlgn="auto" latinLnBrk="0" hangingPunct="1">
              <a:lnSpc>
                <a:spcPct val="90000"/>
              </a:lnSpc>
              <a:spcBef>
                <a:spcPts val="1000"/>
              </a:spcBef>
              <a:spcAft>
                <a:spcPts val="0"/>
              </a:spcAft>
              <a:buClr>
                <a:schemeClr val="accent1"/>
              </a:buClr>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
                <a:schemeClr val="accent1"/>
              </a:buClr>
              <a:buSzTx/>
              <a:buFont typeface="Arial" panose="020B0604020202020204" pitchFamily="34" charset="0"/>
              <a:buNone/>
              <a:tabLst/>
              <a:defRPr/>
            </a:pPr>
            <a:r>
              <a:rPr lang="en-GB" sz="1600">
                <a:effectLst/>
                <a:latin typeface="Calibri" panose="020F0502020204030204" pitchFamily="34" charset="0"/>
                <a:ea typeface="Times New Roman" panose="02020603050405020304" pitchFamily="18" charset="0"/>
                <a:cs typeface="Times New Roman" panose="02020603050405020304" pitchFamily="18" charset="0"/>
              </a:rPr>
              <a:t>click icon to add picture</a:t>
            </a:r>
            <a:r>
              <a:rPr lang="en-GB">
                <a:effectLst/>
              </a:rPr>
              <a:t> </a:t>
            </a:r>
            <a:endParaRPr lang="en-US"/>
          </a:p>
          <a:p>
            <a:endParaRPr lang="en-US"/>
          </a:p>
        </p:txBody>
      </p:sp>
      <p:pic>
        <p:nvPicPr>
          <p:cNvPr id="23" name="Graphic 22">
            <a:extLst>
              <a:ext uri="{FF2B5EF4-FFF2-40B4-BE49-F238E27FC236}">
                <a16:creationId xmlns:a16="http://schemas.microsoft.com/office/drawing/2014/main" id="{DFF09EBD-744E-6045-925C-7A45FF644D30}"/>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7929" y="6230471"/>
            <a:ext cx="645458" cy="645458"/>
          </a:xfrm>
          <a:prstGeom prst="rect">
            <a:avLst/>
          </a:prstGeom>
        </p:spPr>
      </p:pic>
      <p:pic>
        <p:nvPicPr>
          <p:cNvPr id="24" name="Graphic 23">
            <a:extLst>
              <a:ext uri="{FF2B5EF4-FFF2-40B4-BE49-F238E27FC236}">
                <a16:creationId xmlns:a16="http://schemas.microsoft.com/office/drawing/2014/main" id="{7C66AE39-C413-3245-AEBC-768B517BA7E0}"/>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1080377" y="-17930"/>
            <a:ext cx="1129553" cy="1129553"/>
          </a:xfrm>
          <a:prstGeom prst="rect">
            <a:avLst/>
          </a:prstGeom>
        </p:spPr>
      </p:pic>
      <p:pic>
        <p:nvPicPr>
          <p:cNvPr id="16" name="Picture 15" descr="A picture containing drawing&#10;&#10;Description automatically generated">
            <a:extLst>
              <a:ext uri="{FF2B5EF4-FFF2-40B4-BE49-F238E27FC236}">
                <a16:creationId xmlns:a16="http://schemas.microsoft.com/office/drawing/2014/main" id="{025C5AEB-8D52-46EF-8ABA-AA6DD2B41C08}"/>
              </a:ext>
            </a:extLst>
          </p:cNvPr>
          <p:cNvPicPr>
            <a:picLocks noChangeAspect="1"/>
          </p:cNvPicPr>
          <p:nvPr userDrawn="1"/>
        </p:nvPicPr>
        <p:blipFill>
          <a:blip r:embed="rId6"/>
          <a:stretch>
            <a:fillRect/>
          </a:stretch>
        </p:blipFill>
        <p:spPr>
          <a:xfrm>
            <a:off x="8919553" y="5881198"/>
            <a:ext cx="3232460" cy="990615"/>
          </a:xfrm>
          <a:prstGeom prst="rect">
            <a:avLst/>
          </a:prstGeom>
        </p:spPr>
      </p:pic>
    </p:spTree>
    <p:extLst>
      <p:ext uri="{BB962C8B-B14F-4D97-AF65-F5344CB8AC3E}">
        <p14:creationId xmlns:p14="http://schemas.microsoft.com/office/powerpoint/2010/main" val="3205253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C073464-68A7-CF45-A620-B0C8DF37851B}"/>
              </a:ext>
            </a:extLst>
          </p:cNvPr>
          <p:cNvSpPr>
            <a:spLocks noGrp="1"/>
          </p:cNvSpPr>
          <p:nvPr>
            <p:ph type="sldNum" sz="quarter" idx="12"/>
          </p:nvPr>
        </p:nvSpPr>
        <p:spPr>
          <a:xfrm>
            <a:off x="838200" y="6356350"/>
            <a:ext cx="470647" cy="365125"/>
          </a:xfrm>
          <a:prstGeom prst="rect">
            <a:avLst/>
          </a:prstGeom>
        </p:spPr>
        <p:txBody>
          <a:bodyPr/>
          <a:lstStyle>
            <a:lvl1pPr>
              <a:defRPr>
                <a:solidFill>
                  <a:schemeClr val="bg1"/>
                </a:solidFill>
              </a:defRPr>
            </a:lvl1pPr>
          </a:lstStyle>
          <a:p>
            <a:fld id="{A7F0B22C-0A9E-1F49-AEDF-5343966792C1}" type="slidenum">
              <a:rPr lang="en-US" smtClean="0"/>
              <a:pPr/>
              <a:t>‹#›</a:t>
            </a:fld>
            <a:endParaRPr lang="en-US"/>
          </a:p>
        </p:txBody>
      </p:sp>
      <p:sp>
        <p:nvSpPr>
          <p:cNvPr id="14" name="Subtitle 2">
            <a:extLst>
              <a:ext uri="{FF2B5EF4-FFF2-40B4-BE49-F238E27FC236}">
                <a16:creationId xmlns:a16="http://schemas.microsoft.com/office/drawing/2014/main" id="{0D4BDF33-47C6-BB4C-A75C-CF904A53FD2C}"/>
              </a:ext>
            </a:extLst>
          </p:cNvPr>
          <p:cNvSpPr>
            <a:spLocks noGrp="1"/>
          </p:cNvSpPr>
          <p:nvPr>
            <p:ph type="subTitle" idx="1" hasCustomPrompt="1"/>
          </p:nvPr>
        </p:nvSpPr>
        <p:spPr>
          <a:xfrm>
            <a:off x="4629611" y="3620333"/>
            <a:ext cx="7133687" cy="589818"/>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Subheading runs across here</a:t>
            </a:r>
          </a:p>
        </p:txBody>
      </p:sp>
      <p:sp>
        <p:nvSpPr>
          <p:cNvPr id="15" name="Text Placeholder 21">
            <a:extLst>
              <a:ext uri="{FF2B5EF4-FFF2-40B4-BE49-F238E27FC236}">
                <a16:creationId xmlns:a16="http://schemas.microsoft.com/office/drawing/2014/main" id="{ED63B874-77A2-A04C-879C-B848AE078DC0}"/>
              </a:ext>
            </a:extLst>
          </p:cNvPr>
          <p:cNvSpPr>
            <a:spLocks noGrp="1"/>
          </p:cNvSpPr>
          <p:nvPr>
            <p:ph type="body" sz="quarter" idx="13" hasCustomPrompt="1"/>
          </p:nvPr>
        </p:nvSpPr>
        <p:spPr>
          <a:xfrm>
            <a:off x="6530898" y="4481167"/>
            <a:ext cx="5232400" cy="365125"/>
          </a:xfrm>
        </p:spPr>
        <p:txBody>
          <a:bodyPr/>
          <a:lstStyle>
            <a:lvl1pPr marL="0" marR="0" indent="0" algn="r" defTabSz="914400" rtl="0" eaLnBrk="1" fontAlgn="auto" latinLnBrk="0" hangingPunct="1">
              <a:lnSpc>
                <a:spcPct val="90000"/>
              </a:lnSpc>
              <a:spcBef>
                <a:spcPts val="1000"/>
              </a:spcBef>
              <a:spcAft>
                <a:spcPts val="0"/>
              </a:spcAft>
              <a:buClr>
                <a:schemeClr val="accent1"/>
              </a:buClr>
              <a:buSzTx/>
              <a:buFontTx/>
              <a:buNone/>
              <a:tabLst/>
              <a:defRPr>
                <a:solidFill>
                  <a:schemeClr val="bg1"/>
                </a:solidFill>
              </a:defRPr>
            </a:lvl1pPr>
          </a:lstStyle>
          <a:p>
            <a:pPr marL="228600" marR="0" lvl="0" indent="-228600" algn="l" defTabSz="914400" rtl="0" eaLnBrk="1" fontAlgn="auto" latinLnBrk="0" hangingPunct="1">
              <a:lnSpc>
                <a:spcPct val="90000"/>
              </a:lnSpc>
              <a:spcBef>
                <a:spcPts val="1000"/>
              </a:spcBef>
              <a:spcAft>
                <a:spcPts val="0"/>
              </a:spcAft>
              <a:buClr>
                <a:schemeClr val="accent1"/>
              </a:buClr>
              <a:buSzTx/>
              <a:buFont typeface="Arial" panose="020B0604020202020204" pitchFamily="34" charset="0"/>
              <a:buChar char="•"/>
              <a:tabLst/>
              <a:defRPr/>
            </a:pPr>
            <a:r>
              <a:rPr lang="en-US" sz="1600" b="1">
                <a:solidFill>
                  <a:schemeClr val="bg2"/>
                </a:solidFill>
              </a:rPr>
              <a:t>Add Presenters’ name</a:t>
            </a:r>
            <a:endParaRPr lang="en-US"/>
          </a:p>
        </p:txBody>
      </p:sp>
      <p:sp>
        <p:nvSpPr>
          <p:cNvPr id="16" name="Text Placeholder 21">
            <a:extLst>
              <a:ext uri="{FF2B5EF4-FFF2-40B4-BE49-F238E27FC236}">
                <a16:creationId xmlns:a16="http://schemas.microsoft.com/office/drawing/2014/main" id="{C220B710-0DBB-6147-93F5-9D0AB056F735}"/>
              </a:ext>
            </a:extLst>
          </p:cNvPr>
          <p:cNvSpPr>
            <a:spLocks noGrp="1"/>
          </p:cNvSpPr>
          <p:nvPr>
            <p:ph type="body" sz="quarter" idx="14" hasCustomPrompt="1"/>
          </p:nvPr>
        </p:nvSpPr>
        <p:spPr>
          <a:xfrm>
            <a:off x="6530898" y="4856666"/>
            <a:ext cx="5232400" cy="365125"/>
          </a:xfrm>
        </p:spPr>
        <p:txBody>
          <a:bodyPr/>
          <a:lstStyle>
            <a:lvl1pPr marL="0" marR="0" indent="0" algn="r" defTabSz="914400" rtl="0" eaLnBrk="1" fontAlgn="auto" latinLnBrk="0" hangingPunct="1">
              <a:lnSpc>
                <a:spcPct val="90000"/>
              </a:lnSpc>
              <a:spcBef>
                <a:spcPts val="1000"/>
              </a:spcBef>
              <a:spcAft>
                <a:spcPts val="0"/>
              </a:spcAft>
              <a:buClr>
                <a:schemeClr val="accent1"/>
              </a:buClr>
              <a:buSzTx/>
              <a:buFontTx/>
              <a:buNone/>
              <a:tabLst/>
              <a:defRPr sz="1400" b="0" i="0">
                <a:solidFill>
                  <a:schemeClr val="bg1"/>
                </a:solidFill>
                <a:latin typeface="Arial" panose="020B0604020202020204" pitchFamily="34" charset="0"/>
                <a:cs typeface="Arial" panose="020B0604020202020204" pitchFamily="34" charset="0"/>
              </a:defRPr>
            </a:lvl1pPr>
          </a:lstStyle>
          <a:p>
            <a:pPr marL="228600" marR="0" lvl="0" indent="-228600" algn="l" defTabSz="914400" rtl="0" eaLnBrk="1" fontAlgn="auto" latinLnBrk="0" hangingPunct="1">
              <a:lnSpc>
                <a:spcPct val="90000"/>
              </a:lnSpc>
              <a:spcBef>
                <a:spcPts val="1000"/>
              </a:spcBef>
              <a:spcAft>
                <a:spcPts val="0"/>
              </a:spcAft>
              <a:buClr>
                <a:schemeClr val="accent1"/>
              </a:buClr>
              <a:buSzTx/>
              <a:buFont typeface="Arial" panose="020B0604020202020204" pitchFamily="34" charset="0"/>
              <a:buChar char="•"/>
              <a:tabLst/>
              <a:defRPr/>
            </a:pPr>
            <a:r>
              <a:rPr lang="en-US" sz="1600" b="1">
                <a:solidFill>
                  <a:schemeClr val="bg2"/>
                </a:solidFill>
              </a:rPr>
              <a:t>Add job title</a:t>
            </a:r>
          </a:p>
          <a:p>
            <a:pPr lvl="0"/>
            <a:endParaRPr lang="en-US"/>
          </a:p>
        </p:txBody>
      </p:sp>
      <p:sp>
        <p:nvSpPr>
          <p:cNvPr id="20" name="Text Placeholder 21">
            <a:extLst>
              <a:ext uri="{FF2B5EF4-FFF2-40B4-BE49-F238E27FC236}">
                <a16:creationId xmlns:a16="http://schemas.microsoft.com/office/drawing/2014/main" id="{F4ACF84D-3261-8741-AB0F-74404A53FADC}"/>
              </a:ext>
            </a:extLst>
          </p:cNvPr>
          <p:cNvSpPr>
            <a:spLocks noGrp="1"/>
          </p:cNvSpPr>
          <p:nvPr>
            <p:ph type="body" sz="quarter" idx="15" hasCustomPrompt="1"/>
          </p:nvPr>
        </p:nvSpPr>
        <p:spPr>
          <a:xfrm>
            <a:off x="6530898" y="5422723"/>
            <a:ext cx="5232400" cy="365125"/>
          </a:xfrm>
        </p:spPr>
        <p:txBody>
          <a:bodyPr/>
          <a:lstStyle>
            <a:lvl1pPr marL="0" marR="0" indent="0" algn="r" defTabSz="914400" rtl="0" eaLnBrk="1" fontAlgn="auto" latinLnBrk="0" hangingPunct="1">
              <a:lnSpc>
                <a:spcPct val="90000"/>
              </a:lnSpc>
              <a:spcBef>
                <a:spcPts val="1000"/>
              </a:spcBef>
              <a:spcAft>
                <a:spcPts val="0"/>
              </a:spcAft>
              <a:buClr>
                <a:schemeClr val="accent1"/>
              </a:buClr>
              <a:buSzTx/>
              <a:buFontTx/>
              <a:buNone/>
              <a:tabLst/>
              <a:defRPr sz="1400" b="0" i="0">
                <a:solidFill>
                  <a:schemeClr val="bg1"/>
                </a:solidFill>
                <a:latin typeface="Arial" panose="020B0604020202020204" pitchFamily="34" charset="0"/>
                <a:cs typeface="Arial" panose="020B0604020202020204" pitchFamily="34" charset="0"/>
              </a:defRPr>
            </a:lvl1pPr>
          </a:lstStyle>
          <a:p>
            <a:pPr marL="228600" marR="0" lvl="0" indent="-228600" algn="l" defTabSz="914400" rtl="0" eaLnBrk="1" fontAlgn="auto" latinLnBrk="0" hangingPunct="1">
              <a:lnSpc>
                <a:spcPct val="90000"/>
              </a:lnSpc>
              <a:spcBef>
                <a:spcPts val="1000"/>
              </a:spcBef>
              <a:spcAft>
                <a:spcPts val="0"/>
              </a:spcAft>
              <a:buClr>
                <a:schemeClr val="accent1"/>
              </a:buClr>
              <a:buSzTx/>
              <a:buFont typeface="Arial" panose="020B0604020202020204" pitchFamily="34" charset="0"/>
              <a:buChar char="•"/>
              <a:tabLst/>
              <a:defRPr/>
            </a:pPr>
            <a:r>
              <a:rPr lang="en-US" sz="1600" b="1">
                <a:solidFill>
                  <a:schemeClr val="bg2"/>
                </a:solidFill>
              </a:rPr>
              <a:t>Add presentation date</a:t>
            </a:r>
          </a:p>
        </p:txBody>
      </p:sp>
      <p:pic>
        <p:nvPicPr>
          <p:cNvPr id="10" name="Picture 9">
            <a:extLst>
              <a:ext uri="{FF2B5EF4-FFF2-40B4-BE49-F238E27FC236}">
                <a16:creationId xmlns:a16="http://schemas.microsoft.com/office/drawing/2014/main" id="{2F2EF7D9-2C94-44B0-8F89-D0B75D367FDB}"/>
              </a:ext>
            </a:extLst>
          </p:cNvPr>
          <p:cNvPicPr>
            <a:picLocks noChangeAspect="1"/>
          </p:cNvPicPr>
          <p:nvPr userDrawn="1"/>
        </p:nvPicPr>
        <p:blipFill>
          <a:blip r:embed="rId3"/>
          <a:stretch>
            <a:fillRect/>
          </a:stretch>
        </p:blipFill>
        <p:spPr>
          <a:xfrm>
            <a:off x="9264745" y="6166115"/>
            <a:ext cx="2529639" cy="481836"/>
          </a:xfrm>
          <a:prstGeom prst="rect">
            <a:avLst/>
          </a:prstGeom>
        </p:spPr>
      </p:pic>
      <p:sp>
        <p:nvSpPr>
          <p:cNvPr id="9" name="Title 1">
            <a:extLst>
              <a:ext uri="{FF2B5EF4-FFF2-40B4-BE49-F238E27FC236}">
                <a16:creationId xmlns:a16="http://schemas.microsoft.com/office/drawing/2014/main" id="{6BEB84FF-9E07-49F9-AB5E-CF61AA97DC98}"/>
              </a:ext>
            </a:extLst>
          </p:cNvPr>
          <p:cNvSpPr>
            <a:spLocks noGrp="1"/>
          </p:cNvSpPr>
          <p:nvPr>
            <p:ph type="ctrTitle" hasCustomPrompt="1"/>
          </p:nvPr>
        </p:nvSpPr>
        <p:spPr>
          <a:xfrm>
            <a:off x="4629611" y="2746475"/>
            <a:ext cx="7133687" cy="752475"/>
          </a:xfrm>
        </p:spPr>
        <p:txBody>
          <a:bodyPr anchor="b">
            <a:normAutofit/>
          </a:bodyPr>
          <a:lstStyle>
            <a:lvl1pPr algn="l">
              <a:defRPr sz="4000">
                <a:solidFill>
                  <a:schemeClr val="bg1"/>
                </a:solidFill>
              </a:defRPr>
            </a:lvl1pPr>
          </a:lstStyle>
          <a:p>
            <a:r>
              <a:rPr lang="en-US"/>
              <a:t>Title Goes Here</a:t>
            </a:r>
          </a:p>
        </p:txBody>
      </p:sp>
    </p:spTree>
    <p:extLst>
      <p:ext uri="{BB962C8B-B14F-4D97-AF65-F5344CB8AC3E}">
        <p14:creationId xmlns:p14="http://schemas.microsoft.com/office/powerpoint/2010/main" val="3782554375"/>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2 Present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6E443-5657-0A41-A823-56415507E452}"/>
              </a:ext>
            </a:extLst>
          </p:cNvPr>
          <p:cNvSpPr>
            <a:spLocks noGrp="1"/>
          </p:cNvSpPr>
          <p:nvPr>
            <p:ph type="title"/>
          </p:nvPr>
        </p:nvSpPr>
        <p:spPr>
          <a:xfrm>
            <a:off x="838200" y="693597"/>
            <a:ext cx="10515600" cy="558240"/>
          </a:xfrm>
        </p:spPr>
        <p:txBody>
          <a:bodyPr/>
          <a:lstStyle/>
          <a:p>
            <a:r>
              <a:rPr lang="en-US"/>
              <a:t>Click to edit Master title style</a:t>
            </a:r>
          </a:p>
        </p:txBody>
      </p:sp>
      <p:sp>
        <p:nvSpPr>
          <p:cNvPr id="6" name="Slide Number Placeholder 5">
            <a:extLst>
              <a:ext uri="{FF2B5EF4-FFF2-40B4-BE49-F238E27FC236}">
                <a16:creationId xmlns:a16="http://schemas.microsoft.com/office/drawing/2014/main" id="{CDF99F24-A5EC-3B48-A55C-FBA1400D734A}"/>
              </a:ext>
            </a:extLst>
          </p:cNvPr>
          <p:cNvSpPr>
            <a:spLocks noGrp="1"/>
          </p:cNvSpPr>
          <p:nvPr>
            <p:ph type="sldNum" sz="quarter" idx="12"/>
          </p:nvPr>
        </p:nvSpPr>
        <p:spPr>
          <a:xfrm>
            <a:off x="838200" y="6356350"/>
            <a:ext cx="470647" cy="365125"/>
          </a:xfrm>
          <a:prstGeom prst="rect">
            <a:avLst/>
          </a:prstGeom>
        </p:spPr>
        <p:txBody>
          <a:bodyPr/>
          <a:lstStyle/>
          <a:p>
            <a:fld id="{A7F0B22C-0A9E-1F49-AEDF-5343966792C1}" type="slidenum">
              <a:rPr lang="en-US" smtClean="0"/>
              <a:t>‹#›</a:t>
            </a:fld>
            <a:endParaRPr lang="en-US"/>
          </a:p>
        </p:txBody>
      </p:sp>
      <p:sp>
        <p:nvSpPr>
          <p:cNvPr id="9" name="Picture Placeholder 8">
            <a:extLst>
              <a:ext uri="{FF2B5EF4-FFF2-40B4-BE49-F238E27FC236}">
                <a16:creationId xmlns:a16="http://schemas.microsoft.com/office/drawing/2014/main" id="{8916ABFE-357D-BA4E-91D7-61730A68E338}"/>
              </a:ext>
            </a:extLst>
          </p:cNvPr>
          <p:cNvSpPr>
            <a:spLocks noGrp="1"/>
          </p:cNvSpPr>
          <p:nvPr>
            <p:ph type="pic" sz="quarter" idx="14" hasCustomPrompt="1"/>
          </p:nvPr>
        </p:nvSpPr>
        <p:spPr>
          <a:xfrm>
            <a:off x="838200" y="2471836"/>
            <a:ext cx="2131951" cy="2108016"/>
          </a:xfrm>
          <a:solidFill>
            <a:schemeClr val="accent4"/>
          </a:solidFill>
        </p:spPr>
        <p:txBody>
          <a:bodyPr/>
          <a:lstStyle>
            <a:lvl1pPr marL="0" marR="0" indent="0" algn="l" defTabSz="914400" rtl="0" eaLnBrk="1" fontAlgn="auto" latinLnBrk="0" hangingPunct="1">
              <a:lnSpc>
                <a:spcPct val="90000"/>
              </a:lnSpc>
              <a:spcBef>
                <a:spcPts val="1000"/>
              </a:spcBef>
              <a:spcAft>
                <a:spcPts val="0"/>
              </a:spcAft>
              <a:buClr>
                <a:schemeClr val="accent1"/>
              </a:buClr>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
                <a:schemeClr val="accent1"/>
              </a:buClr>
              <a:buSzTx/>
              <a:buFont typeface="Arial" panose="020B0604020202020204" pitchFamily="34" charset="0"/>
              <a:buNone/>
              <a:tabLst/>
              <a:defRPr/>
            </a:pPr>
            <a:r>
              <a:rPr lang="en-GB" sz="1600">
                <a:effectLst/>
                <a:latin typeface="Calibri" panose="020F0502020204030204" pitchFamily="34" charset="0"/>
                <a:ea typeface="Times New Roman" panose="02020603050405020304" pitchFamily="18" charset="0"/>
                <a:cs typeface="Times New Roman" panose="02020603050405020304" pitchFamily="18" charset="0"/>
              </a:rPr>
              <a:t>click icon to add picture</a:t>
            </a:r>
            <a:r>
              <a:rPr lang="en-GB">
                <a:effectLst/>
              </a:rPr>
              <a:t> </a:t>
            </a:r>
            <a:endParaRPr lang="en-US"/>
          </a:p>
          <a:p>
            <a:endParaRPr lang="en-US"/>
          </a:p>
        </p:txBody>
      </p:sp>
      <p:sp>
        <p:nvSpPr>
          <p:cNvPr id="14" name="Text Placeholder 13">
            <a:extLst>
              <a:ext uri="{FF2B5EF4-FFF2-40B4-BE49-F238E27FC236}">
                <a16:creationId xmlns:a16="http://schemas.microsoft.com/office/drawing/2014/main" id="{CCCC0BF1-6DCF-6344-B067-DC219E7C9F64}"/>
              </a:ext>
            </a:extLst>
          </p:cNvPr>
          <p:cNvSpPr>
            <a:spLocks noGrp="1"/>
          </p:cNvSpPr>
          <p:nvPr>
            <p:ph type="body" sz="quarter" idx="15" hasCustomPrompt="1"/>
          </p:nvPr>
        </p:nvSpPr>
        <p:spPr>
          <a:xfrm>
            <a:off x="3134710" y="2471836"/>
            <a:ext cx="2796731" cy="309696"/>
          </a:xfrm>
        </p:spPr>
        <p:txBody>
          <a:bodyPr>
            <a:normAutofit/>
          </a:bodyPr>
          <a:lstStyle>
            <a:lvl1pPr marL="0" indent="0">
              <a:buNone/>
              <a:defRPr sz="1600" b="1"/>
            </a:lvl1pPr>
          </a:lstStyle>
          <a:p>
            <a:pPr lvl="0"/>
            <a:r>
              <a:rPr lang="en-US"/>
              <a:t>Presenter name</a:t>
            </a:r>
          </a:p>
        </p:txBody>
      </p:sp>
      <p:sp>
        <p:nvSpPr>
          <p:cNvPr id="17" name="Text Placeholder 16">
            <a:extLst>
              <a:ext uri="{FF2B5EF4-FFF2-40B4-BE49-F238E27FC236}">
                <a16:creationId xmlns:a16="http://schemas.microsoft.com/office/drawing/2014/main" id="{1829D02D-DA02-0D48-BF1F-C1F18B3C3FBE}"/>
              </a:ext>
            </a:extLst>
          </p:cNvPr>
          <p:cNvSpPr>
            <a:spLocks noGrp="1"/>
          </p:cNvSpPr>
          <p:nvPr>
            <p:ph type="body" sz="quarter" idx="17" hasCustomPrompt="1"/>
          </p:nvPr>
        </p:nvSpPr>
        <p:spPr>
          <a:xfrm>
            <a:off x="3134709" y="3871321"/>
            <a:ext cx="2796731" cy="1784068"/>
          </a:xfrm>
        </p:spPr>
        <p:txBody>
          <a:bodyPr>
            <a:normAutofit/>
          </a:bodyPr>
          <a:lstStyle>
            <a:lvl1pPr>
              <a:defRPr sz="1400"/>
            </a:lvl1pPr>
          </a:lstStyle>
          <a:p>
            <a:pPr lvl="0"/>
            <a:r>
              <a:rPr lang="en-US"/>
              <a:t>Add Bio</a:t>
            </a:r>
          </a:p>
        </p:txBody>
      </p:sp>
      <p:sp>
        <p:nvSpPr>
          <p:cNvPr id="21" name="Picture Placeholder 8">
            <a:extLst>
              <a:ext uri="{FF2B5EF4-FFF2-40B4-BE49-F238E27FC236}">
                <a16:creationId xmlns:a16="http://schemas.microsoft.com/office/drawing/2014/main" id="{D21BD038-0D1E-8F42-BAAD-36090D1AE8D7}"/>
              </a:ext>
            </a:extLst>
          </p:cNvPr>
          <p:cNvSpPr>
            <a:spLocks noGrp="1"/>
          </p:cNvSpPr>
          <p:nvPr>
            <p:ph type="pic" sz="quarter" idx="18" hasCustomPrompt="1"/>
          </p:nvPr>
        </p:nvSpPr>
        <p:spPr>
          <a:xfrm>
            <a:off x="6260559" y="2474433"/>
            <a:ext cx="2131951" cy="2108016"/>
          </a:xfrm>
          <a:solidFill>
            <a:schemeClr val="accent4"/>
          </a:solidFill>
        </p:spPr>
        <p:txBody>
          <a:bodyPr/>
          <a:lstStyle>
            <a:lvl1pPr marL="0" marR="0" indent="0" algn="l" defTabSz="914400" rtl="0" eaLnBrk="1" fontAlgn="auto" latinLnBrk="0" hangingPunct="1">
              <a:lnSpc>
                <a:spcPct val="90000"/>
              </a:lnSpc>
              <a:spcBef>
                <a:spcPts val="1000"/>
              </a:spcBef>
              <a:spcAft>
                <a:spcPts val="0"/>
              </a:spcAft>
              <a:buClr>
                <a:schemeClr val="accent1"/>
              </a:buClr>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
                <a:schemeClr val="accent1"/>
              </a:buClr>
              <a:buSzTx/>
              <a:buFont typeface="Arial" panose="020B0604020202020204" pitchFamily="34" charset="0"/>
              <a:buNone/>
              <a:tabLst/>
              <a:defRPr/>
            </a:pPr>
            <a:r>
              <a:rPr lang="en-GB" sz="1600">
                <a:effectLst/>
                <a:latin typeface="Calibri" panose="020F0502020204030204" pitchFamily="34" charset="0"/>
                <a:ea typeface="Times New Roman" panose="02020603050405020304" pitchFamily="18" charset="0"/>
                <a:cs typeface="Times New Roman" panose="02020603050405020304" pitchFamily="18" charset="0"/>
              </a:rPr>
              <a:t>click icon to add picture</a:t>
            </a:r>
            <a:r>
              <a:rPr lang="en-GB">
                <a:effectLst/>
              </a:rPr>
              <a:t> </a:t>
            </a:r>
            <a:endParaRPr lang="en-US"/>
          </a:p>
          <a:p>
            <a:endParaRPr lang="en-US"/>
          </a:p>
        </p:txBody>
      </p:sp>
      <p:sp>
        <p:nvSpPr>
          <p:cNvPr id="20" name="Text Placeholder 13">
            <a:extLst>
              <a:ext uri="{FF2B5EF4-FFF2-40B4-BE49-F238E27FC236}">
                <a16:creationId xmlns:a16="http://schemas.microsoft.com/office/drawing/2014/main" id="{25E7AC31-41B4-C04A-A38B-CEB1BD73E641}"/>
              </a:ext>
            </a:extLst>
          </p:cNvPr>
          <p:cNvSpPr>
            <a:spLocks noGrp="1"/>
          </p:cNvSpPr>
          <p:nvPr>
            <p:ph type="body" sz="quarter" idx="16" hasCustomPrompt="1"/>
          </p:nvPr>
        </p:nvSpPr>
        <p:spPr>
          <a:xfrm>
            <a:off x="3134710" y="2789055"/>
            <a:ext cx="2796731" cy="246851"/>
          </a:xfrm>
        </p:spPr>
        <p:txBody>
          <a:bodyPr>
            <a:normAutofit/>
          </a:bodyPr>
          <a:lstStyle>
            <a:lvl1pPr marL="0" indent="0">
              <a:buNone/>
              <a:defRPr sz="1600" b="1">
                <a:solidFill>
                  <a:schemeClr val="accent1"/>
                </a:solidFill>
              </a:defRPr>
            </a:lvl1pPr>
          </a:lstStyle>
          <a:p>
            <a:pPr lvl="0"/>
            <a:r>
              <a:rPr lang="en-US"/>
              <a:t>Job Title</a:t>
            </a:r>
          </a:p>
        </p:txBody>
      </p:sp>
      <p:sp>
        <p:nvSpPr>
          <p:cNvPr id="25" name="Text Placeholder 16">
            <a:extLst>
              <a:ext uri="{FF2B5EF4-FFF2-40B4-BE49-F238E27FC236}">
                <a16:creationId xmlns:a16="http://schemas.microsoft.com/office/drawing/2014/main" id="{BD16B553-C041-2D4A-82BE-C73B262F40E0}"/>
              </a:ext>
            </a:extLst>
          </p:cNvPr>
          <p:cNvSpPr>
            <a:spLocks noGrp="1"/>
          </p:cNvSpPr>
          <p:nvPr>
            <p:ph type="body" sz="quarter" idx="22" hasCustomPrompt="1"/>
          </p:nvPr>
        </p:nvSpPr>
        <p:spPr>
          <a:xfrm>
            <a:off x="3134709" y="3120207"/>
            <a:ext cx="2796731" cy="316525"/>
          </a:xfrm>
        </p:spPr>
        <p:txBody>
          <a:bodyPr>
            <a:normAutofit/>
          </a:bodyPr>
          <a:lstStyle>
            <a:lvl1pPr marL="0" indent="0">
              <a:buNone/>
              <a:defRPr sz="1400"/>
            </a:lvl1pPr>
          </a:lstStyle>
          <a:p>
            <a:pPr lvl="0"/>
            <a:r>
              <a:rPr lang="en-US"/>
              <a:t>Add Phone Number</a:t>
            </a:r>
          </a:p>
        </p:txBody>
      </p:sp>
      <p:sp>
        <p:nvSpPr>
          <p:cNvPr id="26" name="Text Placeholder 16">
            <a:extLst>
              <a:ext uri="{FF2B5EF4-FFF2-40B4-BE49-F238E27FC236}">
                <a16:creationId xmlns:a16="http://schemas.microsoft.com/office/drawing/2014/main" id="{AB0977BE-B602-EF4C-83A0-75F28C788C50}"/>
              </a:ext>
            </a:extLst>
          </p:cNvPr>
          <p:cNvSpPr>
            <a:spLocks noGrp="1"/>
          </p:cNvSpPr>
          <p:nvPr>
            <p:ph type="body" sz="quarter" idx="23" hasCustomPrompt="1"/>
          </p:nvPr>
        </p:nvSpPr>
        <p:spPr>
          <a:xfrm>
            <a:off x="3134708" y="3424774"/>
            <a:ext cx="2796731" cy="316525"/>
          </a:xfrm>
        </p:spPr>
        <p:txBody>
          <a:bodyPr>
            <a:normAutofit/>
          </a:bodyPr>
          <a:lstStyle>
            <a:lvl1pPr marL="0" indent="0">
              <a:buNone/>
              <a:defRPr sz="1400"/>
            </a:lvl1pPr>
          </a:lstStyle>
          <a:p>
            <a:pPr lvl="0"/>
            <a:r>
              <a:rPr lang="en-US"/>
              <a:t>Add email</a:t>
            </a:r>
          </a:p>
        </p:txBody>
      </p:sp>
      <p:sp>
        <p:nvSpPr>
          <p:cNvPr id="32" name="Text Placeholder 13">
            <a:extLst>
              <a:ext uri="{FF2B5EF4-FFF2-40B4-BE49-F238E27FC236}">
                <a16:creationId xmlns:a16="http://schemas.microsoft.com/office/drawing/2014/main" id="{ED4A0C2F-CAD1-D343-AFAC-81A85BD5D621}"/>
              </a:ext>
            </a:extLst>
          </p:cNvPr>
          <p:cNvSpPr>
            <a:spLocks noGrp="1"/>
          </p:cNvSpPr>
          <p:nvPr>
            <p:ph type="body" sz="quarter" idx="24" hasCustomPrompt="1"/>
          </p:nvPr>
        </p:nvSpPr>
        <p:spPr>
          <a:xfrm>
            <a:off x="8557069" y="2479359"/>
            <a:ext cx="2796731" cy="309696"/>
          </a:xfrm>
        </p:spPr>
        <p:txBody>
          <a:bodyPr>
            <a:normAutofit/>
          </a:bodyPr>
          <a:lstStyle>
            <a:lvl1pPr marL="0" indent="0">
              <a:buNone/>
              <a:defRPr sz="1600" b="1"/>
            </a:lvl1pPr>
          </a:lstStyle>
          <a:p>
            <a:pPr lvl="0"/>
            <a:r>
              <a:rPr lang="en-US"/>
              <a:t>Presenter name</a:t>
            </a:r>
          </a:p>
        </p:txBody>
      </p:sp>
      <p:sp>
        <p:nvSpPr>
          <p:cNvPr id="33" name="Text Placeholder 16">
            <a:extLst>
              <a:ext uri="{FF2B5EF4-FFF2-40B4-BE49-F238E27FC236}">
                <a16:creationId xmlns:a16="http://schemas.microsoft.com/office/drawing/2014/main" id="{A7A6F52C-3D1A-2F42-9A84-47E9809FFC60}"/>
              </a:ext>
            </a:extLst>
          </p:cNvPr>
          <p:cNvSpPr>
            <a:spLocks noGrp="1"/>
          </p:cNvSpPr>
          <p:nvPr>
            <p:ph type="body" sz="quarter" idx="25" hasCustomPrompt="1"/>
          </p:nvPr>
        </p:nvSpPr>
        <p:spPr>
          <a:xfrm>
            <a:off x="8557068" y="3878844"/>
            <a:ext cx="2796731" cy="1784068"/>
          </a:xfrm>
        </p:spPr>
        <p:txBody>
          <a:bodyPr>
            <a:normAutofit/>
          </a:bodyPr>
          <a:lstStyle>
            <a:lvl1pPr>
              <a:defRPr sz="1400"/>
            </a:lvl1pPr>
          </a:lstStyle>
          <a:p>
            <a:pPr lvl="0"/>
            <a:r>
              <a:rPr lang="en-US"/>
              <a:t>Add Bio</a:t>
            </a:r>
          </a:p>
        </p:txBody>
      </p:sp>
      <p:sp>
        <p:nvSpPr>
          <p:cNvPr id="34" name="Text Placeholder 13">
            <a:extLst>
              <a:ext uri="{FF2B5EF4-FFF2-40B4-BE49-F238E27FC236}">
                <a16:creationId xmlns:a16="http://schemas.microsoft.com/office/drawing/2014/main" id="{04F061A8-D0A5-104E-8E1E-2281D08FE3DC}"/>
              </a:ext>
            </a:extLst>
          </p:cNvPr>
          <p:cNvSpPr>
            <a:spLocks noGrp="1"/>
          </p:cNvSpPr>
          <p:nvPr>
            <p:ph type="body" sz="quarter" idx="26" hasCustomPrompt="1"/>
          </p:nvPr>
        </p:nvSpPr>
        <p:spPr>
          <a:xfrm>
            <a:off x="8557069" y="2796578"/>
            <a:ext cx="2796731" cy="246851"/>
          </a:xfrm>
        </p:spPr>
        <p:txBody>
          <a:bodyPr>
            <a:normAutofit/>
          </a:bodyPr>
          <a:lstStyle>
            <a:lvl1pPr marL="0" indent="0">
              <a:buNone/>
              <a:defRPr sz="1600" b="1">
                <a:solidFill>
                  <a:schemeClr val="accent1"/>
                </a:solidFill>
              </a:defRPr>
            </a:lvl1pPr>
          </a:lstStyle>
          <a:p>
            <a:pPr lvl="0"/>
            <a:r>
              <a:rPr lang="en-US"/>
              <a:t>Job Title</a:t>
            </a:r>
          </a:p>
        </p:txBody>
      </p:sp>
      <p:sp>
        <p:nvSpPr>
          <p:cNvPr id="35" name="Text Placeholder 16">
            <a:extLst>
              <a:ext uri="{FF2B5EF4-FFF2-40B4-BE49-F238E27FC236}">
                <a16:creationId xmlns:a16="http://schemas.microsoft.com/office/drawing/2014/main" id="{AD1BDA60-B238-B541-91DF-9DC81CF83A81}"/>
              </a:ext>
            </a:extLst>
          </p:cNvPr>
          <p:cNvSpPr>
            <a:spLocks noGrp="1"/>
          </p:cNvSpPr>
          <p:nvPr>
            <p:ph type="body" sz="quarter" idx="27" hasCustomPrompt="1"/>
          </p:nvPr>
        </p:nvSpPr>
        <p:spPr>
          <a:xfrm>
            <a:off x="8557068" y="3127730"/>
            <a:ext cx="2796731" cy="316525"/>
          </a:xfrm>
        </p:spPr>
        <p:txBody>
          <a:bodyPr>
            <a:normAutofit/>
          </a:bodyPr>
          <a:lstStyle>
            <a:lvl1pPr marL="0" indent="0">
              <a:buNone/>
              <a:defRPr sz="1400"/>
            </a:lvl1pPr>
          </a:lstStyle>
          <a:p>
            <a:pPr lvl="0"/>
            <a:r>
              <a:rPr lang="en-US"/>
              <a:t>Add Phone Number</a:t>
            </a:r>
          </a:p>
        </p:txBody>
      </p:sp>
      <p:sp>
        <p:nvSpPr>
          <p:cNvPr id="36" name="Text Placeholder 16">
            <a:extLst>
              <a:ext uri="{FF2B5EF4-FFF2-40B4-BE49-F238E27FC236}">
                <a16:creationId xmlns:a16="http://schemas.microsoft.com/office/drawing/2014/main" id="{1059E8B1-3954-6B4C-AA6E-290BDB13191B}"/>
              </a:ext>
            </a:extLst>
          </p:cNvPr>
          <p:cNvSpPr>
            <a:spLocks noGrp="1"/>
          </p:cNvSpPr>
          <p:nvPr>
            <p:ph type="body" sz="quarter" idx="28" hasCustomPrompt="1"/>
          </p:nvPr>
        </p:nvSpPr>
        <p:spPr>
          <a:xfrm>
            <a:off x="8557067" y="3432297"/>
            <a:ext cx="2796731" cy="316525"/>
          </a:xfrm>
        </p:spPr>
        <p:txBody>
          <a:bodyPr>
            <a:normAutofit/>
          </a:bodyPr>
          <a:lstStyle>
            <a:lvl1pPr marL="0" indent="0">
              <a:buNone/>
              <a:defRPr sz="1400"/>
            </a:lvl1pPr>
          </a:lstStyle>
          <a:p>
            <a:pPr lvl="0"/>
            <a:r>
              <a:rPr lang="en-US"/>
              <a:t>Add email</a:t>
            </a:r>
          </a:p>
        </p:txBody>
      </p:sp>
      <p:pic>
        <p:nvPicPr>
          <p:cNvPr id="27" name="Graphic 26">
            <a:extLst>
              <a:ext uri="{FF2B5EF4-FFF2-40B4-BE49-F238E27FC236}">
                <a16:creationId xmlns:a16="http://schemas.microsoft.com/office/drawing/2014/main" id="{1FF979AC-9401-7743-B1CC-EC1BDDE3D977}"/>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7929" y="6230471"/>
            <a:ext cx="645458" cy="645458"/>
          </a:xfrm>
          <a:prstGeom prst="rect">
            <a:avLst/>
          </a:prstGeom>
        </p:spPr>
      </p:pic>
      <p:pic>
        <p:nvPicPr>
          <p:cNvPr id="28" name="Graphic 27">
            <a:extLst>
              <a:ext uri="{FF2B5EF4-FFF2-40B4-BE49-F238E27FC236}">
                <a16:creationId xmlns:a16="http://schemas.microsoft.com/office/drawing/2014/main" id="{9B8A1E7B-A587-8848-9034-D519E54089B7}"/>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1080377" y="-17930"/>
            <a:ext cx="1129553" cy="1129553"/>
          </a:xfrm>
          <a:prstGeom prst="rect">
            <a:avLst/>
          </a:prstGeom>
        </p:spPr>
      </p:pic>
      <p:pic>
        <p:nvPicPr>
          <p:cNvPr id="23" name="Picture 22" descr="A picture containing drawing&#10;&#10;Description automatically generated">
            <a:extLst>
              <a:ext uri="{FF2B5EF4-FFF2-40B4-BE49-F238E27FC236}">
                <a16:creationId xmlns:a16="http://schemas.microsoft.com/office/drawing/2014/main" id="{66281B37-1011-4551-8E03-BB66DBCCE89A}"/>
              </a:ext>
            </a:extLst>
          </p:cNvPr>
          <p:cNvPicPr>
            <a:picLocks noChangeAspect="1"/>
          </p:cNvPicPr>
          <p:nvPr userDrawn="1"/>
        </p:nvPicPr>
        <p:blipFill>
          <a:blip r:embed="rId6"/>
          <a:stretch>
            <a:fillRect/>
          </a:stretch>
        </p:blipFill>
        <p:spPr>
          <a:xfrm>
            <a:off x="8919553" y="5881198"/>
            <a:ext cx="3232460" cy="990615"/>
          </a:xfrm>
          <a:prstGeom prst="rect">
            <a:avLst/>
          </a:prstGeom>
        </p:spPr>
      </p:pic>
    </p:spTree>
    <p:extLst>
      <p:ext uri="{BB962C8B-B14F-4D97-AF65-F5344CB8AC3E}">
        <p14:creationId xmlns:p14="http://schemas.microsoft.com/office/powerpoint/2010/main" val="39489397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iography 4 Present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6E443-5657-0A41-A823-56415507E452}"/>
              </a:ext>
            </a:extLst>
          </p:cNvPr>
          <p:cNvSpPr>
            <a:spLocks noGrp="1"/>
          </p:cNvSpPr>
          <p:nvPr>
            <p:ph type="title"/>
          </p:nvPr>
        </p:nvSpPr>
        <p:spPr>
          <a:xfrm>
            <a:off x="838200" y="693597"/>
            <a:ext cx="10515600" cy="558240"/>
          </a:xfrm>
        </p:spPr>
        <p:txBody>
          <a:bodyPr/>
          <a:lstStyle/>
          <a:p>
            <a:r>
              <a:rPr lang="en-US"/>
              <a:t>Click to edit Master title style</a:t>
            </a:r>
          </a:p>
        </p:txBody>
      </p:sp>
      <p:sp>
        <p:nvSpPr>
          <p:cNvPr id="6" name="Slide Number Placeholder 5">
            <a:extLst>
              <a:ext uri="{FF2B5EF4-FFF2-40B4-BE49-F238E27FC236}">
                <a16:creationId xmlns:a16="http://schemas.microsoft.com/office/drawing/2014/main" id="{CDF99F24-A5EC-3B48-A55C-FBA1400D734A}"/>
              </a:ext>
            </a:extLst>
          </p:cNvPr>
          <p:cNvSpPr>
            <a:spLocks noGrp="1"/>
          </p:cNvSpPr>
          <p:nvPr>
            <p:ph type="sldNum" sz="quarter" idx="12"/>
          </p:nvPr>
        </p:nvSpPr>
        <p:spPr>
          <a:xfrm>
            <a:off x="838200" y="6356350"/>
            <a:ext cx="470647" cy="365125"/>
          </a:xfrm>
          <a:prstGeom prst="rect">
            <a:avLst/>
          </a:prstGeom>
        </p:spPr>
        <p:txBody>
          <a:bodyPr/>
          <a:lstStyle/>
          <a:p>
            <a:fld id="{A7F0B22C-0A9E-1F49-AEDF-5343966792C1}" type="slidenum">
              <a:rPr lang="en-US" smtClean="0"/>
              <a:t>‹#›</a:t>
            </a:fld>
            <a:endParaRPr lang="en-US"/>
          </a:p>
        </p:txBody>
      </p:sp>
      <p:sp>
        <p:nvSpPr>
          <p:cNvPr id="9" name="Picture Placeholder 8">
            <a:extLst>
              <a:ext uri="{FF2B5EF4-FFF2-40B4-BE49-F238E27FC236}">
                <a16:creationId xmlns:a16="http://schemas.microsoft.com/office/drawing/2014/main" id="{8916ABFE-357D-BA4E-91D7-61730A68E338}"/>
              </a:ext>
            </a:extLst>
          </p:cNvPr>
          <p:cNvSpPr>
            <a:spLocks noGrp="1"/>
          </p:cNvSpPr>
          <p:nvPr>
            <p:ph type="pic" sz="quarter" idx="14" hasCustomPrompt="1"/>
          </p:nvPr>
        </p:nvSpPr>
        <p:spPr>
          <a:xfrm>
            <a:off x="838201" y="1596483"/>
            <a:ext cx="1443710" cy="1427502"/>
          </a:xfrm>
          <a:solidFill>
            <a:schemeClr val="accent4"/>
          </a:solidFill>
        </p:spPr>
        <p:txBody>
          <a:bodyPr/>
          <a:lstStyle>
            <a:lvl1pPr marL="0" marR="0" indent="0" algn="l" defTabSz="914400" rtl="0" eaLnBrk="1" fontAlgn="auto" latinLnBrk="0" hangingPunct="1">
              <a:lnSpc>
                <a:spcPct val="90000"/>
              </a:lnSpc>
              <a:spcBef>
                <a:spcPts val="1000"/>
              </a:spcBef>
              <a:spcAft>
                <a:spcPts val="0"/>
              </a:spcAft>
              <a:buClr>
                <a:schemeClr val="accent1"/>
              </a:buClr>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
                <a:schemeClr val="accent1"/>
              </a:buClr>
              <a:buSzTx/>
              <a:buFont typeface="Arial" panose="020B0604020202020204" pitchFamily="34" charset="0"/>
              <a:buNone/>
              <a:tabLst/>
              <a:defRPr/>
            </a:pPr>
            <a:r>
              <a:rPr lang="en-GB" sz="1600">
                <a:effectLst/>
                <a:latin typeface="Calibri" panose="020F0502020204030204" pitchFamily="34" charset="0"/>
                <a:ea typeface="Times New Roman" panose="02020603050405020304" pitchFamily="18" charset="0"/>
                <a:cs typeface="Times New Roman" panose="02020603050405020304" pitchFamily="18" charset="0"/>
              </a:rPr>
              <a:t>click icon to add picture</a:t>
            </a:r>
            <a:r>
              <a:rPr lang="en-GB">
                <a:effectLst/>
              </a:rPr>
              <a:t> </a:t>
            </a:r>
            <a:endParaRPr lang="en-US"/>
          </a:p>
          <a:p>
            <a:endParaRPr lang="en-US"/>
          </a:p>
        </p:txBody>
      </p:sp>
      <p:sp>
        <p:nvSpPr>
          <p:cNvPr id="17" name="Text Placeholder 16">
            <a:extLst>
              <a:ext uri="{FF2B5EF4-FFF2-40B4-BE49-F238E27FC236}">
                <a16:creationId xmlns:a16="http://schemas.microsoft.com/office/drawing/2014/main" id="{1829D02D-DA02-0D48-BF1F-C1F18B3C3FBE}"/>
              </a:ext>
            </a:extLst>
          </p:cNvPr>
          <p:cNvSpPr>
            <a:spLocks noGrp="1"/>
          </p:cNvSpPr>
          <p:nvPr>
            <p:ph type="body" sz="quarter" idx="17" hasCustomPrompt="1"/>
          </p:nvPr>
        </p:nvSpPr>
        <p:spPr>
          <a:xfrm>
            <a:off x="2446467" y="2924062"/>
            <a:ext cx="2796731" cy="877355"/>
          </a:xfrm>
        </p:spPr>
        <p:txBody>
          <a:bodyPr>
            <a:normAutofit/>
          </a:bodyPr>
          <a:lstStyle>
            <a:lvl1pPr>
              <a:defRPr sz="1400"/>
            </a:lvl1pPr>
          </a:lstStyle>
          <a:p>
            <a:pPr lvl="0"/>
            <a:r>
              <a:rPr lang="en-US"/>
              <a:t>Add Bio</a:t>
            </a:r>
          </a:p>
        </p:txBody>
      </p:sp>
      <p:sp>
        <p:nvSpPr>
          <p:cNvPr id="18" name="Picture Placeholder 8">
            <a:extLst>
              <a:ext uri="{FF2B5EF4-FFF2-40B4-BE49-F238E27FC236}">
                <a16:creationId xmlns:a16="http://schemas.microsoft.com/office/drawing/2014/main" id="{A3323DCD-A8EB-9C46-9D91-336F62D65EAC}"/>
              </a:ext>
            </a:extLst>
          </p:cNvPr>
          <p:cNvSpPr>
            <a:spLocks noGrp="1"/>
          </p:cNvSpPr>
          <p:nvPr>
            <p:ph type="pic" sz="quarter" idx="18" hasCustomPrompt="1"/>
          </p:nvPr>
        </p:nvSpPr>
        <p:spPr>
          <a:xfrm>
            <a:off x="838198" y="4053864"/>
            <a:ext cx="1443710" cy="1427502"/>
          </a:xfrm>
          <a:solidFill>
            <a:schemeClr val="accent4"/>
          </a:solidFill>
        </p:spPr>
        <p:txBody>
          <a:bodyPr/>
          <a:lstStyle>
            <a:lvl1pPr marL="0" marR="0" indent="0" algn="l" defTabSz="914400" rtl="0" eaLnBrk="1" fontAlgn="auto" latinLnBrk="0" hangingPunct="1">
              <a:lnSpc>
                <a:spcPct val="90000"/>
              </a:lnSpc>
              <a:spcBef>
                <a:spcPts val="1000"/>
              </a:spcBef>
              <a:spcAft>
                <a:spcPts val="0"/>
              </a:spcAft>
              <a:buClr>
                <a:schemeClr val="accent1"/>
              </a:buClr>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
                <a:schemeClr val="accent1"/>
              </a:buClr>
              <a:buSzTx/>
              <a:buFont typeface="Arial" panose="020B0604020202020204" pitchFamily="34" charset="0"/>
              <a:buNone/>
              <a:tabLst/>
              <a:defRPr/>
            </a:pPr>
            <a:r>
              <a:rPr lang="en-GB" sz="1600">
                <a:effectLst/>
                <a:latin typeface="Calibri" panose="020F0502020204030204" pitchFamily="34" charset="0"/>
                <a:ea typeface="Times New Roman" panose="02020603050405020304" pitchFamily="18" charset="0"/>
                <a:cs typeface="Times New Roman" panose="02020603050405020304" pitchFamily="18" charset="0"/>
              </a:rPr>
              <a:t>click icon to add picture</a:t>
            </a:r>
            <a:r>
              <a:rPr lang="en-GB">
                <a:effectLst/>
              </a:rPr>
              <a:t> </a:t>
            </a:r>
            <a:endParaRPr lang="en-US"/>
          </a:p>
          <a:p>
            <a:endParaRPr lang="en-US"/>
          </a:p>
        </p:txBody>
      </p:sp>
      <p:sp>
        <p:nvSpPr>
          <p:cNvPr id="26" name="Picture Placeholder 8">
            <a:extLst>
              <a:ext uri="{FF2B5EF4-FFF2-40B4-BE49-F238E27FC236}">
                <a16:creationId xmlns:a16="http://schemas.microsoft.com/office/drawing/2014/main" id="{E2683D0F-83B6-0E46-BF6B-998F9F87C5BF}"/>
              </a:ext>
            </a:extLst>
          </p:cNvPr>
          <p:cNvSpPr>
            <a:spLocks noGrp="1"/>
          </p:cNvSpPr>
          <p:nvPr>
            <p:ph type="pic" sz="quarter" idx="22" hasCustomPrompt="1"/>
          </p:nvPr>
        </p:nvSpPr>
        <p:spPr>
          <a:xfrm>
            <a:off x="5667705" y="1596483"/>
            <a:ext cx="1443710" cy="1427502"/>
          </a:xfrm>
          <a:solidFill>
            <a:schemeClr val="accent4"/>
          </a:solidFill>
        </p:spPr>
        <p:txBody>
          <a:bodyPr/>
          <a:lstStyle>
            <a:lvl1pPr marL="0" marR="0" indent="0" algn="l" defTabSz="914400" rtl="0" eaLnBrk="1" fontAlgn="auto" latinLnBrk="0" hangingPunct="1">
              <a:lnSpc>
                <a:spcPct val="90000"/>
              </a:lnSpc>
              <a:spcBef>
                <a:spcPts val="1000"/>
              </a:spcBef>
              <a:spcAft>
                <a:spcPts val="0"/>
              </a:spcAft>
              <a:buClr>
                <a:schemeClr val="accent1"/>
              </a:buClr>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
                <a:schemeClr val="accent1"/>
              </a:buClr>
              <a:buSzTx/>
              <a:buFont typeface="Arial" panose="020B0604020202020204" pitchFamily="34" charset="0"/>
              <a:buNone/>
              <a:tabLst/>
              <a:defRPr/>
            </a:pPr>
            <a:r>
              <a:rPr lang="en-GB" sz="1600">
                <a:effectLst/>
                <a:latin typeface="Calibri" panose="020F0502020204030204" pitchFamily="34" charset="0"/>
                <a:ea typeface="Times New Roman" panose="02020603050405020304" pitchFamily="18" charset="0"/>
                <a:cs typeface="Times New Roman" panose="02020603050405020304" pitchFamily="18" charset="0"/>
              </a:rPr>
              <a:t>click icon to add picture</a:t>
            </a:r>
            <a:r>
              <a:rPr lang="en-GB">
                <a:effectLst/>
              </a:rPr>
              <a:t> </a:t>
            </a:r>
            <a:endParaRPr lang="en-US"/>
          </a:p>
          <a:p>
            <a:endParaRPr lang="en-US"/>
          </a:p>
        </p:txBody>
      </p:sp>
      <p:sp>
        <p:nvSpPr>
          <p:cNvPr id="30" name="Picture Placeholder 8">
            <a:extLst>
              <a:ext uri="{FF2B5EF4-FFF2-40B4-BE49-F238E27FC236}">
                <a16:creationId xmlns:a16="http://schemas.microsoft.com/office/drawing/2014/main" id="{96E6D65B-3092-A64F-9274-6964B9FDFD3C}"/>
              </a:ext>
            </a:extLst>
          </p:cNvPr>
          <p:cNvSpPr>
            <a:spLocks noGrp="1"/>
          </p:cNvSpPr>
          <p:nvPr>
            <p:ph type="pic" sz="quarter" idx="26" hasCustomPrompt="1"/>
          </p:nvPr>
        </p:nvSpPr>
        <p:spPr>
          <a:xfrm>
            <a:off x="5667705" y="4051937"/>
            <a:ext cx="1443710" cy="1427502"/>
          </a:xfrm>
          <a:solidFill>
            <a:schemeClr val="accent4"/>
          </a:solidFill>
        </p:spPr>
        <p:txBody>
          <a:bodyPr/>
          <a:lstStyle>
            <a:lvl1pPr marL="0" marR="0" indent="0" algn="l" defTabSz="914400" rtl="0" eaLnBrk="1" fontAlgn="auto" latinLnBrk="0" hangingPunct="1">
              <a:lnSpc>
                <a:spcPct val="90000"/>
              </a:lnSpc>
              <a:spcBef>
                <a:spcPts val="1000"/>
              </a:spcBef>
              <a:spcAft>
                <a:spcPts val="0"/>
              </a:spcAft>
              <a:buClr>
                <a:schemeClr val="accent1"/>
              </a:buClr>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
                <a:schemeClr val="accent1"/>
              </a:buClr>
              <a:buSzTx/>
              <a:buFont typeface="Arial" panose="020B0604020202020204" pitchFamily="34" charset="0"/>
              <a:buNone/>
              <a:tabLst/>
              <a:defRPr/>
            </a:pPr>
            <a:r>
              <a:rPr lang="en-GB" sz="1600">
                <a:effectLst/>
                <a:latin typeface="Calibri" panose="020F0502020204030204" pitchFamily="34" charset="0"/>
                <a:ea typeface="Times New Roman" panose="02020603050405020304" pitchFamily="18" charset="0"/>
                <a:cs typeface="Times New Roman" panose="02020603050405020304" pitchFamily="18" charset="0"/>
              </a:rPr>
              <a:t>click icon to add picture</a:t>
            </a:r>
            <a:r>
              <a:rPr lang="en-GB">
                <a:effectLst/>
              </a:rPr>
              <a:t> </a:t>
            </a:r>
            <a:endParaRPr lang="en-US"/>
          </a:p>
          <a:p>
            <a:endParaRPr lang="en-US"/>
          </a:p>
        </p:txBody>
      </p:sp>
      <p:sp>
        <p:nvSpPr>
          <p:cNvPr id="40" name="Text Placeholder 13">
            <a:extLst>
              <a:ext uri="{FF2B5EF4-FFF2-40B4-BE49-F238E27FC236}">
                <a16:creationId xmlns:a16="http://schemas.microsoft.com/office/drawing/2014/main" id="{BE2DB535-952C-DE44-8F20-C82B1FF21732}"/>
              </a:ext>
            </a:extLst>
          </p:cNvPr>
          <p:cNvSpPr>
            <a:spLocks noGrp="1"/>
          </p:cNvSpPr>
          <p:nvPr>
            <p:ph type="body" sz="quarter" idx="30" hasCustomPrompt="1"/>
          </p:nvPr>
        </p:nvSpPr>
        <p:spPr>
          <a:xfrm>
            <a:off x="2446464" y="1596483"/>
            <a:ext cx="2796731" cy="309696"/>
          </a:xfrm>
        </p:spPr>
        <p:txBody>
          <a:bodyPr>
            <a:normAutofit/>
          </a:bodyPr>
          <a:lstStyle>
            <a:lvl1pPr marL="0" indent="0">
              <a:buNone/>
              <a:defRPr sz="1600" b="1"/>
            </a:lvl1pPr>
          </a:lstStyle>
          <a:p>
            <a:pPr lvl="0"/>
            <a:r>
              <a:rPr lang="en-US"/>
              <a:t>Presenter name</a:t>
            </a:r>
          </a:p>
        </p:txBody>
      </p:sp>
      <p:sp>
        <p:nvSpPr>
          <p:cNvPr id="41" name="Text Placeholder 13">
            <a:extLst>
              <a:ext uri="{FF2B5EF4-FFF2-40B4-BE49-F238E27FC236}">
                <a16:creationId xmlns:a16="http://schemas.microsoft.com/office/drawing/2014/main" id="{C2EC07F6-AA42-C147-A540-4DF7DFBF819C}"/>
              </a:ext>
            </a:extLst>
          </p:cNvPr>
          <p:cNvSpPr>
            <a:spLocks noGrp="1"/>
          </p:cNvSpPr>
          <p:nvPr>
            <p:ph type="body" sz="quarter" idx="31" hasCustomPrompt="1"/>
          </p:nvPr>
        </p:nvSpPr>
        <p:spPr>
          <a:xfrm>
            <a:off x="2446464" y="1913702"/>
            <a:ext cx="2796731" cy="246851"/>
          </a:xfrm>
        </p:spPr>
        <p:txBody>
          <a:bodyPr>
            <a:normAutofit/>
          </a:bodyPr>
          <a:lstStyle>
            <a:lvl1pPr marL="0" indent="0">
              <a:buNone/>
              <a:defRPr sz="1600" b="1">
                <a:solidFill>
                  <a:schemeClr val="accent1"/>
                </a:solidFill>
              </a:defRPr>
            </a:lvl1pPr>
          </a:lstStyle>
          <a:p>
            <a:pPr lvl="0"/>
            <a:r>
              <a:rPr lang="en-US"/>
              <a:t>Job Title</a:t>
            </a:r>
          </a:p>
        </p:txBody>
      </p:sp>
      <p:sp>
        <p:nvSpPr>
          <p:cNvPr id="42" name="Text Placeholder 16">
            <a:extLst>
              <a:ext uri="{FF2B5EF4-FFF2-40B4-BE49-F238E27FC236}">
                <a16:creationId xmlns:a16="http://schemas.microsoft.com/office/drawing/2014/main" id="{4F82C3CC-986C-1341-AB0A-BBA08E6357A3}"/>
              </a:ext>
            </a:extLst>
          </p:cNvPr>
          <p:cNvSpPr>
            <a:spLocks noGrp="1"/>
          </p:cNvSpPr>
          <p:nvPr>
            <p:ph type="body" sz="quarter" idx="32" hasCustomPrompt="1"/>
          </p:nvPr>
        </p:nvSpPr>
        <p:spPr>
          <a:xfrm>
            <a:off x="2446463" y="2244854"/>
            <a:ext cx="2796731" cy="316525"/>
          </a:xfrm>
        </p:spPr>
        <p:txBody>
          <a:bodyPr>
            <a:normAutofit/>
          </a:bodyPr>
          <a:lstStyle>
            <a:lvl1pPr marL="0" indent="0">
              <a:buNone/>
              <a:defRPr sz="1400"/>
            </a:lvl1pPr>
          </a:lstStyle>
          <a:p>
            <a:pPr lvl="0"/>
            <a:r>
              <a:rPr lang="en-US"/>
              <a:t>Add Phone Number</a:t>
            </a:r>
          </a:p>
        </p:txBody>
      </p:sp>
      <p:sp>
        <p:nvSpPr>
          <p:cNvPr id="43" name="Text Placeholder 16">
            <a:extLst>
              <a:ext uri="{FF2B5EF4-FFF2-40B4-BE49-F238E27FC236}">
                <a16:creationId xmlns:a16="http://schemas.microsoft.com/office/drawing/2014/main" id="{8F0544D7-948F-C448-BDDD-DBDF989EE294}"/>
              </a:ext>
            </a:extLst>
          </p:cNvPr>
          <p:cNvSpPr>
            <a:spLocks noGrp="1"/>
          </p:cNvSpPr>
          <p:nvPr>
            <p:ph type="body" sz="quarter" idx="33" hasCustomPrompt="1"/>
          </p:nvPr>
        </p:nvSpPr>
        <p:spPr>
          <a:xfrm>
            <a:off x="2446462" y="2549421"/>
            <a:ext cx="2796731" cy="316525"/>
          </a:xfrm>
        </p:spPr>
        <p:txBody>
          <a:bodyPr>
            <a:normAutofit/>
          </a:bodyPr>
          <a:lstStyle>
            <a:lvl1pPr marL="0" indent="0">
              <a:buNone/>
              <a:defRPr sz="1400"/>
            </a:lvl1pPr>
          </a:lstStyle>
          <a:p>
            <a:pPr lvl="0"/>
            <a:r>
              <a:rPr lang="en-US"/>
              <a:t>Add email</a:t>
            </a:r>
          </a:p>
        </p:txBody>
      </p:sp>
      <p:sp>
        <p:nvSpPr>
          <p:cNvPr id="44" name="Text Placeholder 16">
            <a:extLst>
              <a:ext uri="{FF2B5EF4-FFF2-40B4-BE49-F238E27FC236}">
                <a16:creationId xmlns:a16="http://schemas.microsoft.com/office/drawing/2014/main" id="{E6787909-2A59-B248-B2B2-BBDE25E08A9E}"/>
              </a:ext>
            </a:extLst>
          </p:cNvPr>
          <p:cNvSpPr>
            <a:spLocks noGrp="1"/>
          </p:cNvSpPr>
          <p:nvPr>
            <p:ph type="body" sz="quarter" idx="34" hasCustomPrompt="1"/>
          </p:nvPr>
        </p:nvSpPr>
        <p:spPr>
          <a:xfrm>
            <a:off x="7275971" y="2918837"/>
            <a:ext cx="2796731" cy="877355"/>
          </a:xfrm>
        </p:spPr>
        <p:txBody>
          <a:bodyPr>
            <a:normAutofit/>
          </a:bodyPr>
          <a:lstStyle>
            <a:lvl1pPr>
              <a:defRPr sz="1400"/>
            </a:lvl1pPr>
          </a:lstStyle>
          <a:p>
            <a:pPr lvl="0"/>
            <a:r>
              <a:rPr lang="en-US"/>
              <a:t>Add Bio</a:t>
            </a:r>
          </a:p>
        </p:txBody>
      </p:sp>
      <p:sp>
        <p:nvSpPr>
          <p:cNvPr id="45" name="Text Placeholder 13">
            <a:extLst>
              <a:ext uri="{FF2B5EF4-FFF2-40B4-BE49-F238E27FC236}">
                <a16:creationId xmlns:a16="http://schemas.microsoft.com/office/drawing/2014/main" id="{A223CEFB-4EE4-434C-9B6D-D7E814C49827}"/>
              </a:ext>
            </a:extLst>
          </p:cNvPr>
          <p:cNvSpPr>
            <a:spLocks noGrp="1"/>
          </p:cNvSpPr>
          <p:nvPr>
            <p:ph type="body" sz="quarter" idx="35" hasCustomPrompt="1"/>
          </p:nvPr>
        </p:nvSpPr>
        <p:spPr>
          <a:xfrm>
            <a:off x="7275968" y="1591258"/>
            <a:ext cx="2796731" cy="309696"/>
          </a:xfrm>
        </p:spPr>
        <p:txBody>
          <a:bodyPr>
            <a:normAutofit/>
          </a:bodyPr>
          <a:lstStyle>
            <a:lvl1pPr marL="0" indent="0">
              <a:buNone/>
              <a:defRPr sz="1600" b="1"/>
            </a:lvl1pPr>
          </a:lstStyle>
          <a:p>
            <a:pPr lvl="0"/>
            <a:r>
              <a:rPr lang="en-US"/>
              <a:t>Presenter name</a:t>
            </a:r>
          </a:p>
        </p:txBody>
      </p:sp>
      <p:sp>
        <p:nvSpPr>
          <p:cNvPr id="46" name="Text Placeholder 13">
            <a:extLst>
              <a:ext uri="{FF2B5EF4-FFF2-40B4-BE49-F238E27FC236}">
                <a16:creationId xmlns:a16="http://schemas.microsoft.com/office/drawing/2014/main" id="{5E50BBB3-5547-9C48-8F67-CCDBB4DB8F79}"/>
              </a:ext>
            </a:extLst>
          </p:cNvPr>
          <p:cNvSpPr>
            <a:spLocks noGrp="1"/>
          </p:cNvSpPr>
          <p:nvPr>
            <p:ph type="body" sz="quarter" idx="36" hasCustomPrompt="1"/>
          </p:nvPr>
        </p:nvSpPr>
        <p:spPr>
          <a:xfrm>
            <a:off x="7275968" y="1908477"/>
            <a:ext cx="2796731" cy="246851"/>
          </a:xfrm>
        </p:spPr>
        <p:txBody>
          <a:bodyPr>
            <a:normAutofit/>
          </a:bodyPr>
          <a:lstStyle>
            <a:lvl1pPr marL="0" indent="0">
              <a:buNone/>
              <a:defRPr sz="1600" b="1">
                <a:solidFill>
                  <a:schemeClr val="accent1"/>
                </a:solidFill>
              </a:defRPr>
            </a:lvl1pPr>
          </a:lstStyle>
          <a:p>
            <a:pPr lvl="0"/>
            <a:r>
              <a:rPr lang="en-US"/>
              <a:t>Job Title</a:t>
            </a:r>
          </a:p>
        </p:txBody>
      </p:sp>
      <p:sp>
        <p:nvSpPr>
          <p:cNvPr id="47" name="Text Placeholder 16">
            <a:extLst>
              <a:ext uri="{FF2B5EF4-FFF2-40B4-BE49-F238E27FC236}">
                <a16:creationId xmlns:a16="http://schemas.microsoft.com/office/drawing/2014/main" id="{6D275313-9C25-AA45-9C1B-475665D80529}"/>
              </a:ext>
            </a:extLst>
          </p:cNvPr>
          <p:cNvSpPr>
            <a:spLocks noGrp="1"/>
          </p:cNvSpPr>
          <p:nvPr>
            <p:ph type="body" sz="quarter" idx="37" hasCustomPrompt="1"/>
          </p:nvPr>
        </p:nvSpPr>
        <p:spPr>
          <a:xfrm>
            <a:off x="7275967" y="2239629"/>
            <a:ext cx="2796731" cy="316525"/>
          </a:xfrm>
        </p:spPr>
        <p:txBody>
          <a:bodyPr>
            <a:normAutofit/>
          </a:bodyPr>
          <a:lstStyle>
            <a:lvl1pPr marL="0" indent="0">
              <a:buNone/>
              <a:defRPr sz="1400"/>
            </a:lvl1pPr>
          </a:lstStyle>
          <a:p>
            <a:pPr lvl="0"/>
            <a:r>
              <a:rPr lang="en-US"/>
              <a:t>Add Phone Number</a:t>
            </a:r>
          </a:p>
        </p:txBody>
      </p:sp>
      <p:sp>
        <p:nvSpPr>
          <p:cNvPr id="48" name="Text Placeholder 16">
            <a:extLst>
              <a:ext uri="{FF2B5EF4-FFF2-40B4-BE49-F238E27FC236}">
                <a16:creationId xmlns:a16="http://schemas.microsoft.com/office/drawing/2014/main" id="{8E6B2E78-18EC-844E-B3A3-51C81F1FA237}"/>
              </a:ext>
            </a:extLst>
          </p:cNvPr>
          <p:cNvSpPr>
            <a:spLocks noGrp="1"/>
          </p:cNvSpPr>
          <p:nvPr>
            <p:ph type="body" sz="quarter" idx="38" hasCustomPrompt="1"/>
          </p:nvPr>
        </p:nvSpPr>
        <p:spPr>
          <a:xfrm>
            <a:off x="7275966" y="2544196"/>
            <a:ext cx="2796731" cy="316525"/>
          </a:xfrm>
        </p:spPr>
        <p:txBody>
          <a:bodyPr>
            <a:normAutofit/>
          </a:bodyPr>
          <a:lstStyle>
            <a:lvl1pPr marL="0" indent="0">
              <a:buNone/>
              <a:defRPr sz="1400"/>
            </a:lvl1pPr>
          </a:lstStyle>
          <a:p>
            <a:pPr lvl="0"/>
            <a:r>
              <a:rPr lang="en-US"/>
              <a:t>Add email</a:t>
            </a:r>
          </a:p>
        </p:txBody>
      </p:sp>
      <p:sp>
        <p:nvSpPr>
          <p:cNvPr id="49" name="Text Placeholder 16">
            <a:extLst>
              <a:ext uri="{FF2B5EF4-FFF2-40B4-BE49-F238E27FC236}">
                <a16:creationId xmlns:a16="http://schemas.microsoft.com/office/drawing/2014/main" id="{736E606B-FD0F-8046-83B8-4158414C6C67}"/>
              </a:ext>
            </a:extLst>
          </p:cNvPr>
          <p:cNvSpPr>
            <a:spLocks noGrp="1"/>
          </p:cNvSpPr>
          <p:nvPr>
            <p:ph type="body" sz="quarter" idx="39" hasCustomPrompt="1"/>
          </p:nvPr>
        </p:nvSpPr>
        <p:spPr>
          <a:xfrm>
            <a:off x="2446467" y="5399524"/>
            <a:ext cx="2796731" cy="877355"/>
          </a:xfrm>
        </p:spPr>
        <p:txBody>
          <a:bodyPr>
            <a:normAutofit/>
          </a:bodyPr>
          <a:lstStyle>
            <a:lvl1pPr>
              <a:defRPr sz="1400"/>
            </a:lvl1pPr>
          </a:lstStyle>
          <a:p>
            <a:pPr lvl="0"/>
            <a:r>
              <a:rPr lang="en-US"/>
              <a:t>Add Bio</a:t>
            </a:r>
          </a:p>
        </p:txBody>
      </p:sp>
      <p:sp>
        <p:nvSpPr>
          <p:cNvPr id="50" name="Text Placeholder 13">
            <a:extLst>
              <a:ext uri="{FF2B5EF4-FFF2-40B4-BE49-F238E27FC236}">
                <a16:creationId xmlns:a16="http://schemas.microsoft.com/office/drawing/2014/main" id="{99AD788C-6B9F-384C-9AD6-0A6D93359D9E}"/>
              </a:ext>
            </a:extLst>
          </p:cNvPr>
          <p:cNvSpPr>
            <a:spLocks noGrp="1"/>
          </p:cNvSpPr>
          <p:nvPr>
            <p:ph type="body" sz="quarter" idx="40" hasCustomPrompt="1"/>
          </p:nvPr>
        </p:nvSpPr>
        <p:spPr>
          <a:xfrm>
            <a:off x="2446464" y="4071945"/>
            <a:ext cx="2796731" cy="309696"/>
          </a:xfrm>
        </p:spPr>
        <p:txBody>
          <a:bodyPr>
            <a:normAutofit/>
          </a:bodyPr>
          <a:lstStyle>
            <a:lvl1pPr marL="0" indent="0">
              <a:buNone/>
              <a:defRPr sz="1600" b="1"/>
            </a:lvl1pPr>
          </a:lstStyle>
          <a:p>
            <a:pPr lvl="0"/>
            <a:r>
              <a:rPr lang="en-US"/>
              <a:t>Presenter name</a:t>
            </a:r>
          </a:p>
        </p:txBody>
      </p:sp>
      <p:sp>
        <p:nvSpPr>
          <p:cNvPr id="51" name="Text Placeholder 13">
            <a:extLst>
              <a:ext uri="{FF2B5EF4-FFF2-40B4-BE49-F238E27FC236}">
                <a16:creationId xmlns:a16="http://schemas.microsoft.com/office/drawing/2014/main" id="{B3561D2E-0493-A142-83F7-31DCC8CEDF7E}"/>
              </a:ext>
            </a:extLst>
          </p:cNvPr>
          <p:cNvSpPr>
            <a:spLocks noGrp="1"/>
          </p:cNvSpPr>
          <p:nvPr>
            <p:ph type="body" sz="quarter" idx="41" hasCustomPrompt="1"/>
          </p:nvPr>
        </p:nvSpPr>
        <p:spPr>
          <a:xfrm>
            <a:off x="2446464" y="4389164"/>
            <a:ext cx="2796731" cy="246851"/>
          </a:xfrm>
        </p:spPr>
        <p:txBody>
          <a:bodyPr>
            <a:normAutofit/>
          </a:bodyPr>
          <a:lstStyle>
            <a:lvl1pPr marL="0" indent="0">
              <a:buNone/>
              <a:defRPr sz="1600" b="1">
                <a:solidFill>
                  <a:schemeClr val="accent1"/>
                </a:solidFill>
              </a:defRPr>
            </a:lvl1pPr>
          </a:lstStyle>
          <a:p>
            <a:pPr lvl="0"/>
            <a:r>
              <a:rPr lang="en-US"/>
              <a:t>Job Title</a:t>
            </a:r>
          </a:p>
        </p:txBody>
      </p:sp>
      <p:sp>
        <p:nvSpPr>
          <p:cNvPr id="52" name="Text Placeholder 16">
            <a:extLst>
              <a:ext uri="{FF2B5EF4-FFF2-40B4-BE49-F238E27FC236}">
                <a16:creationId xmlns:a16="http://schemas.microsoft.com/office/drawing/2014/main" id="{62DB4921-65F5-3046-843E-5E45D795DB3F}"/>
              </a:ext>
            </a:extLst>
          </p:cNvPr>
          <p:cNvSpPr>
            <a:spLocks noGrp="1"/>
          </p:cNvSpPr>
          <p:nvPr>
            <p:ph type="body" sz="quarter" idx="42" hasCustomPrompt="1"/>
          </p:nvPr>
        </p:nvSpPr>
        <p:spPr>
          <a:xfrm>
            <a:off x="2446463" y="4720316"/>
            <a:ext cx="2796731" cy="316525"/>
          </a:xfrm>
        </p:spPr>
        <p:txBody>
          <a:bodyPr>
            <a:normAutofit/>
          </a:bodyPr>
          <a:lstStyle>
            <a:lvl1pPr marL="0" indent="0">
              <a:buNone/>
              <a:defRPr sz="1400"/>
            </a:lvl1pPr>
          </a:lstStyle>
          <a:p>
            <a:pPr lvl="0"/>
            <a:r>
              <a:rPr lang="en-US"/>
              <a:t>Add Phone Number</a:t>
            </a:r>
          </a:p>
        </p:txBody>
      </p:sp>
      <p:sp>
        <p:nvSpPr>
          <p:cNvPr id="53" name="Text Placeholder 16">
            <a:extLst>
              <a:ext uri="{FF2B5EF4-FFF2-40B4-BE49-F238E27FC236}">
                <a16:creationId xmlns:a16="http://schemas.microsoft.com/office/drawing/2014/main" id="{99269C6A-85DF-104E-A7EE-4111BF0959F8}"/>
              </a:ext>
            </a:extLst>
          </p:cNvPr>
          <p:cNvSpPr>
            <a:spLocks noGrp="1"/>
          </p:cNvSpPr>
          <p:nvPr>
            <p:ph type="body" sz="quarter" idx="43" hasCustomPrompt="1"/>
          </p:nvPr>
        </p:nvSpPr>
        <p:spPr>
          <a:xfrm>
            <a:off x="2446462" y="5024883"/>
            <a:ext cx="2796731" cy="316525"/>
          </a:xfrm>
        </p:spPr>
        <p:txBody>
          <a:bodyPr>
            <a:normAutofit/>
          </a:bodyPr>
          <a:lstStyle>
            <a:lvl1pPr marL="0" indent="0">
              <a:buNone/>
              <a:defRPr sz="1400"/>
            </a:lvl1pPr>
          </a:lstStyle>
          <a:p>
            <a:pPr lvl="0"/>
            <a:r>
              <a:rPr lang="en-US"/>
              <a:t>Add email</a:t>
            </a:r>
          </a:p>
        </p:txBody>
      </p:sp>
      <p:sp>
        <p:nvSpPr>
          <p:cNvPr id="54" name="Text Placeholder 16">
            <a:extLst>
              <a:ext uri="{FF2B5EF4-FFF2-40B4-BE49-F238E27FC236}">
                <a16:creationId xmlns:a16="http://schemas.microsoft.com/office/drawing/2014/main" id="{E159D007-D105-CB4D-9EDF-9B880E08505A}"/>
              </a:ext>
            </a:extLst>
          </p:cNvPr>
          <p:cNvSpPr>
            <a:spLocks noGrp="1"/>
          </p:cNvSpPr>
          <p:nvPr>
            <p:ph type="body" sz="quarter" idx="44" hasCustomPrompt="1"/>
          </p:nvPr>
        </p:nvSpPr>
        <p:spPr>
          <a:xfrm>
            <a:off x="7275969" y="5395885"/>
            <a:ext cx="2796731" cy="877355"/>
          </a:xfrm>
        </p:spPr>
        <p:txBody>
          <a:bodyPr>
            <a:normAutofit/>
          </a:bodyPr>
          <a:lstStyle>
            <a:lvl1pPr>
              <a:defRPr sz="1400"/>
            </a:lvl1pPr>
          </a:lstStyle>
          <a:p>
            <a:pPr lvl="0"/>
            <a:r>
              <a:rPr lang="en-US"/>
              <a:t>Add Bio</a:t>
            </a:r>
          </a:p>
        </p:txBody>
      </p:sp>
      <p:sp>
        <p:nvSpPr>
          <p:cNvPr id="55" name="Text Placeholder 13">
            <a:extLst>
              <a:ext uri="{FF2B5EF4-FFF2-40B4-BE49-F238E27FC236}">
                <a16:creationId xmlns:a16="http://schemas.microsoft.com/office/drawing/2014/main" id="{268A25B2-3855-304D-9F79-0F73CE5E660E}"/>
              </a:ext>
            </a:extLst>
          </p:cNvPr>
          <p:cNvSpPr>
            <a:spLocks noGrp="1"/>
          </p:cNvSpPr>
          <p:nvPr>
            <p:ph type="body" sz="quarter" idx="45" hasCustomPrompt="1"/>
          </p:nvPr>
        </p:nvSpPr>
        <p:spPr>
          <a:xfrm>
            <a:off x="7275966" y="4068306"/>
            <a:ext cx="2796731" cy="309696"/>
          </a:xfrm>
        </p:spPr>
        <p:txBody>
          <a:bodyPr>
            <a:normAutofit/>
          </a:bodyPr>
          <a:lstStyle>
            <a:lvl1pPr marL="0" indent="0">
              <a:buNone/>
              <a:defRPr sz="1600" b="1"/>
            </a:lvl1pPr>
          </a:lstStyle>
          <a:p>
            <a:pPr lvl="0"/>
            <a:r>
              <a:rPr lang="en-US"/>
              <a:t>Presenter name</a:t>
            </a:r>
          </a:p>
        </p:txBody>
      </p:sp>
      <p:sp>
        <p:nvSpPr>
          <p:cNvPr id="56" name="Text Placeholder 13">
            <a:extLst>
              <a:ext uri="{FF2B5EF4-FFF2-40B4-BE49-F238E27FC236}">
                <a16:creationId xmlns:a16="http://schemas.microsoft.com/office/drawing/2014/main" id="{3C6D8DE9-29E8-F641-8B9B-54ADDB129D48}"/>
              </a:ext>
            </a:extLst>
          </p:cNvPr>
          <p:cNvSpPr>
            <a:spLocks noGrp="1"/>
          </p:cNvSpPr>
          <p:nvPr>
            <p:ph type="body" sz="quarter" idx="46" hasCustomPrompt="1"/>
          </p:nvPr>
        </p:nvSpPr>
        <p:spPr>
          <a:xfrm>
            <a:off x="7275966" y="4385525"/>
            <a:ext cx="2796731" cy="246851"/>
          </a:xfrm>
        </p:spPr>
        <p:txBody>
          <a:bodyPr>
            <a:normAutofit/>
          </a:bodyPr>
          <a:lstStyle>
            <a:lvl1pPr marL="0" indent="0">
              <a:buNone/>
              <a:defRPr sz="1600" b="1">
                <a:solidFill>
                  <a:schemeClr val="accent1"/>
                </a:solidFill>
              </a:defRPr>
            </a:lvl1pPr>
          </a:lstStyle>
          <a:p>
            <a:pPr lvl="0"/>
            <a:r>
              <a:rPr lang="en-US"/>
              <a:t>Job Title</a:t>
            </a:r>
          </a:p>
        </p:txBody>
      </p:sp>
      <p:sp>
        <p:nvSpPr>
          <p:cNvPr id="57" name="Text Placeholder 16">
            <a:extLst>
              <a:ext uri="{FF2B5EF4-FFF2-40B4-BE49-F238E27FC236}">
                <a16:creationId xmlns:a16="http://schemas.microsoft.com/office/drawing/2014/main" id="{1BDA618D-1E34-2543-BA57-B10CB15487C0}"/>
              </a:ext>
            </a:extLst>
          </p:cNvPr>
          <p:cNvSpPr>
            <a:spLocks noGrp="1"/>
          </p:cNvSpPr>
          <p:nvPr>
            <p:ph type="body" sz="quarter" idx="47" hasCustomPrompt="1"/>
          </p:nvPr>
        </p:nvSpPr>
        <p:spPr>
          <a:xfrm>
            <a:off x="7275965" y="4716677"/>
            <a:ext cx="2796731" cy="316525"/>
          </a:xfrm>
        </p:spPr>
        <p:txBody>
          <a:bodyPr>
            <a:normAutofit/>
          </a:bodyPr>
          <a:lstStyle>
            <a:lvl1pPr marL="0" indent="0">
              <a:buNone/>
              <a:defRPr sz="1400"/>
            </a:lvl1pPr>
          </a:lstStyle>
          <a:p>
            <a:pPr lvl="0"/>
            <a:r>
              <a:rPr lang="en-US"/>
              <a:t>Add Phone Number</a:t>
            </a:r>
          </a:p>
        </p:txBody>
      </p:sp>
      <p:sp>
        <p:nvSpPr>
          <p:cNvPr id="58" name="Text Placeholder 16">
            <a:extLst>
              <a:ext uri="{FF2B5EF4-FFF2-40B4-BE49-F238E27FC236}">
                <a16:creationId xmlns:a16="http://schemas.microsoft.com/office/drawing/2014/main" id="{507C8CE4-F6E4-9F4C-8756-C120B9D318FD}"/>
              </a:ext>
            </a:extLst>
          </p:cNvPr>
          <p:cNvSpPr>
            <a:spLocks noGrp="1"/>
          </p:cNvSpPr>
          <p:nvPr>
            <p:ph type="body" sz="quarter" idx="48" hasCustomPrompt="1"/>
          </p:nvPr>
        </p:nvSpPr>
        <p:spPr>
          <a:xfrm>
            <a:off x="7275964" y="5021244"/>
            <a:ext cx="2796731" cy="316525"/>
          </a:xfrm>
        </p:spPr>
        <p:txBody>
          <a:bodyPr>
            <a:normAutofit/>
          </a:bodyPr>
          <a:lstStyle>
            <a:lvl1pPr marL="0" indent="0">
              <a:buNone/>
              <a:defRPr sz="1400"/>
            </a:lvl1pPr>
          </a:lstStyle>
          <a:p>
            <a:pPr lvl="0"/>
            <a:r>
              <a:rPr lang="en-US"/>
              <a:t>Add email</a:t>
            </a:r>
          </a:p>
        </p:txBody>
      </p:sp>
      <p:pic>
        <p:nvPicPr>
          <p:cNvPr id="35" name="Graphic 34">
            <a:extLst>
              <a:ext uri="{FF2B5EF4-FFF2-40B4-BE49-F238E27FC236}">
                <a16:creationId xmlns:a16="http://schemas.microsoft.com/office/drawing/2014/main" id="{7436BAF0-46AD-7C4F-B5D6-E98F43AAB188}"/>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7929" y="6230471"/>
            <a:ext cx="645458" cy="645458"/>
          </a:xfrm>
          <a:prstGeom prst="rect">
            <a:avLst/>
          </a:prstGeom>
        </p:spPr>
      </p:pic>
      <p:pic>
        <p:nvPicPr>
          <p:cNvPr id="36" name="Graphic 35">
            <a:extLst>
              <a:ext uri="{FF2B5EF4-FFF2-40B4-BE49-F238E27FC236}">
                <a16:creationId xmlns:a16="http://schemas.microsoft.com/office/drawing/2014/main" id="{E4F96658-5CAE-3944-8CC5-B7FBAEE2075F}"/>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1080377" y="-17930"/>
            <a:ext cx="1129553" cy="1129553"/>
          </a:xfrm>
          <a:prstGeom prst="rect">
            <a:avLst/>
          </a:prstGeom>
        </p:spPr>
      </p:pic>
      <p:pic>
        <p:nvPicPr>
          <p:cNvPr id="33" name="Picture 32" descr="A picture containing drawing&#10;&#10;Description automatically generated">
            <a:extLst>
              <a:ext uri="{FF2B5EF4-FFF2-40B4-BE49-F238E27FC236}">
                <a16:creationId xmlns:a16="http://schemas.microsoft.com/office/drawing/2014/main" id="{3F77461D-129C-4E47-914E-AF0878F38FCB}"/>
              </a:ext>
            </a:extLst>
          </p:cNvPr>
          <p:cNvPicPr>
            <a:picLocks noChangeAspect="1"/>
          </p:cNvPicPr>
          <p:nvPr userDrawn="1"/>
        </p:nvPicPr>
        <p:blipFill>
          <a:blip r:embed="rId6"/>
          <a:stretch>
            <a:fillRect/>
          </a:stretch>
        </p:blipFill>
        <p:spPr>
          <a:xfrm>
            <a:off x="8919553" y="5881198"/>
            <a:ext cx="3232460" cy="990615"/>
          </a:xfrm>
          <a:prstGeom prst="rect">
            <a:avLst/>
          </a:prstGeom>
        </p:spPr>
      </p:pic>
    </p:spTree>
    <p:extLst>
      <p:ext uri="{BB962C8B-B14F-4D97-AF65-F5344CB8AC3E}">
        <p14:creationId xmlns:p14="http://schemas.microsoft.com/office/powerpoint/2010/main" val="178489662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iography 6 Present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6E443-5657-0A41-A823-56415507E452}"/>
              </a:ext>
            </a:extLst>
          </p:cNvPr>
          <p:cNvSpPr>
            <a:spLocks noGrp="1"/>
          </p:cNvSpPr>
          <p:nvPr>
            <p:ph type="title"/>
          </p:nvPr>
        </p:nvSpPr>
        <p:spPr>
          <a:xfrm>
            <a:off x="838200" y="693597"/>
            <a:ext cx="10515600" cy="558240"/>
          </a:xfrm>
        </p:spPr>
        <p:txBody>
          <a:bodyPr/>
          <a:lstStyle/>
          <a:p>
            <a:r>
              <a:rPr lang="en-US"/>
              <a:t>Click to edit Master title style</a:t>
            </a:r>
          </a:p>
        </p:txBody>
      </p:sp>
      <p:sp>
        <p:nvSpPr>
          <p:cNvPr id="6" name="Slide Number Placeholder 5">
            <a:extLst>
              <a:ext uri="{FF2B5EF4-FFF2-40B4-BE49-F238E27FC236}">
                <a16:creationId xmlns:a16="http://schemas.microsoft.com/office/drawing/2014/main" id="{CDF99F24-A5EC-3B48-A55C-FBA1400D734A}"/>
              </a:ext>
            </a:extLst>
          </p:cNvPr>
          <p:cNvSpPr>
            <a:spLocks noGrp="1"/>
          </p:cNvSpPr>
          <p:nvPr>
            <p:ph type="sldNum" sz="quarter" idx="12"/>
          </p:nvPr>
        </p:nvSpPr>
        <p:spPr>
          <a:xfrm>
            <a:off x="838200" y="6356350"/>
            <a:ext cx="470647" cy="365125"/>
          </a:xfrm>
          <a:prstGeom prst="rect">
            <a:avLst/>
          </a:prstGeom>
        </p:spPr>
        <p:txBody>
          <a:bodyPr/>
          <a:lstStyle/>
          <a:p>
            <a:fld id="{A7F0B22C-0A9E-1F49-AEDF-5343966792C1}" type="slidenum">
              <a:rPr lang="en-US" smtClean="0"/>
              <a:t>‹#›</a:t>
            </a:fld>
            <a:endParaRPr lang="en-US"/>
          </a:p>
        </p:txBody>
      </p:sp>
      <p:sp>
        <p:nvSpPr>
          <p:cNvPr id="9" name="Picture Placeholder 8">
            <a:extLst>
              <a:ext uri="{FF2B5EF4-FFF2-40B4-BE49-F238E27FC236}">
                <a16:creationId xmlns:a16="http://schemas.microsoft.com/office/drawing/2014/main" id="{8916ABFE-357D-BA4E-91D7-61730A68E338}"/>
              </a:ext>
            </a:extLst>
          </p:cNvPr>
          <p:cNvSpPr>
            <a:spLocks noGrp="1"/>
          </p:cNvSpPr>
          <p:nvPr>
            <p:ph type="pic" sz="quarter" idx="14" hasCustomPrompt="1"/>
          </p:nvPr>
        </p:nvSpPr>
        <p:spPr>
          <a:xfrm>
            <a:off x="838200" y="1903730"/>
            <a:ext cx="1117917" cy="1105367"/>
          </a:xfrm>
          <a:solidFill>
            <a:schemeClr val="accent4"/>
          </a:solidFill>
        </p:spPr>
        <p:txBody>
          <a:bodyPr/>
          <a:lstStyle>
            <a:lvl1pPr marL="0" marR="0" indent="0" algn="l" defTabSz="914400" rtl="0" eaLnBrk="1" fontAlgn="auto" latinLnBrk="0" hangingPunct="1">
              <a:lnSpc>
                <a:spcPct val="90000"/>
              </a:lnSpc>
              <a:spcBef>
                <a:spcPts val="1000"/>
              </a:spcBef>
              <a:spcAft>
                <a:spcPts val="0"/>
              </a:spcAft>
              <a:buClr>
                <a:schemeClr val="accent1"/>
              </a:buClr>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
                <a:schemeClr val="accent1"/>
              </a:buClr>
              <a:buSzTx/>
              <a:buFont typeface="Arial" panose="020B0604020202020204" pitchFamily="34" charset="0"/>
              <a:buNone/>
              <a:tabLst/>
              <a:defRPr/>
            </a:pPr>
            <a:r>
              <a:rPr lang="en-GB" sz="1600">
                <a:effectLst/>
                <a:latin typeface="Calibri" panose="020F0502020204030204" pitchFamily="34" charset="0"/>
                <a:ea typeface="Times New Roman" panose="02020603050405020304" pitchFamily="18" charset="0"/>
                <a:cs typeface="Times New Roman" panose="02020603050405020304" pitchFamily="18" charset="0"/>
              </a:rPr>
              <a:t>click icon to add picture</a:t>
            </a:r>
            <a:r>
              <a:rPr lang="en-GB">
                <a:effectLst/>
              </a:rPr>
              <a:t> </a:t>
            </a:r>
            <a:endParaRPr lang="en-US"/>
          </a:p>
          <a:p>
            <a:endParaRPr lang="en-US"/>
          </a:p>
        </p:txBody>
      </p:sp>
      <p:sp>
        <p:nvSpPr>
          <p:cNvPr id="14" name="Text Placeholder 13">
            <a:extLst>
              <a:ext uri="{FF2B5EF4-FFF2-40B4-BE49-F238E27FC236}">
                <a16:creationId xmlns:a16="http://schemas.microsoft.com/office/drawing/2014/main" id="{CCCC0BF1-6DCF-6344-B067-DC219E7C9F64}"/>
              </a:ext>
            </a:extLst>
          </p:cNvPr>
          <p:cNvSpPr>
            <a:spLocks noGrp="1"/>
          </p:cNvSpPr>
          <p:nvPr>
            <p:ph type="body" sz="quarter" idx="15" hasCustomPrompt="1"/>
          </p:nvPr>
        </p:nvSpPr>
        <p:spPr>
          <a:xfrm>
            <a:off x="2108540" y="1903731"/>
            <a:ext cx="2026138" cy="267510"/>
          </a:xfrm>
        </p:spPr>
        <p:txBody>
          <a:bodyPr>
            <a:normAutofit/>
          </a:bodyPr>
          <a:lstStyle>
            <a:lvl1pPr marL="0" indent="0">
              <a:buNone/>
              <a:defRPr sz="1200" b="1"/>
            </a:lvl1pPr>
          </a:lstStyle>
          <a:p>
            <a:pPr lvl="0"/>
            <a:r>
              <a:rPr lang="en-US"/>
              <a:t>Presenter name</a:t>
            </a:r>
          </a:p>
        </p:txBody>
      </p:sp>
      <p:sp>
        <p:nvSpPr>
          <p:cNvPr id="15" name="Text Placeholder 13">
            <a:extLst>
              <a:ext uri="{FF2B5EF4-FFF2-40B4-BE49-F238E27FC236}">
                <a16:creationId xmlns:a16="http://schemas.microsoft.com/office/drawing/2014/main" id="{42069C1A-6123-EF42-8733-5D39A239D545}"/>
              </a:ext>
            </a:extLst>
          </p:cNvPr>
          <p:cNvSpPr>
            <a:spLocks noGrp="1"/>
          </p:cNvSpPr>
          <p:nvPr>
            <p:ph type="body" sz="quarter" idx="16" hasCustomPrompt="1"/>
          </p:nvPr>
        </p:nvSpPr>
        <p:spPr>
          <a:xfrm>
            <a:off x="2108540" y="2171241"/>
            <a:ext cx="2026138" cy="267510"/>
          </a:xfrm>
        </p:spPr>
        <p:txBody>
          <a:bodyPr>
            <a:normAutofit/>
          </a:bodyPr>
          <a:lstStyle>
            <a:lvl1pPr marL="0" indent="0">
              <a:buNone/>
              <a:defRPr sz="1200" b="1">
                <a:solidFill>
                  <a:schemeClr val="accent1"/>
                </a:solidFill>
              </a:defRPr>
            </a:lvl1pPr>
          </a:lstStyle>
          <a:p>
            <a:pPr lvl="0"/>
            <a:r>
              <a:rPr lang="en-US"/>
              <a:t>Job Title</a:t>
            </a:r>
          </a:p>
        </p:txBody>
      </p:sp>
      <p:sp>
        <p:nvSpPr>
          <p:cNvPr id="17" name="Text Placeholder 16">
            <a:extLst>
              <a:ext uri="{FF2B5EF4-FFF2-40B4-BE49-F238E27FC236}">
                <a16:creationId xmlns:a16="http://schemas.microsoft.com/office/drawing/2014/main" id="{1829D02D-DA02-0D48-BF1F-C1F18B3C3FBE}"/>
              </a:ext>
            </a:extLst>
          </p:cNvPr>
          <p:cNvSpPr>
            <a:spLocks noGrp="1"/>
          </p:cNvSpPr>
          <p:nvPr>
            <p:ph type="body" sz="quarter" idx="17" hasCustomPrompt="1"/>
          </p:nvPr>
        </p:nvSpPr>
        <p:spPr>
          <a:xfrm>
            <a:off x="838200" y="3055491"/>
            <a:ext cx="3296478" cy="810012"/>
          </a:xfrm>
        </p:spPr>
        <p:txBody>
          <a:bodyPr>
            <a:normAutofit/>
          </a:bodyPr>
          <a:lstStyle>
            <a:lvl1pPr>
              <a:defRPr sz="1200"/>
            </a:lvl1pPr>
          </a:lstStyle>
          <a:p>
            <a:pPr lvl="0"/>
            <a:r>
              <a:rPr lang="en-US"/>
              <a:t>Add Bio</a:t>
            </a:r>
          </a:p>
        </p:txBody>
      </p:sp>
      <p:sp>
        <p:nvSpPr>
          <p:cNvPr id="34" name="Picture Placeholder 8">
            <a:extLst>
              <a:ext uri="{FF2B5EF4-FFF2-40B4-BE49-F238E27FC236}">
                <a16:creationId xmlns:a16="http://schemas.microsoft.com/office/drawing/2014/main" id="{2B72425E-2B9E-1740-9878-17E67B5EEDC0}"/>
              </a:ext>
            </a:extLst>
          </p:cNvPr>
          <p:cNvSpPr>
            <a:spLocks noGrp="1"/>
          </p:cNvSpPr>
          <p:nvPr>
            <p:ph type="pic" sz="quarter" idx="18" hasCustomPrompt="1"/>
          </p:nvPr>
        </p:nvSpPr>
        <p:spPr>
          <a:xfrm>
            <a:off x="838200" y="3969126"/>
            <a:ext cx="1117917" cy="1105367"/>
          </a:xfrm>
          <a:solidFill>
            <a:schemeClr val="accent4"/>
          </a:solidFill>
        </p:spPr>
        <p:txBody>
          <a:bodyPr/>
          <a:lstStyle>
            <a:lvl1pPr marL="0" marR="0" indent="0" algn="l" defTabSz="914400" rtl="0" eaLnBrk="1" fontAlgn="auto" latinLnBrk="0" hangingPunct="1">
              <a:lnSpc>
                <a:spcPct val="90000"/>
              </a:lnSpc>
              <a:spcBef>
                <a:spcPts val="1000"/>
              </a:spcBef>
              <a:spcAft>
                <a:spcPts val="0"/>
              </a:spcAft>
              <a:buClr>
                <a:schemeClr val="accent1"/>
              </a:buClr>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
                <a:schemeClr val="accent1"/>
              </a:buClr>
              <a:buSzTx/>
              <a:buFont typeface="Arial" panose="020B0604020202020204" pitchFamily="34" charset="0"/>
              <a:buNone/>
              <a:tabLst/>
              <a:defRPr/>
            </a:pPr>
            <a:r>
              <a:rPr lang="en-GB" sz="1600">
                <a:effectLst/>
                <a:latin typeface="Calibri" panose="020F0502020204030204" pitchFamily="34" charset="0"/>
                <a:ea typeface="Times New Roman" panose="02020603050405020304" pitchFamily="18" charset="0"/>
                <a:cs typeface="Times New Roman" panose="02020603050405020304" pitchFamily="18" charset="0"/>
              </a:rPr>
              <a:t>click icon to add picture</a:t>
            </a:r>
            <a:r>
              <a:rPr lang="en-GB">
                <a:effectLst/>
              </a:rPr>
              <a:t> </a:t>
            </a:r>
            <a:endParaRPr lang="en-US"/>
          </a:p>
          <a:p>
            <a:endParaRPr lang="en-US"/>
          </a:p>
        </p:txBody>
      </p:sp>
      <p:sp>
        <p:nvSpPr>
          <p:cNvPr id="37" name="Text Placeholder 16">
            <a:extLst>
              <a:ext uri="{FF2B5EF4-FFF2-40B4-BE49-F238E27FC236}">
                <a16:creationId xmlns:a16="http://schemas.microsoft.com/office/drawing/2014/main" id="{1854A12D-DD61-8F41-B2D7-4C578A6138AD}"/>
              </a:ext>
            </a:extLst>
          </p:cNvPr>
          <p:cNvSpPr>
            <a:spLocks noGrp="1"/>
          </p:cNvSpPr>
          <p:nvPr>
            <p:ph type="body" sz="quarter" idx="21" hasCustomPrompt="1"/>
          </p:nvPr>
        </p:nvSpPr>
        <p:spPr>
          <a:xfrm>
            <a:off x="838200" y="5120887"/>
            <a:ext cx="3296478" cy="810012"/>
          </a:xfrm>
        </p:spPr>
        <p:txBody>
          <a:bodyPr>
            <a:normAutofit/>
          </a:bodyPr>
          <a:lstStyle>
            <a:lvl1pPr>
              <a:defRPr sz="1200"/>
            </a:lvl1pPr>
          </a:lstStyle>
          <a:p>
            <a:pPr lvl="0"/>
            <a:r>
              <a:rPr lang="en-US"/>
              <a:t>Add Bio</a:t>
            </a:r>
          </a:p>
        </p:txBody>
      </p:sp>
      <p:sp>
        <p:nvSpPr>
          <p:cNvPr id="38" name="Picture Placeholder 8">
            <a:extLst>
              <a:ext uri="{FF2B5EF4-FFF2-40B4-BE49-F238E27FC236}">
                <a16:creationId xmlns:a16="http://schemas.microsoft.com/office/drawing/2014/main" id="{BE2D1E78-03C8-454F-93AD-BCD9953F0BC6}"/>
              </a:ext>
            </a:extLst>
          </p:cNvPr>
          <p:cNvSpPr>
            <a:spLocks noGrp="1"/>
          </p:cNvSpPr>
          <p:nvPr>
            <p:ph type="pic" sz="quarter" idx="22" hasCustomPrompt="1"/>
          </p:nvPr>
        </p:nvSpPr>
        <p:spPr>
          <a:xfrm>
            <a:off x="4287101" y="1903730"/>
            <a:ext cx="1117917" cy="1105367"/>
          </a:xfrm>
          <a:solidFill>
            <a:schemeClr val="accent4"/>
          </a:solidFill>
        </p:spPr>
        <p:txBody>
          <a:bodyPr/>
          <a:lstStyle>
            <a:lvl1pPr marL="0" marR="0" indent="0" algn="l" defTabSz="914400" rtl="0" eaLnBrk="1" fontAlgn="auto" latinLnBrk="0" hangingPunct="1">
              <a:lnSpc>
                <a:spcPct val="90000"/>
              </a:lnSpc>
              <a:spcBef>
                <a:spcPts val="1000"/>
              </a:spcBef>
              <a:spcAft>
                <a:spcPts val="0"/>
              </a:spcAft>
              <a:buClr>
                <a:schemeClr val="accent1"/>
              </a:buClr>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
                <a:schemeClr val="accent1"/>
              </a:buClr>
              <a:buSzTx/>
              <a:buFont typeface="Arial" panose="020B0604020202020204" pitchFamily="34" charset="0"/>
              <a:buNone/>
              <a:tabLst/>
              <a:defRPr/>
            </a:pPr>
            <a:r>
              <a:rPr lang="en-GB" sz="1600">
                <a:effectLst/>
                <a:latin typeface="Calibri" panose="020F0502020204030204" pitchFamily="34" charset="0"/>
                <a:ea typeface="Times New Roman" panose="02020603050405020304" pitchFamily="18" charset="0"/>
                <a:cs typeface="Times New Roman" panose="02020603050405020304" pitchFamily="18" charset="0"/>
              </a:rPr>
              <a:t>click icon to add picture</a:t>
            </a:r>
            <a:r>
              <a:rPr lang="en-GB">
                <a:effectLst/>
              </a:rPr>
              <a:t> </a:t>
            </a:r>
            <a:endParaRPr lang="en-US"/>
          </a:p>
          <a:p>
            <a:endParaRPr lang="en-US"/>
          </a:p>
        </p:txBody>
      </p:sp>
      <p:sp>
        <p:nvSpPr>
          <p:cNvPr id="41" name="Text Placeholder 16">
            <a:extLst>
              <a:ext uri="{FF2B5EF4-FFF2-40B4-BE49-F238E27FC236}">
                <a16:creationId xmlns:a16="http://schemas.microsoft.com/office/drawing/2014/main" id="{EDC24C00-42B7-F347-8031-880E994CC93B}"/>
              </a:ext>
            </a:extLst>
          </p:cNvPr>
          <p:cNvSpPr>
            <a:spLocks noGrp="1"/>
          </p:cNvSpPr>
          <p:nvPr>
            <p:ph type="body" sz="quarter" idx="25" hasCustomPrompt="1"/>
          </p:nvPr>
        </p:nvSpPr>
        <p:spPr>
          <a:xfrm>
            <a:off x="4287101" y="3055491"/>
            <a:ext cx="3296478" cy="810012"/>
          </a:xfrm>
        </p:spPr>
        <p:txBody>
          <a:bodyPr>
            <a:normAutofit/>
          </a:bodyPr>
          <a:lstStyle>
            <a:lvl1pPr>
              <a:defRPr sz="1200"/>
            </a:lvl1pPr>
          </a:lstStyle>
          <a:p>
            <a:pPr lvl="0"/>
            <a:r>
              <a:rPr lang="en-US"/>
              <a:t>Add Bio</a:t>
            </a:r>
          </a:p>
        </p:txBody>
      </p:sp>
      <p:sp>
        <p:nvSpPr>
          <p:cNvPr id="42" name="Picture Placeholder 8">
            <a:extLst>
              <a:ext uri="{FF2B5EF4-FFF2-40B4-BE49-F238E27FC236}">
                <a16:creationId xmlns:a16="http://schemas.microsoft.com/office/drawing/2014/main" id="{1E948EB5-3BAD-8940-B182-504B1477D44C}"/>
              </a:ext>
            </a:extLst>
          </p:cNvPr>
          <p:cNvSpPr>
            <a:spLocks noGrp="1"/>
          </p:cNvSpPr>
          <p:nvPr>
            <p:ph type="pic" sz="quarter" idx="26" hasCustomPrompt="1"/>
          </p:nvPr>
        </p:nvSpPr>
        <p:spPr>
          <a:xfrm>
            <a:off x="4287101" y="3969126"/>
            <a:ext cx="1117917" cy="1105367"/>
          </a:xfrm>
          <a:solidFill>
            <a:schemeClr val="accent4"/>
          </a:solidFill>
        </p:spPr>
        <p:txBody>
          <a:bodyPr/>
          <a:lstStyle>
            <a:lvl1pPr marL="0" marR="0" indent="0" algn="l" defTabSz="914400" rtl="0" eaLnBrk="1" fontAlgn="auto" latinLnBrk="0" hangingPunct="1">
              <a:lnSpc>
                <a:spcPct val="90000"/>
              </a:lnSpc>
              <a:spcBef>
                <a:spcPts val="1000"/>
              </a:spcBef>
              <a:spcAft>
                <a:spcPts val="0"/>
              </a:spcAft>
              <a:buClr>
                <a:schemeClr val="accent1"/>
              </a:buClr>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
                <a:schemeClr val="accent1"/>
              </a:buClr>
              <a:buSzTx/>
              <a:buFont typeface="Arial" panose="020B0604020202020204" pitchFamily="34" charset="0"/>
              <a:buNone/>
              <a:tabLst/>
              <a:defRPr/>
            </a:pPr>
            <a:r>
              <a:rPr lang="en-GB" sz="1600">
                <a:effectLst/>
                <a:latin typeface="Calibri" panose="020F0502020204030204" pitchFamily="34" charset="0"/>
                <a:ea typeface="Times New Roman" panose="02020603050405020304" pitchFamily="18" charset="0"/>
                <a:cs typeface="Times New Roman" panose="02020603050405020304" pitchFamily="18" charset="0"/>
              </a:rPr>
              <a:t>click icon to add picture</a:t>
            </a:r>
            <a:r>
              <a:rPr lang="en-GB">
                <a:effectLst/>
              </a:rPr>
              <a:t> </a:t>
            </a:r>
            <a:endParaRPr lang="en-US"/>
          </a:p>
          <a:p>
            <a:endParaRPr lang="en-US"/>
          </a:p>
        </p:txBody>
      </p:sp>
      <p:sp>
        <p:nvSpPr>
          <p:cNvPr id="45" name="Text Placeholder 16">
            <a:extLst>
              <a:ext uri="{FF2B5EF4-FFF2-40B4-BE49-F238E27FC236}">
                <a16:creationId xmlns:a16="http://schemas.microsoft.com/office/drawing/2014/main" id="{F0FEC55D-B05D-4E44-9C41-8B2B3ADB3352}"/>
              </a:ext>
            </a:extLst>
          </p:cNvPr>
          <p:cNvSpPr>
            <a:spLocks noGrp="1"/>
          </p:cNvSpPr>
          <p:nvPr>
            <p:ph type="body" sz="quarter" idx="29" hasCustomPrompt="1"/>
          </p:nvPr>
        </p:nvSpPr>
        <p:spPr>
          <a:xfrm>
            <a:off x="4287101" y="5120887"/>
            <a:ext cx="3296478" cy="810012"/>
          </a:xfrm>
        </p:spPr>
        <p:txBody>
          <a:bodyPr>
            <a:normAutofit/>
          </a:bodyPr>
          <a:lstStyle>
            <a:lvl1pPr>
              <a:defRPr sz="1200"/>
            </a:lvl1pPr>
          </a:lstStyle>
          <a:p>
            <a:pPr lvl="0"/>
            <a:r>
              <a:rPr lang="en-US"/>
              <a:t>Add Bio</a:t>
            </a:r>
          </a:p>
        </p:txBody>
      </p:sp>
      <p:sp>
        <p:nvSpPr>
          <p:cNvPr id="46" name="Picture Placeholder 8">
            <a:extLst>
              <a:ext uri="{FF2B5EF4-FFF2-40B4-BE49-F238E27FC236}">
                <a16:creationId xmlns:a16="http://schemas.microsoft.com/office/drawing/2014/main" id="{ADE277C7-49B7-B248-A093-2EE95729A134}"/>
              </a:ext>
            </a:extLst>
          </p:cNvPr>
          <p:cNvSpPr>
            <a:spLocks noGrp="1"/>
          </p:cNvSpPr>
          <p:nvPr>
            <p:ph type="pic" sz="quarter" idx="30" hasCustomPrompt="1"/>
          </p:nvPr>
        </p:nvSpPr>
        <p:spPr>
          <a:xfrm>
            <a:off x="7736002" y="1907142"/>
            <a:ext cx="1117917" cy="1105367"/>
          </a:xfrm>
          <a:solidFill>
            <a:schemeClr val="accent4"/>
          </a:solidFill>
        </p:spPr>
        <p:txBody>
          <a:bodyPr/>
          <a:lstStyle>
            <a:lvl1pPr marL="0" marR="0" indent="0" algn="l" defTabSz="914400" rtl="0" eaLnBrk="1" fontAlgn="auto" latinLnBrk="0" hangingPunct="1">
              <a:lnSpc>
                <a:spcPct val="90000"/>
              </a:lnSpc>
              <a:spcBef>
                <a:spcPts val="1000"/>
              </a:spcBef>
              <a:spcAft>
                <a:spcPts val="0"/>
              </a:spcAft>
              <a:buClr>
                <a:schemeClr val="accent1"/>
              </a:buClr>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
                <a:schemeClr val="accent1"/>
              </a:buClr>
              <a:buSzTx/>
              <a:buFont typeface="Arial" panose="020B0604020202020204" pitchFamily="34" charset="0"/>
              <a:buNone/>
              <a:tabLst/>
              <a:defRPr/>
            </a:pPr>
            <a:r>
              <a:rPr lang="en-GB" sz="1600">
                <a:effectLst/>
                <a:latin typeface="Calibri" panose="020F0502020204030204" pitchFamily="34" charset="0"/>
                <a:ea typeface="Times New Roman" panose="02020603050405020304" pitchFamily="18" charset="0"/>
                <a:cs typeface="Times New Roman" panose="02020603050405020304" pitchFamily="18" charset="0"/>
              </a:rPr>
              <a:t>click icon to add picture</a:t>
            </a:r>
            <a:r>
              <a:rPr lang="en-GB">
                <a:effectLst/>
              </a:rPr>
              <a:t> </a:t>
            </a:r>
            <a:endParaRPr lang="en-US"/>
          </a:p>
          <a:p>
            <a:endParaRPr lang="en-US"/>
          </a:p>
        </p:txBody>
      </p:sp>
      <p:sp>
        <p:nvSpPr>
          <p:cNvPr id="49" name="Text Placeholder 16">
            <a:extLst>
              <a:ext uri="{FF2B5EF4-FFF2-40B4-BE49-F238E27FC236}">
                <a16:creationId xmlns:a16="http://schemas.microsoft.com/office/drawing/2014/main" id="{E9CD6284-EC32-704D-AC21-8FC917117D27}"/>
              </a:ext>
            </a:extLst>
          </p:cNvPr>
          <p:cNvSpPr>
            <a:spLocks noGrp="1"/>
          </p:cNvSpPr>
          <p:nvPr>
            <p:ph type="body" sz="quarter" idx="33" hasCustomPrompt="1"/>
          </p:nvPr>
        </p:nvSpPr>
        <p:spPr>
          <a:xfrm>
            <a:off x="7736002" y="3058903"/>
            <a:ext cx="3296478" cy="810012"/>
          </a:xfrm>
        </p:spPr>
        <p:txBody>
          <a:bodyPr>
            <a:normAutofit/>
          </a:bodyPr>
          <a:lstStyle>
            <a:lvl1pPr>
              <a:defRPr sz="1200"/>
            </a:lvl1pPr>
          </a:lstStyle>
          <a:p>
            <a:pPr lvl="0"/>
            <a:r>
              <a:rPr lang="en-US"/>
              <a:t>Add Bio</a:t>
            </a:r>
          </a:p>
        </p:txBody>
      </p:sp>
      <p:sp>
        <p:nvSpPr>
          <p:cNvPr id="50" name="Picture Placeholder 8">
            <a:extLst>
              <a:ext uri="{FF2B5EF4-FFF2-40B4-BE49-F238E27FC236}">
                <a16:creationId xmlns:a16="http://schemas.microsoft.com/office/drawing/2014/main" id="{E6344C62-4882-4849-BC2D-3AB7CB894A60}"/>
              </a:ext>
            </a:extLst>
          </p:cNvPr>
          <p:cNvSpPr>
            <a:spLocks noGrp="1"/>
          </p:cNvSpPr>
          <p:nvPr>
            <p:ph type="pic" sz="quarter" idx="34" hasCustomPrompt="1"/>
          </p:nvPr>
        </p:nvSpPr>
        <p:spPr>
          <a:xfrm>
            <a:off x="7736002" y="3972538"/>
            <a:ext cx="1117917" cy="1105367"/>
          </a:xfrm>
          <a:solidFill>
            <a:schemeClr val="accent4"/>
          </a:solidFill>
        </p:spPr>
        <p:txBody>
          <a:bodyPr/>
          <a:lstStyle>
            <a:lvl1pPr marL="0" marR="0" indent="0" algn="l" defTabSz="914400" rtl="0" eaLnBrk="1" fontAlgn="auto" latinLnBrk="0" hangingPunct="1">
              <a:lnSpc>
                <a:spcPct val="90000"/>
              </a:lnSpc>
              <a:spcBef>
                <a:spcPts val="1000"/>
              </a:spcBef>
              <a:spcAft>
                <a:spcPts val="0"/>
              </a:spcAft>
              <a:buClr>
                <a:schemeClr val="accent1"/>
              </a:buClr>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
                <a:schemeClr val="accent1"/>
              </a:buClr>
              <a:buSzTx/>
              <a:buFont typeface="Arial" panose="020B0604020202020204" pitchFamily="34" charset="0"/>
              <a:buNone/>
              <a:tabLst/>
              <a:defRPr/>
            </a:pPr>
            <a:r>
              <a:rPr lang="en-GB" sz="1600">
                <a:effectLst/>
                <a:latin typeface="Calibri" panose="020F0502020204030204" pitchFamily="34" charset="0"/>
                <a:ea typeface="Times New Roman" panose="02020603050405020304" pitchFamily="18" charset="0"/>
                <a:cs typeface="Times New Roman" panose="02020603050405020304" pitchFamily="18" charset="0"/>
              </a:rPr>
              <a:t>click icon to add picture</a:t>
            </a:r>
            <a:r>
              <a:rPr lang="en-GB">
                <a:effectLst/>
              </a:rPr>
              <a:t> </a:t>
            </a:r>
            <a:endParaRPr lang="en-US"/>
          </a:p>
          <a:p>
            <a:endParaRPr lang="en-US"/>
          </a:p>
        </p:txBody>
      </p:sp>
      <p:sp>
        <p:nvSpPr>
          <p:cNvPr id="53" name="Text Placeholder 16">
            <a:extLst>
              <a:ext uri="{FF2B5EF4-FFF2-40B4-BE49-F238E27FC236}">
                <a16:creationId xmlns:a16="http://schemas.microsoft.com/office/drawing/2014/main" id="{B1E53A02-85B7-8146-BF5E-43DEA8E92AAC}"/>
              </a:ext>
            </a:extLst>
          </p:cNvPr>
          <p:cNvSpPr>
            <a:spLocks noGrp="1"/>
          </p:cNvSpPr>
          <p:nvPr>
            <p:ph type="body" sz="quarter" idx="37" hasCustomPrompt="1"/>
          </p:nvPr>
        </p:nvSpPr>
        <p:spPr>
          <a:xfrm>
            <a:off x="7736002" y="5124299"/>
            <a:ext cx="3296478" cy="810012"/>
          </a:xfrm>
        </p:spPr>
        <p:txBody>
          <a:bodyPr>
            <a:normAutofit/>
          </a:bodyPr>
          <a:lstStyle>
            <a:lvl1pPr>
              <a:defRPr sz="1200"/>
            </a:lvl1pPr>
          </a:lstStyle>
          <a:p>
            <a:pPr lvl="0"/>
            <a:r>
              <a:rPr lang="en-US"/>
              <a:t>Add Bio</a:t>
            </a:r>
          </a:p>
        </p:txBody>
      </p:sp>
      <p:sp>
        <p:nvSpPr>
          <p:cNvPr id="33" name="Text Placeholder 13">
            <a:extLst>
              <a:ext uri="{FF2B5EF4-FFF2-40B4-BE49-F238E27FC236}">
                <a16:creationId xmlns:a16="http://schemas.microsoft.com/office/drawing/2014/main" id="{0EADCAE9-B00A-3C4C-A399-A82EE41F2E73}"/>
              </a:ext>
            </a:extLst>
          </p:cNvPr>
          <p:cNvSpPr>
            <a:spLocks noGrp="1"/>
          </p:cNvSpPr>
          <p:nvPr>
            <p:ph type="body" sz="quarter" idx="38" hasCustomPrompt="1"/>
          </p:nvPr>
        </p:nvSpPr>
        <p:spPr>
          <a:xfrm>
            <a:off x="2108540" y="2471869"/>
            <a:ext cx="2026138" cy="216467"/>
          </a:xfrm>
        </p:spPr>
        <p:txBody>
          <a:bodyPr>
            <a:normAutofit/>
          </a:bodyPr>
          <a:lstStyle>
            <a:lvl1pPr marL="0" indent="0">
              <a:buNone/>
              <a:defRPr sz="1200" b="0"/>
            </a:lvl1pPr>
          </a:lstStyle>
          <a:p>
            <a:pPr lvl="0"/>
            <a:r>
              <a:rPr lang="en-US"/>
              <a:t>Add Phone Number</a:t>
            </a:r>
          </a:p>
        </p:txBody>
      </p:sp>
      <p:sp>
        <p:nvSpPr>
          <p:cNvPr id="56" name="Text Placeholder 13">
            <a:extLst>
              <a:ext uri="{FF2B5EF4-FFF2-40B4-BE49-F238E27FC236}">
                <a16:creationId xmlns:a16="http://schemas.microsoft.com/office/drawing/2014/main" id="{01B4BCC2-5ABD-CB42-A3CC-E75D3ED2BFAB}"/>
              </a:ext>
            </a:extLst>
          </p:cNvPr>
          <p:cNvSpPr>
            <a:spLocks noGrp="1"/>
          </p:cNvSpPr>
          <p:nvPr>
            <p:ph type="body" sz="quarter" idx="39" hasCustomPrompt="1"/>
          </p:nvPr>
        </p:nvSpPr>
        <p:spPr>
          <a:xfrm>
            <a:off x="2108540" y="2710101"/>
            <a:ext cx="2026138" cy="216467"/>
          </a:xfrm>
        </p:spPr>
        <p:txBody>
          <a:bodyPr>
            <a:normAutofit/>
          </a:bodyPr>
          <a:lstStyle>
            <a:lvl1pPr marL="0" indent="0">
              <a:buNone/>
              <a:defRPr sz="1200" b="0"/>
            </a:lvl1pPr>
          </a:lstStyle>
          <a:p>
            <a:pPr lvl="0"/>
            <a:r>
              <a:rPr lang="en-US"/>
              <a:t>Add email</a:t>
            </a:r>
          </a:p>
        </p:txBody>
      </p:sp>
      <p:sp>
        <p:nvSpPr>
          <p:cNvPr id="57" name="Text Placeholder 13">
            <a:extLst>
              <a:ext uri="{FF2B5EF4-FFF2-40B4-BE49-F238E27FC236}">
                <a16:creationId xmlns:a16="http://schemas.microsoft.com/office/drawing/2014/main" id="{21C72D19-ABB3-2143-9501-11B9C92F3BD4}"/>
              </a:ext>
            </a:extLst>
          </p:cNvPr>
          <p:cNvSpPr>
            <a:spLocks noGrp="1"/>
          </p:cNvSpPr>
          <p:nvPr>
            <p:ph type="body" sz="quarter" idx="40" hasCustomPrompt="1"/>
          </p:nvPr>
        </p:nvSpPr>
        <p:spPr>
          <a:xfrm>
            <a:off x="5557441" y="1913940"/>
            <a:ext cx="2026138" cy="267510"/>
          </a:xfrm>
        </p:spPr>
        <p:txBody>
          <a:bodyPr>
            <a:normAutofit/>
          </a:bodyPr>
          <a:lstStyle>
            <a:lvl1pPr marL="0" indent="0">
              <a:buNone/>
              <a:defRPr sz="1200" b="1"/>
            </a:lvl1pPr>
          </a:lstStyle>
          <a:p>
            <a:pPr lvl="0"/>
            <a:r>
              <a:rPr lang="en-US"/>
              <a:t>Presenter name</a:t>
            </a:r>
          </a:p>
        </p:txBody>
      </p:sp>
      <p:sp>
        <p:nvSpPr>
          <p:cNvPr id="58" name="Text Placeholder 13">
            <a:extLst>
              <a:ext uri="{FF2B5EF4-FFF2-40B4-BE49-F238E27FC236}">
                <a16:creationId xmlns:a16="http://schemas.microsoft.com/office/drawing/2014/main" id="{CB35952A-3DE9-F249-BD95-BD693BD88251}"/>
              </a:ext>
            </a:extLst>
          </p:cNvPr>
          <p:cNvSpPr>
            <a:spLocks noGrp="1"/>
          </p:cNvSpPr>
          <p:nvPr>
            <p:ph type="body" sz="quarter" idx="41" hasCustomPrompt="1"/>
          </p:nvPr>
        </p:nvSpPr>
        <p:spPr>
          <a:xfrm>
            <a:off x="5557441" y="2181450"/>
            <a:ext cx="2026138" cy="267510"/>
          </a:xfrm>
        </p:spPr>
        <p:txBody>
          <a:bodyPr>
            <a:normAutofit/>
          </a:bodyPr>
          <a:lstStyle>
            <a:lvl1pPr marL="0" indent="0">
              <a:buNone/>
              <a:defRPr sz="1200" b="1">
                <a:solidFill>
                  <a:schemeClr val="accent1"/>
                </a:solidFill>
              </a:defRPr>
            </a:lvl1pPr>
          </a:lstStyle>
          <a:p>
            <a:pPr lvl="0"/>
            <a:r>
              <a:rPr lang="en-US"/>
              <a:t>Job Title</a:t>
            </a:r>
          </a:p>
        </p:txBody>
      </p:sp>
      <p:sp>
        <p:nvSpPr>
          <p:cNvPr id="59" name="Text Placeholder 13">
            <a:extLst>
              <a:ext uri="{FF2B5EF4-FFF2-40B4-BE49-F238E27FC236}">
                <a16:creationId xmlns:a16="http://schemas.microsoft.com/office/drawing/2014/main" id="{93753B6F-FCC2-FD44-9EA5-5B3B4D5E6D00}"/>
              </a:ext>
            </a:extLst>
          </p:cNvPr>
          <p:cNvSpPr>
            <a:spLocks noGrp="1"/>
          </p:cNvSpPr>
          <p:nvPr>
            <p:ph type="body" sz="quarter" idx="42" hasCustomPrompt="1"/>
          </p:nvPr>
        </p:nvSpPr>
        <p:spPr>
          <a:xfrm>
            <a:off x="5557441" y="2482078"/>
            <a:ext cx="2026138" cy="216467"/>
          </a:xfrm>
        </p:spPr>
        <p:txBody>
          <a:bodyPr>
            <a:normAutofit/>
          </a:bodyPr>
          <a:lstStyle>
            <a:lvl1pPr marL="0" indent="0">
              <a:buNone/>
              <a:defRPr sz="1200" b="0"/>
            </a:lvl1pPr>
          </a:lstStyle>
          <a:p>
            <a:pPr lvl="0"/>
            <a:r>
              <a:rPr lang="en-US"/>
              <a:t>Add Phone Number</a:t>
            </a:r>
          </a:p>
        </p:txBody>
      </p:sp>
      <p:sp>
        <p:nvSpPr>
          <p:cNvPr id="60" name="Text Placeholder 13">
            <a:extLst>
              <a:ext uri="{FF2B5EF4-FFF2-40B4-BE49-F238E27FC236}">
                <a16:creationId xmlns:a16="http://schemas.microsoft.com/office/drawing/2014/main" id="{C9290B29-BBBC-8E46-90E0-53E97B3E4F72}"/>
              </a:ext>
            </a:extLst>
          </p:cNvPr>
          <p:cNvSpPr>
            <a:spLocks noGrp="1"/>
          </p:cNvSpPr>
          <p:nvPr>
            <p:ph type="body" sz="quarter" idx="43" hasCustomPrompt="1"/>
          </p:nvPr>
        </p:nvSpPr>
        <p:spPr>
          <a:xfrm>
            <a:off x="5557441" y="2720310"/>
            <a:ext cx="2026138" cy="216467"/>
          </a:xfrm>
        </p:spPr>
        <p:txBody>
          <a:bodyPr>
            <a:normAutofit/>
          </a:bodyPr>
          <a:lstStyle>
            <a:lvl1pPr marL="0" indent="0">
              <a:buNone/>
              <a:defRPr sz="1200" b="0"/>
            </a:lvl1pPr>
          </a:lstStyle>
          <a:p>
            <a:pPr lvl="0"/>
            <a:r>
              <a:rPr lang="en-US"/>
              <a:t>Add email</a:t>
            </a:r>
          </a:p>
        </p:txBody>
      </p:sp>
      <p:sp>
        <p:nvSpPr>
          <p:cNvPr id="61" name="Text Placeholder 13">
            <a:extLst>
              <a:ext uri="{FF2B5EF4-FFF2-40B4-BE49-F238E27FC236}">
                <a16:creationId xmlns:a16="http://schemas.microsoft.com/office/drawing/2014/main" id="{951C2FE8-31E1-0346-B603-C7A00CAFE4EC}"/>
              </a:ext>
            </a:extLst>
          </p:cNvPr>
          <p:cNvSpPr>
            <a:spLocks noGrp="1"/>
          </p:cNvSpPr>
          <p:nvPr>
            <p:ph type="body" sz="quarter" idx="44" hasCustomPrompt="1"/>
          </p:nvPr>
        </p:nvSpPr>
        <p:spPr>
          <a:xfrm>
            <a:off x="9006342" y="1913118"/>
            <a:ext cx="2026138" cy="267510"/>
          </a:xfrm>
        </p:spPr>
        <p:txBody>
          <a:bodyPr>
            <a:normAutofit/>
          </a:bodyPr>
          <a:lstStyle>
            <a:lvl1pPr marL="0" indent="0">
              <a:buNone/>
              <a:defRPr sz="1200" b="1"/>
            </a:lvl1pPr>
          </a:lstStyle>
          <a:p>
            <a:pPr lvl="0"/>
            <a:r>
              <a:rPr lang="en-US"/>
              <a:t>Presenter name</a:t>
            </a:r>
          </a:p>
        </p:txBody>
      </p:sp>
      <p:sp>
        <p:nvSpPr>
          <p:cNvPr id="62" name="Text Placeholder 13">
            <a:extLst>
              <a:ext uri="{FF2B5EF4-FFF2-40B4-BE49-F238E27FC236}">
                <a16:creationId xmlns:a16="http://schemas.microsoft.com/office/drawing/2014/main" id="{72FF577C-1039-A244-97EB-1695CD4559AB}"/>
              </a:ext>
            </a:extLst>
          </p:cNvPr>
          <p:cNvSpPr>
            <a:spLocks noGrp="1"/>
          </p:cNvSpPr>
          <p:nvPr>
            <p:ph type="body" sz="quarter" idx="45" hasCustomPrompt="1"/>
          </p:nvPr>
        </p:nvSpPr>
        <p:spPr>
          <a:xfrm>
            <a:off x="9006342" y="2180628"/>
            <a:ext cx="2026138" cy="267510"/>
          </a:xfrm>
        </p:spPr>
        <p:txBody>
          <a:bodyPr>
            <a:normAutofit/>
          </a:bodyPr>
          <a:lstStyle>
            <a:lvl1pPr marL="0" indent="0">
              <a:buNone/>
              <a:defRPr sz="1200" b="1">
                <a:solidFill>
                  <a:schemeClr val="accent1"/>
                </a:solidFill>
              </a:defRPr>
            </a:lvl1pPr>
          </a:lstStyle>
          <a:p>
            <a:pPr lvl="0"/>
            <a:r>
              <a:rPr lang="en-US"/>
              <a:t>Job Title</a:t>
            </a:r>
          </a:p>
        </p:txBody>
      </p:sp>
      <p:sp>
        <p:nvSpPr>
          <p:cNvPr id="63" name="Text Placeholder 13">
            <a:extLst>
              <a:ext uri="{FF2B5EF4-FFF2-40B4-BE49-F238E27FC236}">
                <a16:creationId xmlns:a16="http://schemas.microsoft.com/office/drawing/2014/main" id="{748ABB8E-5861-BF46-8818-A86584348EDF}"/>
              </a:ext>
            </a:extLst>
          </p:cNvPr>
          <p:cNvSpPr>
            <a:spLocks noGrp="1"/>
          </p:cNvSpPr>
          <p:nvPr>
            <p:ph type="body" sz="quarter" idx="46" hasCustomPrompt="1"/>
          </p:nvPr>
        </p:nvSpPr>
        <p:spPr>
          <a:xfrm>
            <a:off x="9006342" y="2481256"/>
            <a:ext cx="2026138" cy="216467"/>
          </a:xfrm>
        </p:spPr>
        <p:txBody>
          <a:bodyPr>
            <a:normAutofit/>
          </a:bodyPr>
          <a:lstStyle>
            <a:lvl1pPr marL="0" indent="0">
              <a:buNone/>
              <a:defRPr sz="1200" b="0"/>
            </a:lvl1pPr>
          </a:lstStyle>
          <a:p>
            <a:pPr lvl="0"/>
            <a:r>
              <a:rPr lang="en-US"/>
              <a:t>Add Phone Number</a:t>
            </a:r>
          </a:p>
        </p:txBody>
      </p:sp>
      <p:sp>
        <p:nvSpPr>
          <p:cNvPr id="64" name="Text Placeholder 13">
            <a:extLst>
              <a:ext uri="{FF2B5EF4-FFF2-40B4-BE49-F238E27FC236}">
                <a16:creationId xmlns:a16="http://schemas.microsoft.com/office/drawing/2014/main" id="{0080EC18-1F96-6D48-8A94-C58956FA7E75}"/>
              </a:ext>
            </a:extLst>
          </p:cNvPr>
          <p:cNvSpPr>
            <a:spLocks noGrp="1"/>
          </p:cNvSpPr>
          <p:nvPr>
            <p:ph type="body" sz="quarter" idx="47" hasCustomPrompt="1"/>
          </p:nvPr>
        </p:nvSpPr>
        <p:spPr>
          <a:xfrm>
            <a:off x="9006342" y="2719488"/>
            <a:ext cx="2026138" cy="216467"/>
          </a:xfrm>
        </p:spPr>
        <p:txBody>
          <a:bodyPr>
            <a:normAutofit/>
          </a:bodyPr>
          <a:lstStyle>
            <a:lvl1pPr marL="0" indent="0">
              <a:buNone/>
              <a:defRPr sz="1200" b="0"/>
            </a:lvl1pPr>
          </a:lstStyle>
          <a:p>
            <a:pPr lvl="0"/>
            <a:r>
              <a:rPr lang="en-US"/>
              <a:t>Add email</a:t>
            </a:r>
          </a:p>
        </p:txBody>
      </p:sp>
      <p:sp>
        <p:nvSpPr>
          <p:cNvPr id="65" name="Text Placeholder 13">
            <a:extLst>
              <a:ext uri="{FF2B5EF4-FFF2-40B4-BE49-F238E27FC236}">
                <a16:creationId xmlns:a16="http://schemas.microsoft.com/office/drawing/2014/main" id="{386141FE-5E03-9A41-8631-748867A37251}"/>
              </a:ext>
            </a:extLst>
          </p:cNvPr>
          <p:cNvSpPr>
            <a:spLocks noGrp="1"/>
          </p:cNvSpPr>
          <p:nvPr>
            <p:ph type="body" sz="quarter" idx="48" hasCustomPrompt="1"/>
          </p:nvPr>
        </p:nvSpPr>
        <p:spPr>
          <a:xfrm>
            <a:off x="2108540" y="3977533"/>
            <a:ext cx="2026138" cy="267510"/>
          </a:xfrm>
        </p:spPr>
        <p:txBody>
          <a:bodyPr>
            <a:normAutofit/>
          </a:bodyPr>
          <a:lstStyle>
            <a:lvl1pPr marL="0" indent="0">
              <a:buNone/>
              <a:defRPr sz="1200" b="1"/>
            </a:lvl1pPr>
          </a:lstStyle>
          <a:p>
            <a:pPr lvl="0"/>
            <a:r>
              <a:rPr lang="en-US"/>
              <a:t>Presenter name</a:t>
            </a:r>
          </a:p>
        </p:txBody>
      </p:sp>
      <p:sp>
        <p:nvSpPr>
          <p:cNvPr id="66" name="Text Placeholder 13">
            <a:extLst>
              <a:ext uri="{FF2B5EF4-FFF2-40B4-BE49-F238E27FC236}">
                <a16:creationId xmlns:a16="http://schemas.microsoft.com/office/drawing/2014/main" id="{67FFF6A6-EC38-934D-8F41-DF1AD5B22058}"/>
              </a:ext>
            </a:extLst>
          </p:cNvPr>
          <p:cNvSpPr>
            <a:spLocks noGrp="1"/>
          </p:cNvSpPr>
          <p:nvPr>
            <p:ph type="body" sz="quarter" idx="49" hasCustomPrompt="1"/>
          </p:nvPr>
        </p:nvSpPr>
        <p:spPr>
          <a:xfrm>
            <a:off x="2108540" y="4245043"/>
            <a:ext cx="2026138" cy="267510"/>
          </a:xfrm>
        </p:spPr>
        <p:txBody>
          <a:bodyPr>
            <a:normAutofit/>
          </a:bodyPr>
          <a:lstStyle>
            <a:lvl1pPr marL="0" indent="0">
              <a:buNone/>
              <a:defRPr sz="1200" b="1">
                <a:solidFill>
                  <a:schemeClr val="accent1"/>
                </a:solidFill>
              </a:defRPr>
            </a:lvl1pPr>
          </a:lstStyle>
          <a:p>
            <a:pPr lvl="0"/>
            <a:r>
              <a:rPr lang="en-US"/>
              <a:t>Job Title</a:t>
            </a:r>
          </a:p>
        </p:txBody>
      </p:sp>
      <p:sp>
        <p:nvSpPr>
          <p:cNvPr id="67" name="Text Placeholder 13">
            <a:extLst>
              <a:ext uri="{FF2B5EF4-FFF2-40B4-BE49-F238E27FC236}">
                <a16:creationId xmlns:a16="http://schemas.microsoft.com/office/drawing/2014/main" id="{B5EC72E0-D8A4-CE48-B198-200ED9506371}"/>
              </a:ext>
            </a:extLst>
          </p:cNvPr>
          <p:cNvSpPr>
            <a:spLocks noGrp="1"/>
          </p:cNvSpPr>
          <p:nvPr>
            <p:ph type="body" sz="quarter" idx="50" hasCustomPrompt="1"/>
          </p:nvPr>
        </p:nvSpPr>
        <p:spPr>
          <a:xfrm>
            <a:off x="2108540" y="4545671"/>
            <a:ext cx="2026138" cy="216467"/>
          </a:xfrm>
        </p:spPr>
        <p:txBody>
          <a:bodyPr>
            <a:normAutofit/>
          </a:bodyPr>
          <a:lstStyle>
            <a:lvl1pPr marL="0" indent="0">
              <a:buNone/>
              <a:defRPr sz="1200" b="0"/>
            </a:lvl1pPr>
          </a:lstStyle>
          <a:p>
            <a:pPr lvl="0"/>
            <a:r>
              <a:rPr lang="en-US"/>
              <a:t>Add Phone Number</a:t>
            </a:r>
          </a:p>
        </p:txBody>
      </p:sp>
      <p:sp>
        <p:nvSpPr>
          <p:cNvPr id="68" name="Text Placeholder 13">
            <a:extLst>
              <a:ext uri="{FF2B5EF4-FFF2-40B4-BE49-F238E27FC236}">
                <a16:creationId xmlns:a16="http://schemas.microsoft.com/office/drawing/2014/main" id="{F897B1F4-3C7B-6145-BFB5-9F496CC72F8D}"/>
              </a:ext>
            </a:extLst>
          </p:cNvPr>
          <p:cNvSpPr>
            <a:spLocks noGrp="1"/>
          </p:cNvSpPr>
          <p:nvPr>
            <p:ph type="body" sz="quarter" idx="51" hasCustomPrompt="1"/>
          </p:nvPr>
        </p:nvSpPr>
        <p:spPr>
          <a:xfrm>
            <a:off x="2108540" y="4783903"/>
            <a:ext cx="2026138" cy="216467"/>
          </a:xfrm>
        </p:spPr>
        <p:txBody>
          <a:bodyPr>
            <a:normAutofit/>
          </a:bodyPr>
          <a:lstStyle>
            <a:lvl1pPr marL="0" indent="0">
              <a:buNone/>
              <a:defRPr sz="1200" b="0"/>
            </a:lvl1pPr>
          </a:lstStyle>
          <a:p>
            <a:pPr lvl="0"/>
            <a:r>
              <a:rPr lang="en-US"/>
              <a:t>Add email</a:t>
            </a:r>
          </a:p>
        </p:txBody>
      </p:sp>
      <p:sp>
        <p:nvSpPr>
          <p:cNvPr id="69" name="Text Placeholder 13">
            <a:extLst>
              <a:ext uri="{FF2B5EF4-FFF2-40B4-BE49-F238E27FC236}">
                <a16:creationId xmlns:a16="http://schemas.microsoft.com/office/drawing/2014/main" id="{70E379B5-94E5-A643-A7A8-E99EE89E3802}"/>
              </a:ext>
            </a:extLst>
          </p:cNvPr>
          <p:cNvSpPr>
            <a:spLocks noGrp="1"/>
          </p:cNvSpPr>
          <p:nvPr>
            <p:ph type="body" sz="quarter" idx="52" hasCustomPrompt="1"/>
          </p:nvPr>
        </p:nvSpPr>
        <p:spPr>
          <a:xfrm>
            <a:off x="5557441" y="3977533"/>
            <a:ext cx="2026138" cy="267510"/>
          </a:xfrm>
        </p:spPr>
        <p:txBody>
          <a:bodyPr>
            <a:normAutofit/>
          </a:bodyPr>
          <a:lstStyle>
            <a:lvl1pPr marL="0" indent="0">
              <a:buNone/>
              <a:defRPr sz="1200" b="1"/>
            </a:lvl1pPr>
          </a:lstStyle>
          <a:p>
            <a:pPr lvl="0"/>
            <a:r>
              <a:rPr lang="en-US"/>
              <a:t>Presenter name</a:t>
            </a:r>
          </a:p>
        </p:txBody>
      </p:sp>
      <p:sp>
        <p:nvSpPr>
          <p:cNvPr id="70" name="Text Placeholder 13">
            <a:extLst>
              <a:ext uri="{FF2B5EF4-FFF2-40B4-BE49-F238E27FC236}">
                <a16:creationId xmlns:a16="http://schemas.microsoft.com/office/drawing/2014/main" id="{B214C26B-8EFF-964C-A043-D8CED86EB0B3}"/>
              </a:ext>
            </a:extLst>
          </p:cNvPr>
          <p:cNvSpPr>
            <a:spLocks noGrp="1"/>
          </p:cNvSpPr>
          <p:nvPr>
            <p:ph type="body" sz="quarter" idx="53" hasCustomPrompt="1"/>
          </p:nvPr>
        </p:nvSpPr>
        <p:spPr>
          <a:xfrm>
            <a:off x="5557441" y="4245043"/>
            <a:ext cx="2026138" cy="267510"/>
          </a:xfrm>
        </p:spPr>
        <p:txBody>
          <a:bodyPr>
            <a:normAutofit/>
          </a:bodyPr>
          <a:lstStyle>
            <a:lvl1pPr marL="0" indent="0">
              <a:buNone/>
              <a:defRPr sz="1200" b="1">
                <a:solidFill>
                  <a:schemeClr val="accent1"/>
                </a:solidFill>
              </a:defRPr>
            </a:lvl1pPr>
          </a:lstStyle>
          <a:p>
            <a:pPr lvl="0"/>
            <a:r>
              <a:rPr lang="en-US"/>
              <a:t>Job Title</a:t>
            </a:r>
          </a:p>
        </p:txBody>
      </p:sp>
      <p:sp>
        <p:nvSpPr>
          <p:cNvPr id="71" name="Text Placeholder 13">
            <a:extLst>
              <a:ext uri="{FF2B5EF4-FFF2-40B4-BE49-F238E27FC236}">
                <a16:creationId xmlns:a16="http://schemas.microsoft.com/office/drawing/2014/main" id="{147ED544-EE1F-2A42-8C83-DEF09DAA48BE}"/>
              </a:ext>
            </a:extLst>
          </p:cNvPr>
          <p:cNvSpPr>
            <a:spLocks noGrp="1"/>
          </p:cNvSpPr>
          <p:nvPr>
            <p:ph type="body" sz="quarter" idx="54" hasCustomPrompt="1"/>
          </p:nvPr>
        </p:nvSpPr>
        <p:spPr>
          <a:xfrm>
            <a:off x="5557441" y="4545671"/>
            <a:ext cx="2026138" cy="216467"/>
          </a:xfrm>
        </p:spPr>
        <p:txBody>
          <a:bodyPr>
            <a:normAutofit/>
          </a:bodyPr>
          <a:lstStyle>
            <a:lvl1pPr marL="0" indent="0">
              <a:buNone/>
              <a:defRPr sz="1200" b="0"/>
            </a:lvl1pPr>
          </a:lstStyle>
          <a:p>
            <a:pPr lvl="0"/>
            <a:r>
              <a:rPr lang="en-US"/>
              <a:t>Add Phone Number</a:t>
            </a:r>
          </a:p>
        </p:txBody>
      </p:sp>
      <p:sp>
        <p:nvSpPr>
          <p:cNvPr id="72" name="Text Placeholder 13">
            <a:extLst>
              <a:ext uri="{FF2B5EF4-FFF2-40B4-BE49-F238E27FC236}">
                <a16:creationId xmlns:a16="http://schemas.microsoft.com/office/drawing/2014/main" id="{27078AFD-FF39-AF4A-A4E7-3C8ED87F2E8D}"/>
              </a:ext>
            </a:extLst>
          </p:cNvPr>
          <p:cNvSpPr>
            <a:spLocks noGrp="1"/>
          </p:cNvSpPr>
          <p:nvPr>
            <p:ph type="body" sz="quarter" idx="55" hasCustomPrompt="1"/>
          </p:nvPr>
        </p:nvSpPr>
        <p:spPr>
          <a:xfrm>
            <a:off x="5557441" y="4783903"/>
            <a:ext cx="2026138" cy="216467"/>
          </a:xfrm>
        </p:spPr>
        <p:txBody>
          <a:bodyPr>
            <a:normAutofit/>
          </a:bodyPr>
          <a:lstStyle>
            <a:lvl1pPr marL="0" indent="0">
              <a:buNone/>
              <a:defRPr sz="1200" b="0"/>
            </a:lvl1pPr>
          </a:lstStyle>
          <a:p>
            <a:pPr lvl="0"/>
            <a:r>
              <a:rPr lang="en-US"/>
              <a:t>Add email</a:t>
            </a:r>
          </a:p>
        </p:txBody>
      </p:sp>
      <p:sp>
        <p:nvSpPr>
          <p:cNvPr id="73" name="Text Placeholder 13">
            <a:extLst>
              <a:ext uri="{FF2B5EF4-FFF2-40B4-BE49-F238E27FC236}">
                <a16:creationId xmlns:a16="http://schemas.microsoft.com/office/drawing/2014/main" id="{D71E1B62-B32B-864A-B3DA-91EFF0E64C91}"/>
              </a:ext>
            </a:extLst>
          </p:cNvPr>
          <p:cNvSpPr>
            <a:spLocks noGrp="1"/>
          </p:cNvSpPr>
          <p:nvPr>
            <p:ph type="body" sz="quarter" idx="56" hasCustomPrompt="1"/>
          </p:nvPr>
        </p:nvSpPr>
        <p:spPr>
          <a:xfrm>
            <a:off x="9006342" y="3977533"/>
            <a:ext cx="2026138" cy="267510"/>
          </a:xfrm>
        </p:spPr>
        <p:txBody>
          <a:bodyPr>
            <a:normAutofit/>
          </a:bodyPr>
          <a:lstStyle>
            <a:lvl1pPr marL="0" indent="0">
              <a:buNone/>
              <a:defRPr sz="1200" b="1"/>
            </a:lvl1pPr>
          </a:lstStyle>
          <a:p>
            <a:pPr lvl="0"/>
            <a:r>
              <a:rPr lang="en-US"/>
              <a:t>Presenter name</a:t>
            </a:r>
          </a:p>
        </p:txBody>
      </p:sp>
      <p:sp>
        <p:nvSpPr>
          <p:cNvPr id="74" name="Text Placeholder 13">
            <a:extLst>
              <a:ext uri="{FF2B5EF4-FFF2-40B4-BE49-F238E27FC236}">
                <a16:creationId xmlns:a16="http://schemas.microsoft.com/office/drawing/2014/main" id="{C0CA5D4D-2C3C-4E41-B57E-3C45A1E7D68A}"/>
              </a:ext>
            </a:extLst>
          </p:cNvPr>
          <p:cNvSpPr>
            <a:spLocks noGrp="1"/>
          </p:cNvSpPr>
          <p:nvPr>
            <p:ph type="body" sz="quarter" idx="57" hasCustomPrompt="1"/>
          </p:nvPr>
        </p:nvSpPr>
        <p:spPr>
          <a:xfrm>
            <a:off x="9006342" y="4245043"/>
            <a:ext cx="2026138" cy="267510"/>
          </a:xfrm>
        </p:spPr>
        <p:txBody>
          <a:bodyPr>
            <a:normAutofit/>
          </a:bodyPr>
          <a:lstStyle>
            <a:lvl1pPr marL="0" indent="0">
              <a:buNone/>
              <a:defRPr sz="1200" b="1">
                <a:solidFill>
                  <a:schemeClr val="accent1"/>
                </a:solidFill>
              </a:defRPr>
            </a:lvl1pPr>
          </a:lstStyle>
          <a:p>
            <a:pPr lvl="0"/>
            <a:r>
              <a:rPr lang="en-US"/>
              <a:t>Job Title</a:t>
            </a:r>
          </a:p>
        </p:txBody>
      </p:sp>
      <p:sp>
        <p:nvSpPr>
          <p:cNvPr id="75" name="Text Placeholder 13">
            <a:extLst>
              <a:ext uri="{FF2B5EF4-FFF2-40B4-BE49-F238E27FC236}">
                <a16:creationId xmlns:a16="http://schemas.microsoft.com/office/drawing/2014/main" id="{06D3096C-7744-7B46-A064-140859A23256}"/>
              </a:ext>
            </a:extLst>
          </p:cNvPr>
          <p:cNvSpPr>
            <a:spLocks noGrp="1"/>
          </p:cNvSpPr>
          <p:nvPr>
            <p:ph type="body" sz="quarter" idx="58" hasCustomPrompt="1"/>
          </p:nvPr>
        </p:nvSpPr>
        <p:spPr>
          <a:xfrm>
            <a:off x="9006342" y="4545671"/>
            <a:ext cx="2026138" cy="216467"/>
          </a:xfrm>
        </p:spPr>
        <p:txBody>
          <a:bodyPr>
            <a:normAutofit/>
          </a:bodyPr>
          <a:lstStyle>
            <a:lvl1pPr marL="0" indent="0">
              <a:buNone/>
              <a:defRPr sz="1200" b="0"/>
            </a:lvl1pPr>
          </a:lstStyle>
          <a:p>
            <a:pPr lvl="0"/>
            <a:r>
              <a:rPr lang="en-US"/>
              <a:t>Add Phone Number</a:t>
            </a:r>
          </a:p>
        </p:txBody>
      </p:sp>
      <p:sp>
        <p:nvSpPr>
          <p:cNvPr id="76" name="Text Placeholder 13">
            <a:extLst>
              <a:ext uri="{FF2B5EF4-FFF2-40B4-BE49-F238E27FC236}">
                <a16:creationId xmlns:a16="http://schemas.microsoft.com/office/drawing/2014/main" id="{CDBBD4CD-AE8D-4346-81BB-5E20CDF7D8E1}"/>
              </a:ext>
            </a:extLst>
          </p:cNvPr>
          <p:cNvSpPr>
            <a:spLocks noGrp="1"/>
          </p:cNvSpPr>
          <p:nvPr>
            <p:ph type="body" sz="quarter" idx="59" hasCustomPrompt="1"/>
          </p:nvPr>
        </p:nvSpPr>
        <p:spPr>
          <a:xfrm>
            <a:off x="9006342" y="4783903"/>
            <a:ext cx="2026138" cy="216467"/>
          </a:xfrm>
        </p:spPr>
        <p:txBody>
          <a:bodyPr>
            <a:normAutofit/>
          </a:bodyPr>
          <a:lstStyle>
            <a:lvl1pPr marL="0" indent="0">
              <a:buNone/>
              <a:defRPr sz="1200" b="0"/>
            </a:lvl1pPr>
          </a:lstStyle>
          <a:p>
            <a:pPr lvl="0"/>
            <a:r>
              <a:rPr lang="en-US"/>
              <a:t>Add email</a:t>
            </a:r>
          </a:p>
        </p:txBody>
      </p:sp>
      <p:pic>
        <p:nvPicPr>
          <p:cNvPr id="51" name="Graphic 50">
            <a:extLst>
              <a:ext uri="{FF2B5EF4-FFF2-40B4-BE49-F238E27FC236}">
                <a16:creationId xmlns:a16="http://schemas.microsoft.com/office/drawing/2014/main" id="{8432BCF9-90AE-E449-8004-AC9E0A6171BA}"/>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7929" y="6230471"/>
            <a:ext cx="645458" cy="645458"/>
          </a:xfrm>
          <a:prstGeom prst="rect">
            <a:avLst/>
          </a:prstGeom>
        </p:spPr>
      </p:pic>
      <p:pic>
        <p:nvPicPr>
          <p:cNvPr id="52" name="Graphic 51">
            <a:extLst>
              <a:ext uri="{FF2B5EF4-FFF2-40B4-BE49-F238E27FC236}">
                <a16:creationId xmlns:a16="http://schemas.microsoft.com/office/drawing/2014/main" id="{4534594D-CE2F-FE4F-810B-F77E2686159A}"/>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1080377" y="-17930"/>
            <a:ext cx="1129553" cy="1129553"/>
          </a:xfrm>
          <a:prstGeom prst="rect">
            <a:avLst/>
          </a:prstGeom>
        </p:spPr>
      </p:pic>
      <p:pic>
        <p:nvPicPr>
          <p:cNvPr id="47" name="Picture 46" descr="A picture containing drawing&#10;&#10;Description automatically generated">
            <a:extLst>
              <a:ext uri="{FF2B5EF4-FFF2-40B4-BE49-F238E27FC236}">
                <a16:creationId xmlns:a16="http://schemas.microsoft.com/office/drawing/2014/main" id="{E6B9CDF4-FEE1-48E2-83DF-C1155D62B1F6}"/>
              </a:ext>
            </a:extLst>
          </p:cNvPr>
          <p:cNvPicPr>
            <a:picLocks noChangeAspect="1"/>
          </p:cNvPicPr>
          <p:nvPr userDrawn="1"/>
        </p:nvPicPr>
        <p:blipFill>
          <a:blip r:embed="rId6"/>
          <a:stretch>
            <a:fillRect/>
          </a:stretch>
        </p:blipFill>
        <p:spPr>
          <a:xfrm>
            <a:off x="8919553" y="5881198"/>
            <a:ext cx="3232460" cy="990615"/>
          </a:xfrm>
          <a:prstGeom prst="rect">
            <a:avLst/>
          </a:prstGeom>
        </p:spPr>
      </p:pic>
    </p:spTree>
    <p:extLst>
      <p:ext uri="{BB962C8B-B14F-4D97-AF65-F5344CB8AC3E}">
        <p14:creationId xmlns:p14="http://schemas.microsoft.com/office/powerpoint/2010/main" val="31088028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End Slide ">
    <p:bg>
      <p:bgPr>
        <a:solidFill>
          <a:schemeClr val="accent4"/>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C073464-68A7-CF45-A620-B0C8DF37851B}"/>
              </a:ext>
            </a:extLst>
          </p:cNvPr>
          <p:cNvSpPr>
            <a:spLocks noGrp="1"/>
          </p:cNvSpPr>
          <p:nvPr>
            <p:ph type="sldNum" sz="quarter" idx="12"/>
          </p:nvPr>
        </p:nvSpPr>
        <p:spPr>
          <a:xfrm>
            <a:off x="838200" y="6356350"/>
            <a:ext cx="470647" cy="365125"/>
          </a:xfrm>
          <a:prstGeom prst="rect">
            <a:avLst/>
          </a:prstGeom>
        </p:spPr>
        <p:txBody>
          <a:bodyPr/>
          <a:lstStyle>
            <a:lvl1pPr>
              <a:defRPr>
                <a:solidFill>
                  <a:schemeClr val="bg2"/>
                </a:solidFill>
              </a:defRPr>
            </a:lvl1pPr>
          </a:lstStyle>
          <a:p>
            <a:fld id="{A7F0B22C-0A9E-1F49-AEDF-5343966792C1}" type="slidenum">
              <a:rPr lang="en-US" smtClean="0"/>
              <a:pPr/>
              <a:t>‹#›</a:t>
            </a:fld>
            <a:endParaRPr lang="en-US"/>
          </a:p>
        </p:txBody>
      </p:sp>
      <p:pic>
        <p:nvPicPr>
          <p:cNvPr id="12" name="Graphic 11">
            <a:extLst>
              <a:ext uri="{FF2B5EF4-FFF2-40B4-BE49-F238E27FC236}">
                <a16:creationId xmlns:a16="http://schemas.microsoft.com/office/drawing/2014/main" id="{56DA69C4-D6A5-DE40-A2FE-3DC7866B107A}"/>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7929" y="6230471"/>
            <a:ext cx="645458" cy="645458"/>
          </a:xfrm>
          <a:prstGeom prst="rect">
            <a:avLst/>
          </a:prstGeom>
        </p:spPr>
      </p:pic>
      <p:sp>
        <p:nvSpPr>
          <p:cNvPr id="16" name="Rectangle 15">
            <a:extLst>
              <a:ext uri="{FF2B5EF4-FFF2-40B4-BE49-F238E27FC236}">
                <a16:creationId xmlns:a16="http://schemas.microsoft.com/office/drawing/2014/main" id="{794198BC-991F-524D-8B47-ACEB1675269C}"/>
              </a:ext>
            </a:extLst>
          </p:cNvPr>
          <p:cNvSpPr/>
          <p:nvPr userDrawn="1"/>
        </p:nvSpPr>
        <p:spPr>
          <a:xfrm>
            <a:off x="838200" y="3090446"/>
            <a:ext cx="3622683" cy="1046440"/>
          </a:xfrm>
          <a:prstGeom prst="rect">
            <a:avLst/>
          </a:prstGeom>
        </p:spPr>
        <p:txBody>
          <a:bodyPr wrap="square" lIns="0" tIns="0" rIns="0" bIns="0" anchor="b" anchorCtr="0">
            <a:spAutoFit/>
          </a:bodyPr>
          <a:lstStyle/>
          <a:p>
            <a:endParaRPr lang="en-GB" sz="1200">
              <a:solidFill>
                <a:schemeClr val="bg1"/>
              </a:solidFill>
              <a:latin typeface="Arial" panose="020B0604020202020204" pitchFamily="34" charset="0"/>
              <a:cs typeface="Arial" panose="020B0604020202020204" pitchFamily="34" charset="0"/>
            </a:endParaRPr>
          </a:p>
          <a:p>
            <a:pPr marL="0" indent="358775">
              <a:spcAft>
                <a:spcPts val="1200"/>
              </a:spcAft>
            </a:pPr>
            <a:r>
              <a:rPr lang="en-GB" sz="1200">
                <a:solidFill>
                  <a:schemeClr val="bg1"/>
                </a:solidFill>
                <a:latin typeface="Arial" panose="020B0604020202020204" pitchFamily="34" charset="0"/>
                <a:cs typeface="Arial" panose="020B0604020202020204" pitchFamily="34" charset="0"/>
              </a:rPr>
              <a:t>ctinsuretech.com</a:t>
            </a:r>
          </a:p>
          <a:p>
            <a:pPr marL="0" indent="358775" algn="l" defTabSz="912933" rtl="0" eaLnBrk="1" latinLnBrk="0" hangingPunct="1">
              <a:spcAft>
                <a:spcPts val="1200"/>
              </a:spcAft>
            </a:pPr>
            <a:r>
              <a:rPr lang="en-GB" sz="1200" kern="1200">
                <a:solidFill>
                  <a:schemeClr val="bg1"/>
                </a:solidFill>
                <a:latin typeface="Arial" panose="020B0604020202020204" pitchFamily="34" charset="0"/>
                <a:ea typeface="+mn-ea"/>
                <a:cs typeface="Arial" panose="020B0604020202020204" pitchFamily="34" charset="0"/>
              </a:rPr>
              <a:t>Charles Taylor </a:t>
            </a:r>
          </a:p>
          <a:p>
            <a:pPr marL="0" indent="358775" algn="l" defTabSz="912933" rtl="0" eaLnBrk="1" latinLnBrk="0" hangingPunct="1">
              <a:spcAft>
                <a:spcPts val="1200"/>
              </a:spcAft>
            </a:pPr>
            <a:r>
              <a:rPr lang="en-GB" sz="1200" kern="1200">
                <a:solidFill>
                  <a:schemeClr val="bg1"/>
                </a:solidFill>
                <a:latin typeface="Arial" panose="020B0604020202020204" pitchFamily="34" charset="0"/>
                <a:ea typeface="+mn-ea"/>
                <a:cs typeface="Arial" panose="020B0604020202020204" pitchFamily="34" charset="0"/>
              </a:rPr>
              <a:t>@CT_Insuretech</a:t>
            </a:r>
          </a:p>
        </p:txBody>
      </p:sp>
      <p:pic>
        <p:nvPicPr>
          <p:cNvPr id="23" name="Picture 2" descr="\\ldn-cgfiles2\userfolder$\sheehj\Desktop\linkedin.emf">
            <a:extLst>
              <a:ext uri="{FF2B5EF4-FFF2-40B4-BE49-F238E27FC236}">
                <a16:creationId xmlns:a16="http://schemas.microsoft.com/office/drawing/2014/main" id="{26611753-28B1-D44B-AB7C-741E0F9D4F87}"/>
              </a:ext>
            </a:extLst>
          </p:cNvPr>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822852" y="3579246"/>
            <a:ext cx="283853" cy="28336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2AEE843-445B-E54E-B848-2329184DFF8D}"/>
              </a:ext>
            </a:extLst>
          </p:cNvPr>
          <p:cNvSpPr/>
          <p:nvPr userDrawn="1"/>
        </p:nvSpPr>
        <p:spPr>
          <a:xfrm>
            <a:off x="707042" y="2343492"/>
            <a:ext cx="2068708" cy="369332"/>
          </a:xfrm>
          <a:prstGeom prst="rect">
            <a:avLst/>
          </a:prstGeom>
        </p:spPr>
        <p:txBody>
          <a:bodyPr wrap="none">
            <a:spAutoFit/>
          </a:bodyPr>
          <a:lstStyle/>
          <a:p>
            <a:r>
              <a:rPr lang="en-GB" sz="1800">
                <a:solidFill>
                  <a:schemeClr val="bg1"/>
                </a:solidFill>
                <a:latin typeface="Arial" panose="020B0604020202020204" pitchFamily="34" charset="0"/>
                <a:cs typeface="Arial" panose="020B0604020202020204" pitchFamily="34" charset="0"/>
              </a:rPr>
              <a:t>© </a:t>
            </a:r>
            <a:r>
              <a:rPr lang="en-GB" sz="1800" b="1">
                <a:solidFill>
                  <a:schemeClr val="bg1"/>
                </a:solidFill>
                <a:latin typeface="Arial" panose="020B0604020202020204" pitchFamily="34" charset="0"/>
                <a:cs typeface="Arial" panose="020B0604020202020204" pitchFamily="34" charset="0"/>
              </a:rPr>
              <a:t>Charles Taylor </a:t>
            </a:r>
          </a:p>
        </p:txBody>
      </p:sp>
      <p:pic>
        <p:nvPicPr>
          <p:cNvPr id="3" name="Graphic 2">
            <a:extLst>
              <a:ext uri="{FF2B5EF4-FFF2-40B4-BE49-F238E27FC236}">
                <a16:creationId xmlns:a16="http://schemas.microsoft.com/office/drawing/2014/main" id="{E3DBFF32-641F-7348-ADE4-FCCBAF106CF5}"/>
              </a:ext>
            </a:extLst>
          </p:cNvPr>
          <p:cNvPicPr>
            <a:picLocks noChangeAspect="1"/>
          </p:cNvPicPr>
          <p:nvPr userDrawn="1"/>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841859" y="3981252"/>
            <a:ext cx="245836" cy="199824"/>
          </a:xfrm>
          <a:prstGeom prst="rect">
            <a:avLst/>
          </a:prstGeom>
        </p:spPr>
      </p:pic>
      <p:pic>
        <p:nvPicPr>
          <p:cNvPr id="7" name="Graphic 6">
            <a:extLst>
              <a:ext uri="{FF2B5EF4-FFF2-40B4-BE49-F238E27FC236}">
                <a16:creationId xmlns:a16="http://schemas.microsoft.com/office/drawing/2014/main" id="{0547E338-3331-734F-880A-161B61DD7EE8}"/>
              </a:ext>
            </a:extLst>
          </p:cNvPr>
          <p:cNvPicPr>
            <a:picLocks noChangeAspect="1"/>
          </p:cNvPicPr>
          <p:nvPr userDrawn="1"/>
        </p:nvPicPr>
        <p:blipFill>
          <a:blip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846395" y="3243224"/>
            <a:ext cx="241300" cy="241300"/>
          </a:xfrm>
          <a:prstGeom prst="rect">
            <a:avLst/>
          </a:prstGeom>
        </p:spPr>
      </p:pic>
      <p:sp>
        <p:nvSpPr>
          <p:cNvPr id="17" name="Rectangle 16">
            <a:extLst>
              <a:ext uri="{FF2B5EF4-FFF2-40B4-BE49-F238E27FC236}">
                <a16:creationId xmlns:a16="http://schemas.microsoft.com/office/drawing/2014/main" id="{6D44DEEB-6F73-0248-AA8A-2465153A039C}"/>
              </a:ext>
            </a:extLst>
          </p:cNvPr>
          <p:cNvSpPr/>
          <p:nvPr userDrawn="1"/>
        </p:nvSpPr>
        <p:spPr>
          <a:xfrm>
            <a:off x="838200" y="4984667"/>
            <a:ext cx="6175342" cy="1077218"/>
          </a:xfrm>
          <a:prstGeom prst="rect">
            <a:avLst/>
          </a:prstGeom>
        </p:spPr>
        <p:txBody>
          <a:bodyPr wrap="square" lIns="0" tIns="0" rIns="0" bIns="0" anchor="b" anchorCtr="0">
            <a:spAutoFit/>
          </a:bodyPr>
          <a:lstStyle/>
          <a:p>
            <a:r>
              <a:rPr lang="en-GB" sz="1000" b="0">
                <a:solidFill>
                  <a:schemeClr val="bg1"/>
                </a:solidFill>
              </a:rPr>
              <a:t>Disclaimer: This presentation is intended to provide a general update on its subject matter and is for guidance purposes only. Nothing in this presentation shall constitute legal or other advice and should not be relied upon as such. Any information within this presentation referring to statute, law, regulation, guidance or any other publication should not be regarded as a substitute for reading in full and seeking professional advice on the relevant statute, law, regulation, guidance or other publication and any amendments to such documentation from time to time. Charles Taylor shall have no liability for any loss arising from any reliance on the information provided in this presentation.</a:t>
            </a:r>
          </a:p>
        </p:txBody>
      </p:sp>
      <p:pic>
        <p:nvPicPr>
          <p:cNvPr id="20" name="Graphic 19">
            <a:extLst>
              <a:ext uri="{FF2B5EF4-FFF2-40B4-BE49-F238E27FC236}">
                <a16:creationId xmlns:a16="http://schemas.microsoft.com/office/drawing/2014/main" id="{CA50ED87-C779-9045-BF7F-6DDC63F52284}"/>
              </a:ext>
            </a:extLst>
          </p:cNvPr>
          <p:cNvPicPr>
            <a:picLocks noChangeAspect="1"/>
          </p:cNvPicPr>
          <p:nvPr userDrawn="1"/>
        </p:nvPicPr>
        <p:blipFill>
          <a:blip r:embed="rId9"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1080377" y="-17930"/>
            <a:ext cx="1129553" cy="1129553"/>
          </a:xfrm>
          <a:prstGeom prst="rect">
            <a:avLst/>
          </a:prstGeom>
        </p:spPr>
      </p:pic>
      <p:sp>
        <p:nvSpPr>
          <p:cNvPr id="9" name="TextBox 8">
            <a:extLst>
              <a:ext uri="{FF2B5EF4-FFF2-40B4-BE49-F238E27FC236}">
                <a16:creationId xmlns:a16="http://schemas.microsoft.com/office/drawing/2014/main" id="{C290E29F-E4C7-1243-B444-F8051C2B4BCB}"/>
              </a:ext>
            </a:extLst>
          </p:cNvPr>
          <p:cNvSpPr txBox="1"/>
          <p:nvPr userDrawn="1"/>
        </p:nvSpPr>
        <p:spPr>
          <a:xfrm>
            <a:off x="1106705" y="4277039"/>
            <a:ext cx="2258499" cy="276999"/>
          </a:xfrm>
          <a:prstGeom prst="rect">
            <a:avLst/>
          </a:prstGeom>
          <a:noFill/>
        </p:spPr>
        <p:txBody>
          <a:bodyPr wrap="square" rtlCol="0">
            <a:spAutoFit/>
          </a:bodyPr>
          <a:lstStyle/>
          <a:p>
            <a:r>
              <a:rPr lang="en-US" sz="1200">
                <a:solidFill>
                  <a:schemeClr val="bg1"/>
                </a:solidFill>
              </a:rPr>
              <a:t>@ctinsuretech</a:t>
            </a:r>
          </a:p>
        </p:txBody>
      </p:sp>
      <p:pic>
        <p:nvPicPr>
          <p:cNvPr id="15" name="Picture 14">
            <a:extLst>
              <a:ext uri="{FF2B5EF4-FFF2-40B4-BE49-F238E27FC236}">
                <a16:creationId xmlns:a16="http://schemas.microsoft.com/office/drawing/2014/main" id="{FCB5E07C-FB6E-4FCB-BFE0-E091CED3F32B}"/>
              </a:ext>
            </a:extLst>
          </p:cNvPr>
          <p:cNvPicPr>
            <a:picLocks noChangeAspect="1"/>
          </p:cNvPicPr>
          <p:nvPr userDrawn="1"/>
        </p:nvPicPr>
        <p:blipFill>
          <a:blip r:embed="rId11"/>
          <a:stretch>
            <a:fillRect/>
          </a:stretch>
        </p:blipFill>
        <p:spPr>
          <a:xfrm>
            <a:off x="782514" y="4267708"/>
            <a:ext cx="364525" cy="364525"/>
          </a:xfrm>
          <a:prstGeom prst="rect">
            <a:avLst/>
          </a:prstGeom>
        </p:spPr>
      </p:pic>
      <p:pic>
        <p:nvPicPr>
          <p:cNvPr id="18" name="Picture 17" descr="A close up of a logo&#10;&#10;Description automatically generated">
            <a:extLst>
              <a:ext uri="{FF2B5EF4-FFF2-40B4-BE49-F238E27FC236}">
                <a16:creationId xmlns:a16="http://schemas.microsoft.com/office/drawing/2014/main" id="{CAD26A9C-8016-4D82-9C7D-E96EA1171138}"/>
              </a:ext>
            </a:extLst>
          </p:cNvPr>
          <p:cNvPicPr>
            <a:picLocks noChangeAspect="1"/>
          </p:cNvPicPr>
          <p:nvPr userDrawn="1"/>
        </p:nvPicPr>
        <p:blipFill>
          <a:blip r:embed="rId12"/>
          <a:stretch>
            <a:fillRect/>
          </a:stretch>
        </p:blipFill>
        <p:spPr>
          <a:xfrm>
            <a:off x="9261425" y="5519651"/>
            <a:ext cx="2501873" cy="1201824"/>
          </a:xfrm>
          <a:prstGeom prst="rect">
            <a:avLst/>
          </a:prstGeom>
        </p:spPr>
      </p:pic>
    </p:spTree>
    <p:extLst>
      <p:ext uri="{BB962C8B-B14F-4D97-AF65-F5344CB8AC3E}">
        <p14:creationId xmlns:p14="http://schemas.microsoft.com/office/powerpoint/2010/main" val="213924307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0B783-32F0-054C-A11C-4C76F2895BE5}"/>
              </a:ext>
            </a:extLst>
          </p:cNvPr>
          <p:cNvSpPr>
            <a:spLocks noGrp="1"/>
          </p:cNvSpPr>
          <p:nvPr>
            <p:ph type="ctrTitle" hasCustomPrompt="1"/>
          </p:nvPr>
        </p:nvSpPr>
        <p:spPr>
          <a:xfrm>
            <a:off x="838197" y="2503487"/>
            <a:ext cx="9829803" cy="752475"/>
          </a:xfrm>
        </p:spPr>
        <p:txBody>
          <a:bodyPr anchor="b">
            <a:normAutofit/>
          </a:bodyPr>
          <a:lstStyle>
            <a:lvl1pPr algn="l">
              <a:defRPr sz="4000">
                <a:solidFill>
                  <a:schemeClr val="bg1"/>
                </a:solidFill>
              </a:defRPr>
            </a:lvl1pPr>
          </a:lstStyle>
          <a:p>
            <a:r>
              <a:rPr lang="en-US"/>
              <a:t>Title Goes Here</a:t>
            </a:r>
          </a:p>
        </p:txBody>
      </p:sp>
      <p:sp>
        <p:nvSpPr>
          <p:cNvPr id="3" name="Subtitle 2">
            <a:extLst>
              <a:ext uri="{FF2B5EF4-FFF2-40B4-BE49-F238E27FC236}">
                <a16:creationId xmlns:a16="http://schemas.microsoft.com/office/drawing/2014/main" id="{8371746B-2961-934E-9ED4-3C51864D5C97}"/>
              </a:ext>
            </a:extLst>
          </p:cNvPr>
          <p:cNvSpPr>
            <a:spLocks noGrp="1"/>
          </p:cNvSpPr>
          <p:nvPr>
            <p:ph type="subTitle" idx="1" hasCustomPrompt="1"/>
          </p:nvPr>
        </p:nvSpPr>
        <p:spPr>
          <a:xfrm>
            <a:off x="838197" y="3377345"/>
            <a:ext cx="9829803" cy="589818"/>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Subheading runs across here</a:t>
            </a:r>
          </a:p>
        </p:txBody>
      </p:sp>
      <p:sp>
        <p:nvSpPr>
          <p:cNvPr id="6" name="Slide Number Placeholder 5">
            <a:extLst>
              <a:ext uri="{FF2B5EF4-FFF2-40B4-BE49-F238E27FC236}">
                <a16:creationId xmlns:a16="http://schemas.microsoft.com/office/drawing/2014/main" id="{8C073464-68A7-CF45-A620-B0C8DF37851B}"/>
              </a:ext>
            </a:extLst>
          </p:cNvPr>
          <p:cNvSpPr>
            <a:spLocks noGrp="1"/>
          </p:cNvSpPr>
          <p:nvPr>
            <p:ph type="sldNum" sz="quarter" idx="12"/>
          </p:nvPr>
        </p:nvSpPr>
        <p:spPr>
          <a:xfrm>
            <a:off x="838200" y="6356350"/>
            <a:ext cx="470647" cy="365125"/>
          </a:xfrm>
          <a:prstGeom prst="rect">
            <a:avLst/>
          </a:prstGeom>
        </p:spPr>
        <p:txBody>
          <a:bodyPr/>
          <a:lstStyle>
            <a:lvl1pPr>
              <a:defRPr>
                <a:solidFill>
                  <a:schemeClr val="bg1"/>
                </a:solidFill>
              </a:defRPr>
            </a:lvl1pPr>
          </a:lstStyle>
          <a:p>
            <a:fld id="{A7F0B22C-0A9E-1F49-AEDF-5343966792C1}" type="slidenum">
              <a:rPr lang="en-US" smtClean="0"/>
              <a:pPr/>
              <a:t>‹#›</a:t>
            </a:fld>
            <a:endParaRPr lang="en-US"/>
          </a:p>
        </p:txBody>
      </p:sp>
      <p:pic>
        <p:nvPicPr>
          <p:cNvPr id="11" name="Graphic 10">
            <a:extLst>
              <a:ext uri="{FF2B5EF4-FFF2-40B4-BE49-F238E27FC236}">
                <a16:creationId xmlns:a16="http://schemas.microsoft.com/office/drawing/2014/main" id="{B3BB534E-FB38-5242-9BEE-0DF74F4A653C}"/>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7929" y="6230471"/>
            <a:ext cx="645458" cy="645458"/>
          </a:xfrm>
          <a:prstGeom prst="rect">
            <a:avLst/>
          </a:prstGeom>
        </p:spPr>
      </p:pic>
      <p:pic>
        <p:nvPicPr>
          <p:cNvPr id="14" name="Graphic 13">
            <a:extLst>
              <a:ext uri="{FF2B5EF4-FFF2-40B4-BE49-F238E27FC236}">
                <a16:creationId xmlns:a16="http://schemas.microsoft.com/office/drawing/2014/main" id="{C00FD1CD-9C76-B142-9C79-719F8E7DD5B7}"/>
              </a:ext>
            </a:extLst>
          </p:cNvPr>
          <p:cNvPicPr>
            <a:picLocks noChangeAspect="1"/>
          </p:cNvPicPr>
          <p:nvPr userDrawn="1"/>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1080377" y="-17930"/>
            <a:ext cx="1129553" cy="1129553"/>
          </a:xfrm>
          <a:prstGeom prst="rect">
            <a:avLst/>
          </a:prstGeom>
        </p:spPr>
      </p:pic>
      <p:sp>
        <p:nvSpPr>
          <p:cNvPr id="12" name="Text Placeholder 21">
            <a:extLst>
              <a:ext uri="{FF2B5EF4-FFF2-40B4-BE49-F238E27FC236}">
                <a16:creationId xmlns:a16="http://schemas.microsoft.com/office/drawing/2014/main" id="{5E78854B-E7C2-5C40-AACD-63FD85D60FF0}"/>
              </a:ext>
            </a:extLst>
          </p:cNvPr>
          <p:cNvSpPr>
            <a:spLocks noGrp="1"/>
          </p:cNvSpPr>
          <p:nvPr>
            <p:ph type="body" sz="quarter" idx="13" hasCustomPrompt="1"/>
          </p:nvPr>
        </p:nvSpPr>
        <p:spPr>
          <a:xfrm>
            <a:off x="838195" y="4554950"/>
            <a:ext cx="5232400" cy="365125"/>
          </a:xfrm>
        </p:spPr>
        <p:txBody>
          <a:bodyPr/>
          <a:lstStyle>
            <a:lvl1pPr marL="0" marR="0" indent="0" algn="l" defTabSz="914400" rtl="0" eaLnBrk="1" fontAlgn="auto" latinLnBrk="0" hangingPunct="1">
              <a:lnSpc>
                <a:spcPct val="90000"/>
              </a:lnSpc>
              <a:spcBef>
                <a:spcPts val="1000"/>
              </a:spcBef>
              <a:spcAft>
                <a:spcPts val="0"/>
              </a:spcAft>
              <a:buClr>
                <a:schemeClr val="accent1"/>
              </a:buClr>
              <a:buSzTx/>
              <a:buFontTx/>
              <a:buNone/>
              <a:tabLst/>
              <a:defRPr>
                <a:solidFill>
                  <a:schemeClr val="bg2"/>
                </a:solidFill>
              </a:defRPr>
            </a:lvl1pPr>
          </a:lstStyle>
          <a:p>
            <a:pPr marL="228600" marR="0" lvl="0" indent="-228600" algn="l" defTabSz="914400" rtl="0" eaLnBrk="1" fontAlgn="auto" latinLnBrk="0" hangingPunct="1">
              <a:lnSpc>
                <a:spcPct val="90000"/>
              </a:lnSpc>
              <a:spcBef>
                <a:spcPts val="1000"/>
              </a:spcBef>
              <a:spcAft>
                <a:spcPts val="0"/>
              </a:spcAft>
              <a:buClr>
                <a:schemeClr val="accent1"/>
              </a:buClr>
              <a:buSzTx/>
              <a:buFont typeface="Arial" panose="020B0604020202020204" pitchFamily="34" charset="0"/>
              <a:buChar char="•"/>
              <a:tabLst/>
              <a:defRPr/>
            </a:pPr>
            <a:r>
              <a:rPr lang="en-US" sz="1600" b="1">
                <a:solidFill>
                  <a:schemeClr val="bg2"/>
                </a:solidFill>
              </a:rPr>
              <a:t>Add Presenters’ name</a:t>
            </a:r>
            <a:endParaRPr lang="en-US"/>
          </a:p>
        </p:txBody>
      </p:sp>
      <p:sp>
        <p:nvSpPr>
          <p:cNvPr id="13" name="Text Placeholder 21">
            <a:extLst>
              <a:ext uri="{FF2B5EF4-FFF2-40B4-BE49-F238E27FC236}">
                <a16:creationId xmlns:a16="http://schemas.microsoft.com/office/drawing/2014/main" id="{43CE1A3A-79B5-DD40-8B54-C207E79DEBA8}"/>
              </a:ext>
            </a:extLst>
          </p:cNvPr>
          <p:cNvSpPr>
            <a:spLocks noGrp="1"/>
          </p:cNvSpPr>
          <p:nvPr>
            <p:ph type="body" sz="quarter" idx="14" hasCustomPrompt="1"/>
          </p:nvPr>
        </p:nvSpPr>
        <p:spPr>
          <a:xfrm>
            <a:off x="838195" y="4930449"/>
            <a:ext cx="5232400" cy="365125"/>
          </a:xfrm>
        </p:spPr>
        <p:txBody>
          <a:bodyPr/>
          <a:lstStyle>
            <a:lvl1pPr marL="0" marR="0" indent="0" algn="l" defTabSz="914400" rtl="0" eaLnBrk="1" fontAlgn="auto" latinLnBrk="0" hangingPunct="1">
              <a:lnSpc>
                <a:spcPct val="90000"/>
              </a:lnSpc>
              <a:spcBef>
                <a:spcPts val="1000"/>
              </a:spcBef>
              <a:spcAft>
                <a:spcPts val="0"/>
              </a:spcAft>
              <a:buClr>
                <a:schemeClr val="accent1"/>
              </a:buClr>
              <a:buSzTx/>
              <a:buFontTx/>
              <a:buNone/>
              <a:tabLst/>
              <a:defRPr sz="1400" b="0" i="0">
                <a:solidFill>
                  <a:schemeClr val="bg2"/>
                </a:solidFill>
                <a:latin typeface="Arial" panose="020B0604020202020204" pitchFamily="34" charset="0"/>
                <a:cs typeface="Arial" panose="020B0604020202020204" pitchFamily="34" charset="0"/>
              </a:defRPr>
            </a:lvl1pPr>
          </a:lstStyle>
          <a:p>
            <a:pPr marL="228600" marR="0" lvl="0" indent="-228600" algn="l" defTabSz="914400" rtl="0" eaLnBrk="1" fontAlgn="auto" latinLnBrk="0" hangingPunct="1">
              <a:lnSpc>
                <a:spcPct val="90000"/>
              </a:lnSpc>
              <a:spcBef>
                <a:spcPts val="1000"/>
              </a:spcBef>
              <a:spcAft>
                <a:spcPts val="0"/>
              </a:spcAft>
              <a:buClr>
                <a:schemeClr val="accent1"/>
              </a:buClr>
              <a:buSzTx/>
              <a:buFont typeface="Arial" panose="020B0604020202020204" pitchFamily="34" charset="0"/>
              <a:buChar char="•"/>
              <a:tabLst/>
              <a:defRPr/>
            </a:pPr>
            <a:r>
              <a:rPr lang="en-US" sz="1600" b="1">
                <a:solidFill>
                  <a:schemeClr val="bg2"/>
                </a:solidFill>
              </a:rPr>
              <a:t>Add job title</a:t>
            </a:r>
          </a:p>
          <a:p>
            <a:pPr lvl="0"/>
            <a:endParaRPr lang="en-US"/>
          </a:p>
        </p:txBody>
      </p:sp>
      <p:sp>
        <p:nvSpPr>
          <p:cNvPr id="16" name="Text Placeholder 21">
            <a:extLst>
              <a:ext uri="{FF2B5EF4-FFF2-40B4-BE49-F238E27FC236}">
                <a16:creationId xmlns:a16="http://schemas.microsoft.com/office/drawing/2014/main" id="{E3CFCC7D-0112-6E4B-95E2-38E990B57CB5}"/>
              </a:ext>
            </a:extLst>
          </p:cNvPr>
          <p:cNvSpPr>
            <a:spLocks noGrp="1"/>
          </p:cNvSpPr>
          <p:nvPr>
            <p:ph type="body" sz="quarter" idx="15" hasCustomPrompt="1"/>
          </p:nvPr>
        </p:nvSpPr>
        <p:spPr>
          <a:xfrm>
            <a:off x="838195" y="5496506"/>
            <a:ext cx="5232400" cy="365125"/>
          </a:xfrm>
        </p:spPr>
        <p:txBody>
          <a:bodyPr/>
          <a:lstStyle>
            <a:lvl1pPr marL="0" marR="0" indent="0" algn="l" defTabSz="914400" rtl="0" eaLnBrk="1" fontAlgn="auto" latinLnBrk="0" hangingPunct="1">
              <a:lnSpc>
                <a:spcPct val="90000"/>
              </a:lnSpc>
              <a:spcBef>
                <a:spcPts val="1000"/>
              </a:spcBef>
              <a:spcAft>
                <a:spcPts val="0"/>
              </a:spcAft>
              <a:buClr>
                <a:schemeClr val="accent1"/>
              </a:buClr>
              <a:buSzTx/>
              <a:buFontTx/>
              <a:buNone/>
              <a:tabLst/>
              <a:defRPr sz="1400" b="0" i="0">
                <a:solidFill>
                  <a:schemeClr val="bg2"/>
                </a:solidFill>
                <a:latin typeface="Arial" panose="020B0604020202020204" pitchFamily="34" charset="0"/>
                <a:cs typeface="Arial" panose="020B0604020202020204" pitchFamily="34" charset="0"/>
              </a:defRPr>
            </a:lvl1pPr>
          </a:lstStyle>
          <a:p>
            <a:pPr marL="228600" marR="0" lvl="0" indent="-228600" algn="l" defTabSz="914400" rtl="0" eaLnBrk="1" fontAlgn="auto" latinLnBrk="0" hangingPunct="1">
              <a:lnSpc>
                <a:spcPct val="90000"/>
              </a:lnSpc>
              <a:spcBef>
                <a:spcPts val="1000"/>
              </a:spcBef>
              <a:spcAft>
                <a:spcPts val="0"/>
              </a:spcAft>
              <a:buClr>
                <a:schemeClr val="accent1"/>
              </a:buClr>
              <a:buSzTx/>
              <a:buFont typeface="Arial" panose="020B0604020202020204" pitchFamily="34" charset="0"/>
              <a:buChar char="•"/>
              <a:tabLst/>
              <a:defRPr/>
            </a:pPr>
            <a:r>
              <a:rPr lang="en-US" sz="1600" b="1">
                <a:solidFill>
                  <a:schemeClr val="bg2"/>
                </a:solidFill>
              </a:rPr>
              <a:t>Add presentation date</a:t>
            </a:r>
          </a:p>
        </p:txBody>
      </p:sp>
      <p:pic>
        <p:nvPicPr>
          <p:cNvPr id="15" name="Picture 14">
            <a:extLst>
              <a:ext uri="{FF2B5EF4-FFF2-40B4-BE49-F238E27FC236}">
                <a16:creationId xmlns:a16="http://schemas.microsoft.com/office/drawing/2014/main" id="{4EDAAE72-B2A7-4E84-93A7-9C73848ADBAC}"/>
              </a:ext>
            </a:extLst>
          </p:cNvPr>
          <p:cNvPicPr>
            <a:picLocks noChangeAspect="1"/>
          </p:cNvPicPr>
          <p:nvPr userDrawn="1"/>
        </p:nvPicPr>
        <p:blipFill>
          <a:blip r:embed="rId7"/>
          <a:stretch>
            <a:fillRect/>
          </a:stretch>
        </p:blipFill>
        <p:spPr>
          <a:xfrm>
            <a:off x="9264745" y="6166115"/>
            <a:ext cx="2529639" cy="481836"/>
          </a:xfrm>
          <a:prstGeom prst="rect">
            <a:avLst/>
          </a:prstGeom>
        </p:spPr>
      </p:pic>
    </p:spTree>
    <p:extLst>
      <p:ext uri="{BB962C8B-B14F-4D97-AF65-F5344CB8AC3E}">
        <p14:creationId xmlns:p14="http://schemas.microsoft.com/office/powerpoint/2010/main" val="316358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3">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0B783-32F0-054C-A11C-4C76F2895BE5}"/>
              </a:ext>
            </a:extLst>
          </p:cNvPr>
          <p:cNvSpPr>
            <a:spLocks noGrp="1"/>
          </p:cNvSpPr>
          <p:nvPr>
            <p:ph type="ctrTitle" hasCustomPrompt="1"/>
          </p:nvPr>
        </p:nvSpPr>
        <p:spPr>
          <a:xfrm>
            <a:off x="838197" y="2503487"/>
            <a:ext cx="9829803" cy="752475"/>
          </a:xfrm>
        </p:spPr>
        <p:txBody>
          <a:bodyPr anchor="b">
            <a:normAutofit/>
          </a:bodyPr>
          <a:lstStyle>
            <a:lvl1pPr algn="l">
              <a:defRPr sz="4000">
                <a:solidFill>
                  <a:schemeClr val="bg2"/>
                </a:solidFill>
              </a:defRPr>
            </a:lvl1pPr>
          </a:lstStyle>
          <a:p>
            <a:r>
              <a:rPr lang="en-US"/>
              <a:t>Title Goes Here</a:t>
            </a:r>
          </a:p>
        </p:txBody>
      </p:sp>
      <p:sp>
        <p:nvSpPr>
          <p:cNvPr id="3" name="Subtitle 2">
            <a:extLst>
              <a:ext uri="{FF2B5EF4-FFF2-40B4-BE49-F238E27FC236}">
                <a16:creationId xmlns:a16="http://schemas.microsoft.com/office/drawing/2014/main" id="{8371746B-2961-934E-9ED4-3C51864D5C97}"/>
              </a:ext>
            </a:extLst>
          </p:cNvPr>
          <p:cNvSpPr>
            <a:spLocks noGrp="1"/>
          </p:cNvSpPr>
          <p:nvPr>
            <p:ph type="subTitle" idx="1" hasCustomPrompt="1"/>
          </p:nvPr>
        </p:nvSpPr>
        <p:spPr>
          <a:xfrm>
            <a:off x="838197" y="3377345"/>
            <a:ext cx="9829803" cy="589818"/>
          </a:xfrm>
        </p:spPr>
        <p:txBody>
          <a:bodyPr/>
          <a:lstStyle>
            <a:lvl1pPr marL="0" indent="0" algn="l">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Subheading runs across here</a:t>
            </a:r>
          </a:p>
        </p:txBody>
      </p:sp>
      <p:sp>
        <p:nvSpPr>
          <p:cNvPr id="6" name="Slide Number Placeholder 5">
            <a:extLst>
              <a:ext uri="{FF2B5EF4-FFF2-40B4-BE49-F238E27FC236}">
                <a16:creationId xmlns:a16="http://schemas.microsoft.com/office/drawing/2014/main" id="{8C073464-68A7-CF45-A620-B0C8DF37851B}"/>
              </a:ext>
            </a:extLst>
          </p:cNvPr>
          <p:cNvSpPr>
            <a:spLocks noGrp="1"/>
          </p:cNvSpPr>
          <p:nvPr>
            <p:ph type="sldNum" sz="quarter" idx="12"/>
          </p:nvPr>
        </p:nvSpPr>
        <p:spPr>
          <a:xfrm>
            <a:off x="838200" y="6356350"/>
            <a:ext cx="470647" cy="365125"/>
          </a:xfrm>
          <a:prstGeom prst="rect">
            <a:avLst/>
          </a:prstGeom>
        </p:spPr>
        <p:txBody>
          <a:bodyPr/>
          <a:lstStyle>
            <a:lvl1pPr>
              <a:defRPr>
                <a:solidFill>
                  <a:schemeClr val="bg2"/>
                </a:solidFill>
              </a:defRPr>
            </a:lvl1pPr>
          </a:lstStyle>
          <a:p>
            <a:fld id="{A7F0B22C-0A9E-1F49-AEDF-5343966792C1}" type="slidenum">
              <a:rPr lang="en-US" smtClean="0"/>
              <a:pPr/>
              <a:t>‹#›</a:t>
            </a:fld>
            <a:endParaRPr lang="en-US"/>
          </a:p>
        </p:txBody>
      </p:sp>
      <p:sp>
        <p:nvSpPr>
          <p:cNvPr id="21" name="Text Placeholder 21">
            <a:extLst>
              <a:ext uri="{FF2B5EF4-FFF2-40B4-BE49-F238E27FC236}">
                <a16:creationId xmlns:a16="http://schemas.microsoft.com/office/drawing/2014/main" id="{BF67C822-B35F-644C-9F94-9652A384E476}"/>
              </a:ext>
            </a:extLst>
          </p:cNvPr>
          <p:cNvSpPr>
            <a:spLocks noGrp="1"/>
          </p:cNvSpPr>
          <p:nvPr>
            <p:ph type="body" sz="quarter" idx="13" hasCustomPrompt="1"/>
          </p:nvPr>
        </p:nvSpPr>
        <p:spPr>
          <a:xfrm>
            <a:off x="838195" y="4554950"/>
            <a:ext cx="5232400" cy="365125"/>
          </a:xfrm>
        </p:spPr>
        <p:txBody>
          <a:bodyPr/>
          <a:lstStyle>
            <a:lvl1pPr marL="0" marR="0" indent="0" algn="l" defTabSz="914400" rtl="0" eaLnBrk="1" fontAlgn="auto" latinLnBrk="0" hangingPunct="1">
              <a:lnSpc>
                <a:spcPct val="90000"/>
              </a:lnSpc>
              <a:spcBef>
                <a:spcPts val="1000"/>
              </a:spcBef>
              <a:spcAft>
                <a:spcPts val="0"/>
              </a:spcAft>
              <a:buClr>
                <a:schemeClr val="accent1"/>
              </a:buClr>
              <a:buSzTx/>
              <a:buFontTx/>
              <a:buNone/>
              <a:tabLst/>
              <a:defRPr>
                <a:solidFill>
                  <a:schemeClr val="bg2"/>
                </a:solidFill>
              </a:defRPr>
            </a:lvl1pPr>
          </a:lstStyle>
          <a:p>
            <a:pPr marL="228600" marR="0" lvl="0" indent="-228600" algn="l" defTabSz="914400" rtl="0" eaLnBrk="1" fontAlgn="auto" latinLnBrk="0" hangingPunct="1">
              <a:lnSpc>
                <a:spcPct val="90000"/>
              </a:lnSpc>
              <a:spcBef>
                <a:spcPts val="1000"/>
              </a:spcBef>
              <a:spcAft>
                <a:spcPts val="0"/>
              </a:spcAft>
              <a:buClr>
                <a:schemeClr val="accent1"/>
              </a:buClr>
              <a:buSzTx/>
              <a:buFont typeface="Arial" panose="020B0604020202020204" pitchFamily="34" charset="0"/>
              <a:buChar char="•"/>
              <a:tabLst/>
              <a:defRPr/>
            </a:pPr>
            <a:r>
              <a:rPr lang="en-US" sz="1600" b="1">
                <a:solidFill>
                  <a:schemeClr val="bg2"/>
                </a:solidFill>
              </a:rPr>
              <a:t>Add Presenters’ name</a:t>
            </a:r>
            <a:endParaRPr lang="en-US"/>
          </a:p>
        </p:txBody>
      </p:sp>
      <p:sp>
        <p:nvSpPr>
          <p:cNvPr id="22" name="Text Placeholder 21">
            <a:extLst>
              <a:ext uri="{FF2B5EF4-FFF2-40B4-BE49-F238E27FC236}">
                <a16:creationId xmlns:a16="http://schemas.microsoft.com/office/drawing/2014/main" id="{8C340B98-D868-CB4B-959B-F6202CA720AE}"/>
              </a:ext>
            </a:extLst>
          </p:cNvPr>
          <p:cNvSpPr>
            <a:spLocks noGrp="1"/>
          </p:cNvSpPr>
          <p:nvPr>
            <p:ph type="body" sz="quarter" idx="14" hasCustomPrompt="1"/>
          </p:nvPr>
        </p:nvSpPr>
        <p:spPr>
          <a:xfrm>
            <a:off x="838195" y="4930449"/>
            <a:ext cx="5232400" cy="365125"/>
          </a:xfrm>
        </p:spPr>
        <p:txBody>
          <a:bodyPr/>
          <a:lstStyle>
            <a:lvl1pPr marL="0" marR="0" indent="0" algn="l" defTabSz="914400" rtl="0" eaLnBrk="1" fontAlgn="auto" latinLnBrk="0" hangingPunct="1">
              <a:lnSpc>
                <a:spcPct val="90000"/>
              </a:lnSpc>
              <a:spcBef>
                <a:spcPts val="1000"/>
              </a:spcBef>
              <a:spcAft>
                <a:spcPts val="0"/>
              </a:spcAft>
              <a:buClr>
                <a:schemeClr val="accent1"/>
              </a:buClr>
              <a:buSzTx/>
              <a:buFontTx/>
              <a:buNone/>
              <a:tabLst/>
              <a:defRPr sz="1400" b="0" i="0">
                <a:solidFill>
                  <a:schemeClr val="bg2"/>
                </a:solidFill>
                <a:latin typeface="Arial" panose="020B0604020202020204" pitchFamily="34" charset="0"/>
                <a:cs typeface="Arial" panose="020B0604020202020204" pitchFamily="34" charset="0"/>
              </a:defRPr>
            </a:lvl1pPr>
          </a:lstStyle>
          <a:p>
            <a:pPr marL="228600" marR="0" lvl="0" indent="-228600" algn="l" defTabSz="914400" rtl="0" eaLnBrk="1" fontAlgn="auto" latinLnBrk="0" hangingPunct="1">
              <a:lnSpc>
                <a:spcPct val="90000"/>
              </a:lnSpc>
              <a:spcBef>
                <a:spcPts val="1000"/>
              </a:spcBef>
              <a:spcAft>
                <a:spcPts val="0"/>
              </a:spcAft>
              <a:buClr>
                <a:schemeClr val="accent1"/>
              </a:buClr>
              <a:buSzTx/>
              <a:buFont typeface="Arial" panose="020B0604020202020204" pitchFamily="34" charset="0"/>
              <a:buChar char="•"/>
              <a:tabLst/>
              <a:defRPr/>
            </a:pPr>
            <a:r>
              <a:rPr lang="en-US" sz="1600" b="1">
                <a:solidFill>
                  <a:schemeClr val="bg2"/>
                </a:solidFill>
              </a:rPr>
              <a:t>Add job title</a:t>
            </a:r>
          </a:p>
          <a:p>
            <a:pPr lvl="0"/>
            <a:endParaRPr lang="en-US"/>
          </a:p>
        </p:txBody>
      </p:sp>
      <p:sp>
        <p:nvSpPr>
          <p:cNvPr id="23" name="Text Placeholder 21">
            <a:extLst>
              <a:ext uri="{FF2B5EF4-FFF2-40B4-BE49-F238E27FC236}">
                <a16:creationId xmlns:a16="http://schemas.microsoft.com/office/drawing/2014/main" id="{7BD5A358-B5A3-A541-ADE9-72426F1AE5E2}"/>
              </a:ext>
            </a:extLst>
          </p:cNvPr>
          <p:cNvSpPr>
            <a:spLocks noGrp="1"/>
          </p:cNvSpPr>
          <p:nvPr>
            <p:ph type="body" sz="quarter" idx="15" hasCustomPrompt="1"/>
          </p:nvPr>
        </p:nvSpPr>
        <p:spPr>
          <a:xfrm>
            <a:off x="838195" y="5496506"/>
            <a:ext cx="5232400" cy="365125"/>
          </a:xfrm>
        </p:spPr>
        <p:txBody>
          <a:bodyPr/>
          <a:lstStyle>
            <a:lvl1pPr marL="0" marR="0" indent="0" algn="l" defTabSz="914400" rtl="0" eaLnBrk="1" fontAlgn="auto" latinLnBrk="0" hangingPunct="1">
              <a:lnSpc>
                <a:spcPct val="90000"/>
              </a:lnSpc>
              <a:spcBef>
                <a:spcPts val="1000"/>
              </a:spcBef>
              <a:spcAft>
                <a:spcPts val="0"/>
              </a:spcAft>
              <a:buClr>
                <a:schemeClr val="accent1"/>
              </a:buClr>
              <a:buSzTx/>
              <a:buFontTx/>
              <a:buNone/>
              <a:tabLst/>
              <a:defRPr sz="1400" b="0" i="0">
                <a:solidFill>
                  <a:schemeClr val="bg2"/>
                </a:solidFill>
                <a:latin typeface="Arial" panose="020B0604020202020204" pitchFamily="34" charset="0"/>
                <a:cs typeface="Arial" panose="020B0604020202020204" pitchFamily="34" charset="0"/>
              </a:defRPr>
            </a:lvl1pPr>
          </a:lstStyle>
          <a:p>
            <a:pPr marL="228600" marR="0" lvl="0" indent="-228600" algn="l" defTabSz="914400" rtl="0" eaLnBrk="1" fontAlgn="auto" latinLnBrk="0" hangingPunct="1">
              <a:lnSpc>
                <a:spcPct val="90000"/>
              </a:lnSpc>
              <a:spcBef>
                <a:spcPts val="1000"/>
              </a:spcBef>
              <a:spcAft>
                <a:spcPts val="0"/>
              </a:spcAft>
              <a:buClr>
                <a:schemeClr val="accent1"/>
              </a:buClr>
              <a:buSzTx/>
              <a:buFont typeface="Arial" panose="020B0604020202020204" pitchFamily="34" charset="0"/>
              <a:buChar char="•"/>
              <a:tabLst/>
              <a:defRPr/>
            </a:pPr>
            <a:r>
              <a:rPr lang="en-US" sz="1600" b="1">
                <a:solidFill>
                  <a:schemeClr val="bg2"/>
                </a:solidFill>
              </a:rPr>
              <a:t>Add presentation date</a:t>
            </a:r>
          </a:p>
        </p:txBody>
      </p:sp>
      <p:pic>
        <p:nvPicPr>
          <p:cNvPr id="11" name="Graphic 10">
            <a:extLst>
              <a:ext uri="{FF2B5EF4-FFF2-40B4-BE49-F238E27FC236}">
                <a16:creationId xmlns:a16="http://schemas.microsoft.com/office/drawing/2014/main" id="{CC18844C-F9B2-424F-83FB-150FA3BBEC7F}"/>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7929" y="6230471"/>
            <a:ext cx="645458" cy="645458"/>
          </a:xfrm>
          <a:prstGeom prst="rect">
            <a:avLst/>
          </a:prstGeom>
        </p:spPr>
      </p:pic>
      <p:pic>
        <p:nvPicPr>
          <p:cNvPr id="14" name="Graphic 13">
            <a:extLst>
              <a:ext uri="{FF2B5EF4-FFF2-40B4-BE49-F238E27FC236}">
                <a16:creationId xmlns:a16="http://schemas.microsoft.com/office/drawing/2014/main" id="{C10830A9-C523-774B-B145-95A4BE0207F4}"/>
              </a:ext>
            </a:extLst>
          </p:cNvPr>
          <p:cNvPicPr>
            <a:picLocks noChangeAspect="1"/>
          </p:cNvPicPr>
          <p:nvPr userDrawn="1"/>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1080377" y="-17930"/>
            <a:ext cx="1129553" cy="1129553"/>
          </a:xfrm>
          <a:prstGeom prst="rect">
            <a:avLst/>
          </a:prstGeom>
        </p:spPr>
      </p:pic>
      <p:pic>
        <p:nvPicPr>
          <p:cNvPr id="13" name="Picture 12">
            <a:extLst>
              <a:ext uri="{FF2B5EF4-FFF2-40B4-BE49-F238E27FC236}">
                <a16:creationId xmlns:a16="http://schemas.microsoft.com/office/drawing/2014/main" id="{E16EB858-3221-4AA1-AA90-8DDCEC307665}"/>
              </a:ext>
            </a:extLst>
          </p:cNvPr>
          <p:cNvPicPr>
            <a:picLocks noChangeAspect="1"/>
          </p:cNvPicPr>
          <p:nvPr userDrawn="1"/>
        </p:nvPicPr>
        <p:blipFill>
          <a:blip r:embed="rId7"/>
          <a:stretch>
            <a:fillRect/>
          </a:stretch>
        </p:blipFill>
        <p:spPr>
          <a:xfrm>
            <a:off x="9264745" y="6166115"/>
            <a:ext cx="2529639" cy="481836"/>
          </a:xfrm>
          <a:prstGeom prst="rect">
            <a:avLst/>
          </a:prstGeom>
        </p:spPr>
      </p:pic>
    </p:spTree>
    <p:extLst>
      <p:ext uri="{BB962C8B-B14F-4D97-AF65-F5344CB8AC3E}">
        <p14:creationId xmlns:p14="http://schemas.microsoft.com/office/powerpoint/2010/main" val="3185053236"/>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0B783-32F0-054C-A11C-4C76F2895BE5}"/>
              </a:ext>
            </a:extLst>
          </p:cNvPr>
          <p:cNvSpPr>
            <a:spLocks noGrp="1"/>
          </p:cNvSpPr>
          <p:nvPr>
            <p:ph type="ctrTitle" hasCustomPrompt="1"/>
          </p:nvPr>
        </p:nvSpPr>
        <p:spPr>
          <a:xfrm>
            <a:off x="838197" y="2503487"/>
            <a:ext cx="9829803" cy="752475"/>
          </a:xfrm>
        </p:spPr>
        <p:txBody>
          <a:bodyPr anchor="b">
            <a:normAutofit/>
          </a:bodyPr>
          <a:lstStyle>
            <a:lvl1pPr algn="l">
              <a:defRPr sz="4000">
                <a:solidFill>
                  <a:schemeClr val="bg2"/>
                </a:solidFill>
              </a:defRPr>
            </a:lvl1pPr>
          </a:lstStyle>
          <a:p>
            <a:r>
              <a:rPr lang="en-US"/>
              <a:t>Title Goes Here</a:t>
            </a:r>
          </a:p>
        </p:txBody>
      </p:sp>
      <p:sp>
        <p:nvSpPr>
          <p:cNvPr id="3" name="Subtitle 2">
            <a:extLst>
              <a:ext uri="{FF2B5EF4-FFF2-40B4-BE49-F238E27FC236}">
                <a16:creationId xmlns:a16="http://schemas.microsoft.com/office/drawing/2014/main" id="{8371746B-2961-934E-9ED4-3C51864D5C97}"/>
              </a:ext>
            </a:extLst>
          </p:cNvPr>
          <p:cNvSpPr>
            <a:spLocks noGrp="1"/>
          </p:cNvSpPr>
          <p:nvPr>
            <p:ph type="subTitle" idx="1" hasCustomPrompt="1"/>
          </p:nvPr>
        </p:nvSpPr>
        <p:spPr>
          <a:xfrm>
            <a:off x="838197" y="3377345"/>
            <a:ext cx="9829803" cy="589818"/>
          </a:xfrm>
        </p:spPr>
        <p:txBody>
          <a:bodyPr/>
          <a:lstStyle>
            <a:lvl1pPr marL="0" indent="0" algn="l">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Subheading runs across here</a:t>
            </a:r>
          </a:p>
        </p:txBody>
      </p:sp>
      <p:sp>
        <p:nvSpPr>
          <p:cNvPr id="6" name="Slide Number Placeholder 5">
            <a:extLst>
              <a:ext uri="{FF2B5EF4-FFF2-40B4-BE49-F238E27FC236}">
                <a16:creationId xmlns:a16="http://schemas.microsoft.com/office/drawing/2014/main" id="{8C073464-68A7-CF45-A620-B0C8DF37851B}"/>
              </a:ext>
            </a:extLst>
          </p:cNvPr>
          <p:cNvSpPr>
            <a:spLocks noGrp="1"/>
          </p:cNvSpPr>
          <p:nvPr>
            <p:ph type="sldNum" sz="quarter" idx="12"/>
          </p:nvPr>
        </p:nvSpPr>
        <p:spPr>
          <a:xfrm>
            <a:off x="838200" y="6356350"/>
            <a:ext cx="470647" cy="365125"/>
          </a:xfrm>
          <a:prstGeom prst="rect">
            <a:avLst/>
          </a:prstGeom>
        </p:spPr>
        <p:txBody>
          <a:bodyPr/>
          <a:lstStyle>
            <a:lvl1pPr>
              <a:defRPr>
                <a:solidFill>
                  <a:schemeClr val="bg2"/>
                </a:solidFill>
              </a:defRPr>
            </a:lvl1pPr>
          </a:lstStyle>
          <a:p>
            <a:fld id="{A7F0B22C-0A9E-1F49-AEDF-5343966792C1}" type="slidenum">
              <a:rPr lang="en-US" smtClean="0"/>
              <a:pPr/>
              <a:t>‹#›</a:t>
            </a:fld>
            <a:endParaRPr lang="en-US"/>
          </a:p>
        </p:txBody>
      </p:sp>
      <p:pic>
        <p:nvPicPr>
          <p:cNvPr id="11" name="Graphic 10">
            <a:extLst>
              <a:ext uri="{FF2B5EF4-FFF2-40B4-BE49-F238E27FC236}">
                <a16:creationId xmlns:a16="http://schemas.microsoft.com/office/drawing/2014/main" id="{0EA300A2-1578-8B49-A975-FD2EC5A40B89}"/>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7929" y="6230471"/>
            <a:ext cx="645458" cy="645458"/>
          </a:xfrm>
          <a:prstGeom prst="rect">
            <a:avLst/>
          </a:prstGeom>
        </p:spPr>
      </p:pic>
      <p:pic>
        <p:nvPicPr>
          <p:cNvPr id="13" name="Graphic 12">
            <a:extLst>
              <a:ext uri="{FF2B5EF4-FFF2-40B4-BE49-F238E27FC236}">
                <a16:creationId xmlns:a16="http://schemas.microsoft.com/office/drawing/2014/main" id="{88930A31-0616-5F4E-865D-B3E5E40CD69B}"/>
              </a:ext>
            </a:extLst>
          </p:cNvPr>
          <p:cNvPicPr>
            <a:picLocks noChangeAspect="1"/>
          </p:cNvPicPr>
          <p:nvPr userDrawn="1"/>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1080377" y="-17930"/>
            <a:ext cx="1129553" cy="1129553"/>
          </a:xfrm>
          <a:prstGeom prst="rect">
            <a:avLst/>
          </a:prstGeom>
        </p:spPr>
      </p:pic>
      <p:sp>
        <p:nvSpPr>
          <p:cNvPr id="12" name="Text Placeholder 21">
            <a:extLst>
              <a:ext uri="{FF2B5EF4-FFF2-40B4-BE49-F238E27FC236}">
                <a16:creationId xmlns:a16="http://schemas.microsoft.com/office/drawing/2014/main" id="{39F0CA27-84C3-CE49-900F-3DDDA2B5B301}"/>
              </a:ext>
            </a:extLst>
          </p:cNvPr>
          <p:cNvSpPr>
            <a:spLocks noGrp="1"/>
          </p:cNvSpPr>
          <p:nvPr>
            <p:ph type="body" sz="quarter" idx="13" hasCustomPrompt="1"/>
          </p:nvPr>
        </p:nvSpPr>
        <p:spPr>
          <a:xfrm>
            <a:off x="838195" y="4554950"/>
            <a:ext cx="5232400" cy="365125"/>
          </a:xfrm>
        </p:spPr>
        <p:txBody>
          <a:bodyPr/>
          <a:lstStyle>
            <a:lvl1pPr marL="0" marR="0" indent="0" algn="l" defTabSz="914400" rtl="0" eaLnBrk="1" fontAlgn="auto" latinLnBrk="0" hangingPunct="1">
              <a:lnSpc>
                <a:spcPct val="90000"/>
              </a:lnSpc>
              <a:spcBef>
                <a:spcPts val="1000"/>
              </a:spcBef>
              <a:spcAft>
                <a:spcPts val="0"/>
              </a:spcAft>
              <a:buClr>
                <a:schemeClr val="accent1"/>
              </a:buClr>
              <a:buSzTx/>
              <a:buFontTx/>
              <a:buNone/>
              <a:tabLst/>
              <a:defRPr>
                <a:solidFill>
                  <a:schemeClr val="bg2"/>
                </a:solidFill>
              </a:defRPr>
            </a:lvl1pPr>
          </a:lstStyle>
          <a:p>
            <a:pPr marL="228600" marR="0" lvl="0" indent="-228600" algn="l" defTabSz="914400" rtl="0" eaLnBrk="1" fontAlgn="auto" latinLnBrk="0" hangingPunct="1">
              <a:lnSpc>
                <a:spcPct val="90000"/>
              </a:lnSpc>
              <a:spcBef>
                <a:spcPts val="1000"/>
              </a:spcBef>
              <a:spcAft>
                <a:spcPts val="0"/>
              </a:spcAft>
              <a:buClr>
                <a:schemeClr val="accent1"/>
              </a:buClr>
              <a:buSzTx/>
              <a:buFont typeface="Arial" panose="020B0604020202020204" pitchFamily="34" charset="0"/>
              <a:buChar char="•"/>
              <a:tabLst/>
              <a:defRPr/>
            </a:pPr>
            <a:r>
              <a:rPr lang="en-US" sz="1600" b="1">
                <a:solidFill>
                  <a:schemeClr val="bg2"/>
                </a:solidFill>
              </a:rPr>
              <a:t>Add Presenters’ name</a:t>
            </a:r>
            <a:endParaRPr lang="en-US"/>
          </a:p>
        </p:txBody>
      </p:sp>
      <p:sp>
        <p:nvSpPr>
          <p:cNvPr id="15" name="Text Placeholder 21">
            <a:extLst>
              <a:ext uri="{FF2B5EF4-FFF2-40B4-BE49-F238E27FC236}">
                <a16:creationId xmlns:a16="http://schemas.microsoft.com/office/drawing/2014/main" id="{FFA4C5A7-83FE-A643-A5D7-F59CDC26ADB5}"/>
              </a:ext>
            </a:extLst>
          </p:cNvPr>
          <p:cNvSpPr>
            <a:spLocks noGrp="1"/>
          </p:cNvSpPr>
          <p:nvPr>
            <p:ph type="body" sz="quarter" idx="14" hasCustomPrompt="1"/>
          </p:nvPr>
        </p:nvSpPr>
        <p:spPr>
          <a:xfrm>
            <a:off x="838195" y="4930449"/>
            <a:ext cx="5232400" cy="365125"/>
          </a:xfrm>
        </p:spPr>
        <p:txBody>
          <a:bodyPr/>
          <a:lstStyle>
            <a:lvl1pPr marL="0" marR="0" indent="0" algn="l" defTabSz="914400" rtl="0" eaLnBrk="1" fontAlgn="auto" latinLnBrk="0" hangingPunct="1">
              <a:lnSpc>
                <a:spcPct val="90000"/>
              </a:lnSpc>
              <a:spcBef>
                <a:spcPts val="1000"/>
              </a:spcBef>
              <a:spcAft>
                <a:spcPts val="0"/>
              </a:spcAft>
              <a:buClr>
                <a:schemeClr val="accent1"/>
              </a:buClr>
              <a:buSzTx/>
              <a:buFontTx/>
              <a:buNone/>
              <a:tabLst/>
              <a:defRPr sz="1400" b="0" i="0">
                <a:solidFill>
                  <a:schemeClr val="bg2"/>
                </a:solidFill>
                <a:latin typeface="Arial" panose="020B0604020202020204" pitchFamily="34" charset="0"/>
                <a:cs typeface="Arial" panose="020B0604020202020204" pitchFamily="34" charset="0"/>
              </a:defRPr>
            </a:lvl1pPr>
          </a:lstStyle>
          <a:p>
            <a:pPr marL="228600" marR="0" lvl="0" indent="-228600" algn="l" defTabSz="914400" rtl="0" eaLnBrk="1" fontAlgn="auto" latinLnBrk="0" hangingPunct="1">
              <a:lnSpc>
                <a:spcPct val="90000"/>
              </a:lnSpc>
              <a:spcBef>
                <a:spcPts val="1000"/>
              </a:spcBef>
              <a:spcAft>
                <a:spcPts val="0"/>
              </a:spcAft>
              <a:buClr>
                <a:schemeClr val="accent1"/>
              </a:buClr>
              <a:buSzTx/>
              <a:buFont typeface="Arial" panose="020B0604020202020204" pitchFamily="34" charset="0"/>
              <a:buChar char="•"/>
              <a:tabLst/>
              <a:defRPr/>
            </a:pPr>
            <a:r>
              <a:rPr lang="en-US" sz="1600" b="1">
                <a:solidFill>
                  <a:schemeClr val="bg2"/>
                </a:solidFill>
              </a:rPr>
              <a:t>Add job title</a:t>
            </a:r>
          </a:p>
          <a:p>
            <a:pPr lvl="0"/>
            <a:endParaRPr lang="en-US"/>
          </a:p>
        </p:txBody>
      </p:sp>
      <p:sp>
        <p:nvSpPr>
          <p:cNvPr id="16" name="Text Placeholder 21">
            <a:extLst>
              <a:ext uri="{FF2B5EF4-FFF2-40B4-BE49-F238E27FC236}">
                <a16:creationId xmlns:a16="http://schemas.microsoft.com/office/drawing/2014/main" id="{41CD32BE-02FD-474E-80D1-BF164402210C}"/>
              </a:ext>
            </a:extLst>
          </p:cNvPr>
          <p:cNvSpPr>
            <a:spLocks noGrp="1"/>
          </p:cNvSpPr>
          <p:nvPr>
            <p:ph type="body" sz="quarter" idx="15" hasCustomPrompt="1"/>
          </p:nvPr>
        </p:nvSpPr>
        <p:spPr>
          <a:xfrm>
            <a:off x="838195" y="5496506"/>
            <a:ext cx="5232400" cy="365125"/>
          </a:xfrm>
        </p:spPr>
        <p:txBody>
          <a:bodyPr/>
          <a:lstStyle>
            <a:lvl1pPr marL="0" marR="0" indent="0" algn="l" defTabSz="914400" rtl="0" eaLnBrk="1" fontAlgn="auto" latinLnBrk="0" hangingPunct="1">
              <a:lnSpc>
                <a:spcPct val="90000"/>
              </a:lnSpc>
              <a:spcBef>
                <a:spcPts val="1000"/>
              </a:spcBef>
              <a:spcAft>
                <a:spcPts val="0"/>
              </a:spcAft>
              <a:buClr>
                <a:schemeClr val="accent1"/>
              </a:buClr>
              <a:buSzTx/>
              <a:buFontTx/>
              <a:buNone/>
              <a:tabLst/>
              <a:defRPr sz="1400" b="0" i="0">
                <a:solidFill>
                  <a:schemeClr val="bg2"/>
                </a:solidFill>
                <a:latin typeface="Arial" panose="020B0604020202020204" pitchFamily="34" charset="0"/>
                <a:cs typeface="Arial" panose="020B0604020202020204" pitchFamily="34" charset="0"/>
              </a:defRPr>
            </a:lvl1pPr>
          </a:lstStyle>
          <a:p>
            <a:pPr marL="228600" marR="0" lvl="0" indent="-228600" algn="l" defTabSz="914400" rtl="0" eaLnBrk="1" fontAlgn="auto" latinLnBrk="0" hangingPunct="1">
              <a:lnSpc>
                <a:spcPct val="90000"/>
              </a:lnSpc>
              <a:spcBef>
                <a:spcPts val="1000"/>
              </a:spcBef>
              <a:spcAft>
                <a:spcPts val="0"/>
              </a:spcAft>
              <a:buClr>
                <a:schemeClr val="accent1"/>
              </a:buClr>
              <a:buSzTx/>
              <a:buFont typeface="Arial" panose="020B0604020202020204" pitchFamily="34" charset="0"/>
              <a:buChar char="•"/>
              <a:tabLst/>
              <a:defRPr/>
            </a:pPr>
            <a:r>
              <a:rPr lang="en-US" sz="1600" b="1">
                <a:solidFill>
                  <a:schemeClr val="bg2"/>
                </a:solidFill>
              </a:rPr>
              <a:t>Add presentation date</a:t>
            </a:r>
          </a:p>
        </p:txBody>
      </p:sp>
      <p:pic>
        <p:nvPicPr>
          <p:cNvPr id="14" name="Picture 13">
            <a:extLst>
              <a:ext uri="{FF2B5EF4-FFF2-40B4-BE49-F238E27FC236}">
                <a16:creationId xmlns:a16="http://schemas.microsoft.com/office/drawing/2014/main" id="{AF4B7E37-D430-40F9-835E-94D525B44A12}"/>
              </a:ext>
            </a:extLst>
          </p:cNvPr>
          <p:cNvPicPr>
            <a:picLocks noChangeAspect="1"/>
          </p:cNvPicPr>
          <p:nvPr userDrawn="1"/>
        </p:nvPicPr>
        <p:blipFill>
          <a:blip r:embed="rId7"/>
          <a:stretch>
            <a:fillRect/>
          </a:stretch>
        </p:blipFill>
        <p:spPr>
          <a:xfrm>
            <a:off x="9264745" y="6166115"/>
            <a:ext cx="2529639" cy="481836"/>
          </a:xfrm>
          <a:prstGeom prst="rect">
            <a:avLst/>
          </a:prstGeom>
        </p:spPr>
      </p:pic>
    </p:spTree>
    <p:extLst>
      <p:ext uri="{BB962C8B-B14F-4D97-AF65-F5344CB8AC3E}">
        <p14:creationId xmlns:p14="http://schemas.microsoft.com/office/powerpoint/2010/main" val="481193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ditable Background Title Slide">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D2E200-73D8-4F45-9C30-682075B26367}"/>
              </a:ext>
            </a:extLst>
          </p:cNvPr>
          <p:cNvSpPr/>
          <p:nvPr userDrawn="1"/>
        </p:nvSpPr>
        <p:spPr>
          <a:xfrm>
            <a:off x="-101600" y="-86851"/>
            <a:ext cx="12407902" cy="7031702"/>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8C073464-68A7-CF45-A620-B0C8DF37851B}"/>
              </a:ext>
            </a:extLst>
          </p:cNvPr>
          <p:cNvSpPr>
            <a:spLocks noGrp="1"/>
          </p:cNvSpPr>
          <p:nvPr>
            <p:ph type="sldNum" sz="quarter" idx="12"/>
          </p:nvPr>
        </p:nvSpPr>
        <p:spPr>
          <a:xfrm>
            <a:off x="838200" y="6356350"/>
            <a:ext cx="470647" cy="365125"/>
          </a:xfrm>
          <a:prstGeom prst="rect">
            <a:avLst/>
          </a:prstGeom>
        </p:spPr>
        <p:txBody>
          <a:bodyPr/>
          <a:lstStyle>
            <a:lvl1pPr>
              <a:defRPr>
                <a:solidFill>
                  <a:schemeClr val="bg2"/>
                </a:solidFill>
              </a:defRPr>
            </a:lvl1pPr>
          </a:lstStyle>
          <a:p>
            <a:fld id="{A7F0B22C-0A9E-1F49-AEDF-5343966792C1}" type="slidenum">
              <a:rPr lang="en-US" smtClean="0"/>
              <a:pPr/>
              <a:t>‹#›</a:t>
            </a:fld>
            <a:endParaRPr lang="en-US"/>
          </a:p>
        </p:txBody>
      </p:sp>
      <p:sp>
        <p:nvSpPr>
          <p:cNvPr id="14" name="TextBox 13">
            <a:extLst>
              <a:ext uri="{FF2B5EF4-FFF2-40B4-BE49-F238E27FC236}">
                <a16:creationId xmlns:a16="http://schemas.microsoft.com/office/drawing/2014/main" id="{3CDD0662-B8AE-A441-B0F9-70BA180F3303}"/>
              </a:ext>
            </a:extLst>
          </p:cNvPr>
          <p:cNvSpPr txBox="1"/>
          <p:nvPr userDrawn="1"/>
        </p:nvSpPr>
        <p:spPr>
          <a:xfrm>
            <a:off x="-329177" y="-624060"/>
            <a:ext cx="12850353" cy="338554"/>
          </a:xfrm>
          <a:prstGeom prst="rect">
            <a:avLst/>
          </a:prstGeom>
          <a:noFill/>
        </p:spPr>
        <p:txBody>
          <a:bodyPr wrap="square" rtlCol="0">
            <a:spAutoFit/>
          </a:bodyPr>
          <a:lstStyle/>
          <a:p>
            <a:pPr algn="ctr"/>
            <a:r>
              <a:rPr lang="en-US" sz="1600">
                <a:solidFill>
                  <a:srgbClr val="FF0000"/>
                </a:solidFill>
              </a:rPr>
              <a:t>[Edit Background: Right click &gt; Format Background &gt; Picture or texture fill &gt; Select image from file] </a:t>
            </a:r>
            <a:r>
              <a:rPr lang="en-US" sz="1600" i="1">
                <a:solidFill>
                  <a:srgbClr val="FF0000"/>
                </a:solidFill>
              </a:rPr>
              <a:t>*This text will not appear in presentation* </a:t>
            </a:r>
          </a:p>
        </p:txBody>
      </p:sp>
      <p:sp>
        <p:nvSpPr>
          <p:cNvPr id="11" name="Title 1">
            <a:extLst>
              <a:ext uri="{FF2B5EF4-FFF2-40B4-BE49-F238E27FC236}">
                <a16:creationId xmlns:a16="http://schemas.microsoft.com/office/drawing/2014/main" id="{3B780DF7-6427-5D4B-B1D2-6E34831AB398}"/>
              </a:ext>
            </a:extLst>
          </p:cNvPr>
          <p:cNvSpPr>
            <a:spLocks noGrp="1"/>
          </p:cNvSpPr>
          <p:nvPr>
            <p:ph type="ctrTitle" hasCustomPrompt="1"/>
          </p:nvPr>
        </p:nvSpPr>
        <p:spPr>
          <a:xfrm>
            <a:off x="838197" y="2503487"/>
            <a:ext cx="9829803" cy="752475"/>
          </a:xfrm>
        </p:spPr>
        <p:txBody>
          <a:bodyPr anchor="b">
            <a:normAutofit/>
          </a:bodyPr>
          <a:lstStyle>
            <a:lvl1pPr algn="l">
              <a:defRPr sz="4000">
                <a:solidFill>
                  <a:schemeClr val="bg2"/>
                </a:solidFill>
              </a:defRPr>
            </a:lvl1pPr>
          </a:lstStyle>
          <a:p>
            <a:r>
              <a:rPr lang="en-US"/>
              <a:t>Title Goes Here</a:t>
            </a:r>
          </a:p>
        </p:txBody>
      </p:sp>
      <p:sp>
        <p:nvSpPr>
          <p:cNvPr id="13" name="Subtitle 2">
            <a:extLst>
              <a:ext uri="{FF2B5EF4-FFF2-40B4-BE49-F238E27FC236}">
                <a16:creationId xmlns:a16="http://schemas.microsoft.com/office/drawing/2014/main" id="{F07877D3-7B69-4A42-872A-C50362F2061B}"/>
              </a:ext>
            </a:extLst>
          </p:cNvPr>
          <p:cNvSpPr>
            <a:spLocks noGrp="1"/>
          </p:cNvSpPr>
          <p:nvPr>
            <p:ph type="subTitle" idx="1" hasCustomPrompt="1"/>
          </p:nvPr>
        </p:nvSpPr>
        <p:spPr>
          <a:xfrm>
            <a:off x="838197" y="3377345"/>
            <a:ext cx="9829803" cy="589818"/>
          </a:xfrm>
        </p:spPr>
        <p:txBody>
          <a:bodyPr/>
          <a:lstStyle>
            <a:lvl1pPr marL="0" indent="0" algn="l">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Subheading runs across here</a:t>
            </a:r>
          </a:p>
        </p:txBody>
      </p:sp>
      <p:pic>
        <p:nvPicPr>
          <p:cNvPr id="15" name="Graphic 14">
            <a:extLst>
              <a:ext uri="{FF2B5EF4-FFF2-40B4-BE49-F238E27FC236}">
                <a16:creationId xmlns:a16="http://schemas.microsoft.com/office/drawing/2014/main" id="{4D00D987-4455-0241-AF6A-BEA9B1A988F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7929" y="6230471"/>
            <a:ext cx="645458" cy="645458"/>
          </a:xfrm>
          <a:prstGeom prst="rect">
            <a:avLst/>
          </a:prstGeom>
        </p:spPr>
      </p:pic>
      <p:pic>
        <p:nvPicPr>
          <p:cNvPr id="16" name="Graphic 15">
            <a:extLst>
              <a:ext uri="{FF2B5EF4-FFF2-40B4-BE49-F238E27FC236}">
                <a16:creationId xmlns:a16="http://schemas.microsoft.com/office/drawing/2014/main" id="{3B855D78-D283-E044-9212-1138447E4039}"/>
              </a:ext>
            </a:extLst>
          </p:cNvPr>
          <p:cNvPicPr>
            <a:picLocks noChangeAspect="1"/>
          </p:cNvPicPr>
          <p:nvPr userDrawn="1"/>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1080377" y="-17930"/>
            <a:ext cx="1129553" cy="1129553"/>
          </a:xfrm>
          <a:prstGeom prst="rect">
            <a:avLst/>
          </a:prstGeom>
        </p:spPr>
      </p:pic>
      <p:sp>
        <p:nvSpPr>
          <p:cNvPr id="18" name="Text Placeholder 21">
            <a:extLst>
              <a:ext uri="{FF2B5EF4-FFF2-40B4-BE49-F238E27FC236}">
                <a16:creationId xmlns:a16="http://schemas.microsoft.com/office/drawing/2014/main" id="{A94EE986-622E-0B42-A3D7-B8FC7F9662C2}"/>
              </a:ext>
            </a:extLst>
          </p:cNvPr>
          <p:cNvSpPr>
            <a:spLocks noGrp="1"/>
          </p:cNvSpPr>
          <p:nvPr>
            <p:ph type="body" sz="quarter" idx="13" hasCustomPrompt="1"/>
          </p:nvPr>
        </p:nvSpPr>
        <p:spPr>
          <a:xfrm>
            <a:off x="838195" y="4554950"/>
            <a:ext cx="5232400" cy="365125"/>
          </a:xfrm>
        </p:spPr>
        <p:txBody>
          <a:bodyPr/>
          <a:lstStyle>
            <a:lvl1pPr marL="0" marR="0" indent="0" algn="l" defTabSz="914400" rtl="0" eaLnBrk="1" fontAlgn="auto" latinLnBrk="0" hangingPunct="1">
              <a:lnSpc>
                <a:spcPct val="90000"/>
              </a:lnSpc>
              <a:spcBef>
                <a:spcPts val="1000"/>
              </a:spcBef>
              <a:spcAft>
                <a:spcPts val="0"/>
              </a:spcAft>
              <a:buClr>
                <a:schemeClr val="accent1"/>
              </a:buClr>
              <a:buSzTx/>
              <a:buFontTx/>
              <a:buNone/>
              <a:tabLst/>
              <a:defRPr>
                <a:solidFill>
                  <a:schemeClr val="bg2"/>
                </a:solidFill>
              </a:defRPr>
            </a:lvl1pPr>
          </a:lstStyle>
          <a:p>
            <a:pPr marL="228600" marR="0" lvl="0" indent="-228600" algn="l" defTabSz="914400" rtl="0" eaLnBrk="1" fontAlgn="auto" latinLnBrk="0" hangingPunct="1">
              <a:lnSpc>
                <a:spcPct val="90000"/>
              </a:lnSpc>
              <a:spcBef>
                <a:spcPts val="1000"/>
              </a:spcBef>
              <a:spcAft>
                <a:spcPts val="0"/>
              </a:spcAft>
              <a:buClr>
                <a:schemeClr val="accent1"/>
              </a:buClr>
              <a:buSzTx/>
              <a:buFont typeface="Arial" panose="020B0604020202020204" pitchFamily="34" charset="0"/>
              <a:buChar char="•"/>
              <a:tabLst/>
              <a:defRPr/>
            </a:pPr>
            <a:r>
              <a:rPr lang="en-US" sz="1600" b="1">
                <a:solidFill>
                  <a:schemeClr val="bg2"/>
                </a:solidFill>
              </a:rPr>
              <a:t>Add Presenters’ name</a:t>
            </a:r>
            <a:endParaRPr lang="en-US"/>
          </a:p>
        </p:txBody>
      </p:sp>
      <p:sp>
        <p:nvSpPr>
          <p:cNvPr id="22" name="Text Placeholder 21">
            <a:extLst>
              <a:ext uri="{FF2B5EF4-FFF2-40B4-BE49-F238E27FC236}">
                <a16:creationId xmlns:a16="http://schemas.microsoft.com/office/drawing/2014/main" id="{607B9139-5466-B946-BF1C-B2B18D409878}"/>
              </a:ext>
            </a:extLst>
          </p:cNvPr>
          <p:cNvSpPr>
            <a:spLocks noGrp="1"/>
          </p:cNvSpPr>
          <p:nvPr>
            <p:ph type="body" sz="quarter" idx="14" hasCustomPrompt="1"/>
          </p:nvPr>
        </p:nvSpPr>
        <p:spPr>
          <a:xfrm>
            <a:off x="838195" y="4930449"/>
            <a:ext cx="5232400" cy="365125"/>
          </a:xfrm>
        </p:spPr>
        <p:txBody>
          <a:bodyPr/>
          <a:lstStyle>
            <a:lvl1pPr marL="0" marR="0" indent="0" algn="l" defTabSz="914400" rtl="0" eaLnBrk="1" fontAlgn="auto" latinLnBrk="0" hangingPunct="1">
              <a:lnSpc>
                <a:spcPct val="90000"/>
              </a:lnSpc>
              <a:spcBef>
                <a:spcPts val="1000"/>
              </a:spcBef>
              <a:spcAft>
                <a:spcPts val="0"/>
              </a:spcAft>
              <a:buClr>
                <a:schemeClr val="accent1"/>
              </a:buClr>
              <a:buSzTx/>
              <a:buFontTx/>
              <a:buNone/>
              <a:tabLst/>
              <a:defRPr sz="1400" b="0" i="0">
                <a:solidFill>
                  <a:schemeClr val="bg2"/>
                </a:solidFill>
                <a:latin typeface="Arial" panose="020B0604020202020204" pitchFamily="34" charset="0"/>
                <a:cs typeface="Arial" panose="020B0604020202020204" pitchFamily="34" charset="0"/>
              </a:defRPr>
            </a:lvl1pPr>
          </a:lstStyle>
          <a:p>
            <a:pPr marL="228600" marR="0" lvl="0" indent="-228600" algn="l" defTabSz="914400" rtl="0" eaLnBrk="1" fontAlgn="auto" latinLnBrk="0" hangingPunct="1">
              <a:lnSpc>
                <a:spcPct val="90000"/>
              </a:lnSpc>
              <a:spcBef>
                <a:spcPts val="1000"/>
              </a:spcBef>
              <a:spcAft>
                <a:spcPts val="0"/>
              </a:spcAft>
              <a:buClr>
                <a:schemeClr val="accent1"/>
              </a:buClr>
              <a:buSzTx/>
              <a:buFont typeface="Arial" panose="020B0604020202020204" pitchFamily="34" charset="0"/>
              <a:buChar char="•"/>
              <a:tabLst/>
              <a:defRPr/>
            </a:pPr>
            <a:r>
              <a:rPr lang="en-US" sz="1600" b="1">
                <a:solidFill>
                  <a:schemeClr val="bg2"/>
                </a:solidFill>
              </a:rPr>
              <a:t>Add job title</a:t>
            </a:r>
          </a:p>
          <a:p>
            <a:pPr lvl="0"/>
            <a:endParaRPr lang="en-US"/>
          </a:p>
        </p:txBody>
      </p:sp>
      <p:sp>
        <p:nvSpPr>
          <p:cNvPr id="23" name="Text Placeholder 21">
            <a:extLst>
              <a:ext uri="{FF2B5EF4-FFF2-40B4-BE49-F238E27FC236}">
                <a16:creationId xmlns:a16="http://schemas.microsoft.com/office/drawing/2014/main" id="{1CD330F3-B5CE-2842-833B-BEFE2B9B9BF2}"/>
              </a:ext>
            </a:extLst>
          </p:cNvPr>
          <p:cNvSpPr>
            <a:spLocks noGrp="1"/>
          </p:cNvSpPr>
          <p:nvPr>
            <p:ph type="body" sz="quarter" idx="15" hasCustomPrompt="1"/>
          </p:nvPr>
        </p:nvSpPr>
        <p:spPr>
          <a:xfrm>
            <a:off x="838195" y="5496506"/>
            <a:ext cx="5232400" cy="365125"/>
          </a:xfrm>
        </p:spPr>
        <p:txBody>
          <a:bodyPr/>
          <a:lstStyle>
            <a:lvl1pPr marL="0" marR="0" indent="0" algn="l" defTabSz="914400" rtl="0" eaLnBrk="1" fontAlgn="auto" latinLnBrk="0" hangingPunct="1">
              <a:lnSpc>
                <a:spcPct val="90000"/>
              </a:lnSpc>
              <a:spcBef>
                <a:spcPts val="1000"/>
              </a:spcBef>
              <a:spcAft>
                <a:spcPts val="0"/>
              </a:spcAft>
              <a:buClr>
                <a:schemeClr val="accent1"/>
              </a:buClr>
              <a:buSzTx/>
              <a:buFontTx/>
              <a:buNone/>
              <a:tabLst/>
              <a:defRPr sz="1400" b="0" i="0">
                <a:solidFill>
                  <a:schemeClr val="bg2"/>
                </a:solidFill>
                <a:latin typeface="Arial" panose="020B0604020202020204" pitchFamily="34" charset="0"/>
                <a:cs typeface="Arial" panose="020B0604020202020204" pitchFamily="34" charset="0"/>
              </a:defRPr>
            </a:lvl1pPr>
          </a:lstStyle>
          <a:p>
            <a:pPr marL="228600" marR="0" lvl="0" indent="-228600" algn="l" defTabSz="914400" rtl="0" eaLnBrk="1" fontAlgn="auto" latinLnBrk="0" hangingPunct="1">
              <a:lnSpc>
                <a:spcPct val="90000"/>
              </a:lnSpc>
              <a:spcBef>
                <a:spcPts val="1000"/>
              </a:spcBef>
              <a:spcAft>
                <a:spcPts val="0"/>
              </a:spcAft>
              <a:buClr>
                <a:schemeClr val="accent1"/>
              </a:buClr>
              <a:buSzTx/>
              <a:buFont typeface="Arial" panose="020B0604020202020204" pitchFamily="34" charset="0"/>
              <a:buChar char="•"/>
              <a:tabLst/>
              <a:defRPr/>
            </a:pPr>
            <a:r>
              <a:rPr lang="en-US" sz="1600" b="1">
                <a:solidFill>
                  <a:schemeClr val="bg2"/>
                </a:solidFill>
              </a:rPr>
              <a:t>Add presentation date</a:t>
            </a:r>
          </a:p>
        </p:txBody>
      </p:sp>
      <p:pic>
        <p:nvPicPr>
          <p:cNvPr id="17" name="Picture 16">
            <a:extLst>
              <a:ext uri="{FF2B5EF4-FFF2-40B4-BE49-F238E27FC236}">
                <a16:creationId xmlns:a16="http://schemas.microsoft.com/office/drawing/2014/main" id="{E34C2829-EDD9-478B-999B-F575596A6979}"/>
              </a:ext>
            </a:extLst>
          </p:cNvPr>
          <p:cNvPicPr>
            <a:picLocks noChangeAspect="1"/>
          </p:cNvPicPr>
          <p:nvPr userDrawn="1"/>
        </p:nvPicPr>
        <p:blipFill>
          <a:blip r:embed="rId7"/>
          <a:stretch>
            <a:fillRect/>
          </a:stretch>
        </p:blipFill>
        <p:spPr>
          <a:xfrm>
            <a:off x="9264745" y="6166115"/>
            <a:ext cx="2529639" cy="481836"/>
          </a:xfrm>
          <a:prstGeom prst="rect">
            <a:avLst/>
          </a:prstGeom>
        </p:spPr>
      </p:pic>
    </p:spTree>
    <p:extLst>
      <p:ext uri="{BB962C8B-B14F-4D97-AF65-F5344CB8AC3E}">
        <p14:creationId xmlns:p14="http://schemas.microsoft.com/office/powerpoint/2010/main" val="249348732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ditable Background Title Slide 2">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pic>
        <p:nvPicPr>
          <p:cNvPr id="18" name="Graphic 17">
            <a:extLst>
              <a:ext uri="{FF2B5EF4-FFF2-40B4-BE49-F238E27FC236}">
                <a16:creationId xmlns:a16="http://schemas.microsoft.com/office/drawing/2014/main" id="{49E1D59C-7F61-0E42-A573-E628910F37A3}"/>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7694" t="13302" r="19126" b="11291"/>
          <a:stretch/>
        </p:blipFill>
        <p:spPr>
          <a:xfrm>
            <a:off x="-123986" y="-139485"/>
            <a:ext cx="12708610" cy="7268705"/>
          </a:xfrm>
          <a:prstGeom prst="rect">
            <a:avLst/>
          </a:prstGeom>
        </p:spPr>
      </p:pic>
      <p:sp>
        <p:nvSpPr>
          <p:cNvPr id="2" name="Title 1">
            <a:extLst>
              <a:ext uri="{FF2B5EF4-FFF2-40B4-BE49-F238E27FC236}">
                <a16:creationId xmlns:a16="http://schemas.microsoft.com/office/drawing/2014/main" id="{4170B783-32F0-054C-A11C-4C76F2895BE5}"/>
              </a:ext>
            </a:extLst>
          </p:cNvPr>
          <p:cNvSpPr>
            <a:spLocks noGrp="1"/>
          </p:cNvSpPr>
          <p:nvPr>
            <p:ph type="ctrTitle" hasCustomPrompt="1"/>
          </p:nvPr>
        </p:nvSpPr>
        <p:spPr>
          <a:xfrm>
            <a:off x="4629611" y="2746475"/>
            <a:ext cx="7133687" cy="752475"/>
          </a:xfrm>
        </p:spPr>
        <p:txBody>
          <a:bodyPr anchor="b">
            <a:normAutofit/>
          </a:bodyPr>
          <a:lstStyle>
            <a:lvl1pPr algn="l">
              <a:defRPr sz="4000">
                <a:solidFill>
                  <a:schemeClr val="bg1"/>
                </a:solidFill>
              </a:defRPr>
            </a:lvl1pPr>
          </a:lstStyle>
          <a:p>
            <a:r>
              <a:rPr lang="en-US"/>
              <a:t>Title Goes Here</a:t>
            </a:r>
          </a:p>
        </p:txBody>
      </p:sp>
      <p:sp>
        <p:nvSpPr>
          <p:cNvPr id="3" name="Subtitle 2">
            <a:extLst>
              <a:ext uri="{FF2B5EF4-FFF2-40B4-BE49-F238E27FC236}">
                <a16:creationId xmlns:a16="http://schemas.microsoft.com/office/drawing/2014/main" id="{8371746B-2961-934E-9ED4-3C51864D5C97}"/>
              </a:ext>
            </a:extLst>
          </p:cNvPr>
          <p:cNvSpPr>
            <a:spLocks noGrp="1"/>
          </p:cNvSpPr>
          <p:nvPr>
            <p:ph type="subTitle" idx="1" hasCustomPrompt="1"/>
          </p:nvPr>
        </p:nvSpPr>
        <p:spPr>
          <a:xfrm>
            <a:off x="4629611" y="3620333"/>
            <a:ext cx="7133687" cy="589818"/>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Subheading runs across here</a:t>
            </a:r>
          </a:p>
        </p:txBody>
      </p:sp>
      <p:sp>
        <p:nvSpPr>
          <p:cNvPr id="6" name="Slide Number Placeholder 5">
            <a:extLst>
              <a:ext uri="{FF2B5EF4-FFF2-40B4-BE49-F238E27FC236}">
                <a16:creationId xmlns:a16="http://schemas.microsoft.com/office/drawing/2014/main" id="{8C073464-68A7-CF45-A620-B0C8DF37851B}"/>
              </a:ext>
            </a:extLst>
          </p:cNvPr>
          <p:cNvSpPr>
            <a:spLocks noGrp="1"/>
          </p:cNvSpPr>
          <p:nvPr>
            <p:ph type="sldNum" sz="quarter" idx="12"/>
          </p:nvPr>
        </p:nvSpPr>
        <p:spPr>
          <a:xfrm>
            <a:off x="838200" y="6356350"/>
            <a:ext cx="470647" cy="365125"/>
          </a:xfrm>
          <a:prstGeom prst="rect">
            <a:avLst/>
          </a:prstGeom>
        </p:spPr>
        <p:txBody>
          <a:bodyPr/>
          <a:lstStyle>
            <a:lvl1pPr>
              <a:defRPr>
                <a:solidFill>
                  <a:schemeClr val="bg1"/>
                </a:solidFill>
              </a:defRPr>
            </a:lvl1pPr>
          </a:lstStyle>
          <a:p>
            <a:fld id="{A7F0B22C-0A9E-1F49-AEDF-5343966792C1}" type="slidenum">
              <a:rPr lang="en-US" smtClean="0"/>
              <a:pPr/>
              <a:t>‹#›</a:t>
            </a:fld>
            <a:endParaRPr lang="en-US"/>
          </a:p>
        </p:txBody>
      </p:sp>
      <p:sp>
        <p:nvSpPr>
          <p:cNvPr id="21" name="Text Placeholder 21">
            <a:extLst>
              <a:ext uri="{FF2B5EF4-FFF2-40B4-BE49-F238E27FC236}">
                <a16:creationId xmlns:a16="http://schemas.microsoft.com/office/drawing/2014/main" id="{BF67C822-B35F-644C-9F94-9652A384E476}"/>
              </a:ext>
            </a:extLst>
          </p:cNvPr>
          <p:cNvSpPr>
            <a:spLocks noGrp="1"/>
          </p:cNvSpPr>
          <p:nvPr>
            <p:ph type="body" sz="quarter" idx="13" hasCustomPrompt="1"/>
          </p:nvPr>
        </p:nvSpPr>
        <p:spPr>
          <a:xfrm>
            <a:off x="6530898" y="4481167"/>
            <a:ext cx="5232400" cy="365125"/>
          </a:xfrm>
        </p:spPr>
        <p:txBody>
          <a:bodyPr/>
          <a:lstStyle>
            <a:lvl1pPr marL="0" marR="0" indent="0" algn="r" defTabSz="914400" rtl="0" eaLnBrk="1" fontAlgn="auto" latinLnBrk="0" hangingPunct="1">
              <a:lnSpc>
                <a:spcPct val="90000"/>
              </a:lnSpc>
              <a:spcBef>
                <a:spcPts val="1000"/>
              </a:spcBef>
              <a:spcAft>
                <a:spcPts val="0"/>
              </a:spcAft>
              <a:buClr>
                <a:schemeClr val="accent1"/>
              </a:buClr>
              <a:buSzTx/>
              <a:buFontTx/>
              <a:buNone/>
              <a:tabLst/>
              <a:defRPr>
                <a:solidFill>
                  <a:schemeClr val="bg1"/>
                </a:solidFill>
              </a:defRPr>
            </a:lvl1pPr>
          </a:lstStyle>
          <a:p>
            <a:pPr marL="228600" marR="0" lvl="0" indent="-228600" algn="l" defTabSz="914400" rtl="0" eaLnBrk="1" fontAlgn="auto" latinLnBrk="0" hangingPunct="1">
              <a:lnSpc>
                <a:spcPct val="90000"/>
              </a:lnSpc>
              <a:spcBef>
                <a:spcPts val="1000"/>
              </a:spcBef>
              <a:spcAft>
                <a:spcPts val="0"/>
              </a:spcAft>
              <a:buClr>
                <a:schemeClr val="accent1"/>
              </a:buClr>
              <a:buSzTx/>
              <a:buFont typeface="Arial" panose="020B0604020202020204" pitchFamily="34" charset="0"/>
              <a:buChar char="•"/>
              <a:tabLst/>
              <a:defRPr/>
            </a:pPr>
            <a:r>
              <a:rPr lang="en-US" sz="1600" b="1">
                <a:solidFill>
                  <a:schemeClr val="bg2"/>
                </a:solidFill>
              </a:rPr>
              <a:t>Add Presenters’ name</a:t>
            </a:r>
            <a:endParaRPr lang="en-US"/>
          </a:p>
        </p:txBody>
      </p:sp>
      <p:sp>
        <p:nvSpPr>
          <p:cNvPr id="22" name="Text Placeholder 21">
            <a:extLst>
              <a:ext uri="{FF2B5EF4-FFF2-40B4-BE49-F238E27FC236}">
                <a16:creationId xmlns:a16="http://schemas.microsoft.com/office/drawing/2014/main" id="{8C340B98-D868-CB4B-959B-F6202CA720AE}"/>
              </a:ext>
            </a:extLst>
          </p:cNvPr>
          <p:cNvSpPr>
            <a:spLocks noGrp="1"/>
          </p:cNvSpPr>
          <p:nvPr>
            <p:ph type="body" sz="quarter" idx="14" hasCustomPrompt="1"/>
          </p:nvPr>
        </p:nvSpPr>
        <p:spPr>
          <a:xfrm>
            <a:off x="6530898" y="4856666"/>
            <a:ext cx="5232400" cy="365125"/>
          </a:xfrm>
        </p:spPr>
        <p:txBody>
          <a:bodyPr/>
          <a:lstStyle>
            <a:lvl1pPr marL="0" marR="0" indent="0" algn="r" defTabSz="914400" rtl="0" eaLnBrk="1" fontAlgn="auto" latinLnBrk="0" hangingPunct="1">
              <a:lnSpc>
                <a:spcPct val="90000"/>
              </a:lnSpc>
              <a:spcBef>
                <a:spcPts val="1000"/>
              </a:spcBef>
              <a:spcAft>
                <a:spcPts val="0"/>
              </a:spcAft>
              <a:buClr>
                <a:schemeClr val="accent1"/>
              </a:buClr>
              <a:buSzTx/>
              <a:buFontTx/>
              <a:buNone/>
              <a:tabLst/>
              <a:defRPr sz="1400" b="0" i="0">
                <a:solidFill>
                  <a:schemeClr val="bg1"/>
                </a:solidFill>
                <a:latin typeface="Arial" panose="020B0604020202020204" pitchFamily="34" charset="0"/>
                <a:cs typeface="Arial" panose="020B0604020202020204" pitchFamily="34" charset="0"/>
              </a:defRPr>
            </a:lvl1pPr>
          </a:lstStyle>
          <a:p>
            <a:pPr marL="228600" marR="0" lvl="0" indent="-228600" algn="l" defTabSz="914400" rtl="0" eaLnBrk="1" fontAlgn="auto" latinLnBrk="0" hangingPunct="1">
              <a:lnSpc>
                <a:spcPct val="90000"/>
              </a:lnSpc>
              <a:spcBef>
                <a:spcPts val="1000"/>
              </a:spcBef>
              <a:spcAft>
                <a:spcPts val="0"/>
              </a:spcAft>
              <a:buClr>
                <a:schemeClr val="accent1"/>
              </a:buClr>
              <a:buSzTx/>
              <a:buFont typeface="Arial" panose="020B0604020202020204" pitchFamily="34" charset="0"/>
              <a:buChar char="•"/>
              <a:tabLst/>
              <a:defRPr/>
            </a:pPr>
            <a:r>
              <a:rPr lang="en-US" sz="1600" b="1">
                <a:solidFill>
                  <a:schemeClr val="bg2"/>
                </a:solidFill>
              </a:rPr>
              <a:t>Add job title</a:t>
            </a:r>
          </a:p>
          <a:p>
            <a:pPr lvl="0"/>
            <a:endParaRPr lang="en-US"/>
          </a:p>
        </p:txBody>
      </p:sp>
      <p:sp>
        <p:nvSpPr>
          <p:cNvPr id="23" name="Text Placeholder 21">
            <a:extLst>
              <a:ext uri="{FF2B5EF4-FFF2-40B4-BE49-F238E27FC236}">
                <a16:creationId xmlns:a16="http://schemas.microsoft.com/office/drawing/2014/main" id="{7BD5A358-B5A3-A541-ADE9-72426F1AE5E2}"/>
              </a:ext>
            </a:extLst>
          </p:cNvPr>
          <p:cNvSpPr>
            <a:spLocks noGrp="1"/>
          </p:cNvSpPr>
          <p:nvPr>
            <p:ph type="body" sz="quarter" idx="15" hasCustomPrompt="1"/>
          </p:nvPr>
        </p:nvSpPr>
        <p:spPr>
          <a:xfrm>
            <a:off x="6530898" y="5422723"/>
            <a:ext cx="5232400" cy="365125"/>
          </a:xfrm>
        </p:spPr>
        <p:txBody>
          <a:bodyPr/>
          <a:lstStyle>
            <a:lvl1pPr marL="0" marR="0" indent="0" algn="r" defTabSz="914400" rtl="0" eaLnBrk="1" fontAlgn="auto" latinLnBrk="0" hangingPunct="1">
              <a:lnSpc>
                <a:spcPct val="90000"/>
              </a:lnSpc>
              <a:spcBef>
                <a:spcPts val="1000"/>
              </a:spcBef>
              <a:spcAft>
                <a:spcPts val="0"/>
              </a:spcAft>
              <a:buClr>
                <a:schemeClr val="accent1"/>
              </a:buClr>
              <a:buSzTx/>
              <a:buFontTx/>
              <a:buNone/>
              <a:tabLst/>
              <a:defRPr sz="1400" b="0" i="0">
                <a:solidFill>
                  <a:schemeClr val="bg1"/>
                </a:solidFill>
                <a:latin typeface="Arial" panose="020B0604020202020204" pitchFamily="34" charset="0"/>
                <a:cs typeface="Arial" panose="020B0604020202020204" pitchFamily="34" charset="0"/>
              </a:defRPr>
            </a:lvl1pPr>
          </a:lstStyle>
          <a:p>
            <a:pPr marL="228600" marR="0" lvl="0" indent="-228600" algn="l" defTabSz="914400" rtl="0" eaLnBrk="1" fontAlgn="auto" latinLnBrk="0" hangingPunct="1">
              <a:lnSpc>
                <a:spcPct val="90000"/>
              </a:lnSpc>
              <a:spcBef>
                <a:spcPts val="1000"/>
              </a:spcBef>
              <a:spcAft>
                <a:spcPts val="0"/>
              </a:spcAft>
              <a:buClr>
                <a:schemeClr val="accent1"/>
              </a:buClr>
              <a:buSzTx/>
              <a:buFont typeface="Arial" panose="020B0604020202020204" pitchFamily="34" charset="0"/>
              <a:buChar char="•"/>
              <a:tabLst/>
              <a:defRPr/>
            </a:pPr>
            <a:r>
              <a:rPr lang="en-US" sz="1600" b="1">
                <a:solidFill>
                  <a:schemeClr val="bg2"/>
                </a:solidFill>
              </a:rPr>
              <a:t>Add presentation date</a:t>
            </a:r>
          </a:p>
        </p:txBody>
      </p:sp>
      <p:sp>
        <p:nvSpPr>
          <p:cNvPr id="15" name="TextBox 14">
            <a:extLst>
              <a:ext uri="{FF2B5EF4-FFF2-40B4-BE49-F238E27FC236}">
                <a16:creationId xmlns:a16="http://schemas.microsoft.com/office/drawing/2014/main" id="{C340526F-060D-CC46-8B95-935432AE3CDC}"/>
              </a:ext>
            </a:extLst>
          </p:cNvPr>
          <p:cNvSpPr txBox="1"/>
          <p:nvPr userDrawn="1"/>
        </p:nvSpPr>
        <p:spPr>
          <a:xfrm>
            <a:off x="-281695" y="-607000"/>
            <a:ext cx="12996128" cy="338554"/>
          </a:xfrm>
          <a:prstGeom prst="rect">
            <a:avLst/>
          </a:prstGeom>
          <a:noFill/>
        </p:spPr>
        <p:txBody>
          <a:bodyPr wrap="square" rtlCol="0">
            <a:spAutoFit/>
          </a:bodyPr>
          <a:lstStyle/>
          <a:p>
            <a:pPr algn="ctr"/>
            <a:r>
              <a:rPr lang="en-US" sz="1600">
                <a:solidFill>
                  <a:srgbClr val="FF0000"/>
                </a:solidFill>
              </a:rPr>
              <a:t>[Edit Background: Right click &gt; Format Background &gt; Picture or texture fill &gt; Select image from file] </a:t>
            </a:r>
            <a:r>
              <a:rPr lang="en-US" sz="1600" i="1">
                <a:solidFill>
                  <a:srgbClr val="FF0000"/>
                </a:solidFill>
              </a:rPr>
              <a:t>*This text will not appear in presentation* </a:t>
            </a:r>
          </a:p>
        </p:txBody>
      </p:sp>
      <p:pic>
        <p:nvPicPr>
          <p:cNvPr id="11" name="Picture 10">
            <a:extLst>
              <a:ext uri="{FF2B5EF4-FFF2-40B4-BE49-F238E27FC236}">
                <a16:creationId xmlns:a16="http://schemas.microsoft.com/office/drawing/2014/main" id="{A14800D2-3C2D-40CF-B230-E692AD56FF4D}"/>
              </a:ext>
            </a:extLst>
          </p:cNvPr>
          <p:cNvPicPr>
            <a:picLocks noChangeAspect="1"/>
          </p:cNvPicPr>
          <p:nvPr userDrawn="1"/>
        </p:nvPicPr>
        <p:blipFill>
          <a:blip r:embed="rId5"/>
          <a:stretch>
            <a:fillRect/>
          </a:stretch>
        </p:blipFill>
        <p:spPr>
          <a:xfrm>
            <a:off x="9264745" y="6166115"/>
            <a:ext cx="2529639" cy="481836"/>
          </a:xfrm>
          <a:prstGeom prst="rect">
            <a:avLst/>
          </a:prstGeom>
        </p:spPr>
      </p:pic>
    </p:spTree>
    <p:extLst>
      <p:ext uri="{BB962C8B-B14F-4D97-AF65-F5344CB8AC3E}">
        <p14:creationId xmlns:p14="http://schemas.microsoft.com/office/powerpoint/2010/main" val="651729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Multi-Image">
    <p:bg>
      <p:bgPr>
        <a:solidFill>
          <a:schemeClr val="accent1"/>
        </a:solidFill>
        <a:effectLst/>
      </p:bgPr>
    </p:bg>
    <p:spTree>
      <p:nvGrpSpPr>
        <p:cNvPr id="1" name=""/>
        <p:cNvGrpSpPr/>
        <p:nvPr/>
      </p:nvGrpSpPr>
      <p:grpSpPr>
        <a:xfrm>
          <a:off x="0" y="0"/>
          <a:ext cx="0" cy="0"/>
          <a:chOff x="0" y="0"/>
          <a:chExt cx="0" cy="0"/>
        </a:xfrm>
      </p:grpSpPr>
      <p:sp>
        <p:nvSpPr>
          <p:cNvPr id="17" name="Picture Placeholder 9">
            <a:extLst>
              <a:ext uri="{FF2B5EF4-FFF2-40B4-BE49-F238E27FC236}">
                <a16:creationId xmlns:a16="http://schemas.microsoft.com/office/drawing/2014/main" id="{89ECAA85-960F-6149-95CB-4910F8646DF5}"/>
              </a:ext>
            </a:extLst>
          </p:cNvPr>
          <p:cNvSpPr>
            <a:spLocks noGrp="1"/>
          </p:cNvSpPr>
          <p:nvPr>
            <p:ph type="pic" sz="quarter" idx="16"/>
          </p:nvPr>
        </p:nvSpPr>
        <p:spPr>
          <a:xfrm>
            <a:off x="9402417" y="-24322"/>
            <a:ext cx="2789583" cy="3453322"/>
          </a:xfrm>
          <a:prstGeom prst="rect">
            <a:avLst/>
          </a:prstGeom>
          <a:solidFill>
            <a:schemeClr val="accent1">
              <a:lumMod val="60000"/>
              <a:lumOff val="40000"/>
            </a:schemeClr>
          </a:solidFill>
          <a:ln>
            <a:noFill/>
          </a:ln>
        </p:spPr>
        <p:txBody>
          <a:bodyPr/>
          <a:lstStyle>
            <a:lvl1pPr>
              <a:defRPr>
                <a:solidFill>
                  <a:schemeClr val="bg1"/>
                </a:solidFill>
              </a:defRPr>
            </a:lvl1pPr>
          </a:lstStyle>
          <a:p>
            <a:r>
              <a:rPr lang="en-US"/>
              <a:t>Click icon to add picture</a:t>
            </a:r>
          </a:p>
        </p:txBody>
      </p:sp>
      <p:sp>
        <p:nvSpPr>
          <p:cNvPr id="18" name="Picture Placeholder 9">
            <a:extLst>
              <a:ext uri="{FF2B5EF4-FFF2-40B4-BE49-F238E27FC236}">
                <a16:creationId xmlns:a16="http://schemas.microsoft.com/office/drawing/2014/main" id="{BC30001E-33CA-BD4E-BA9D-4E5B116ED282}"/>
              </a:ext>
            </a:extLst>
          </p:cNvPr>
          <p:cNvSpPr>
            <a:spLocks noGrp="1"/>
          </p:cNvSpPr>
          <p:nvPr>
            <p:ph type="pic" sz="quarter" idx="18"/>
          </p:nvPr>
        </p:nvSpPr>
        <p:spPr>
          <a:xfrm>
            <a:off x="9402417" y="3424556"/>
            <a:ext cx="2789583" cy="3453322"/>
          </a:xfrm>
          <a:prstGeom prst="rect">
            <a:avLst/>
          </a:prstGeom>
          <a:solidFill>
            <a:schemeClr val="accent1">
              <a:lumMod val="50000"/>
            </a:schemeClr>
          </a:solidFill>
        </p:spPr>
        <p:txBody>
          <a:bodyPr/>
          <a:lstStyle>
            <a:lvl1pPr>
              <a:defRPr>
                <a:solidFill>
                  <a:schemeClr val="bg1"/>
                </a:solidFill>
              </a:defRPr>
            </a:lvl1pPr>
          </a:lstStyle>
          <a:p>
            <a:r>
              <a:rPr lang="en-US"/>
              <a:t>Click icon to add picture</a:t>
            </a:r>
          </a:p>
        </p:txBody>
      </p:sp>
      <p:sp>
        <p:nvSpPr>
          <p:cNvPr id="19" name="Picture Placeholder 9">
            <a:extLst>
              <a:ext uri="{FF2B5EF4-FFF2-40B4-BE49-F238E27FC236}">
                <a16:creationId xmlns:a16="http://schemas.microsoft.com/office/drawing/2014/main" id="{594D8FD9-F8DD-DC4A-9164-2906BB319E00}"/>
              </a:ext>
            </a:extLst>
          </p:cNvPr>
          <p:cNvSpPr>
            <a:spLocks noGrp="1"/>
          </p:cNvSpPr>
          <p:nvPr>
            <p:ph type="pic" sz="quarter" idx="19"/>
          </p:nvPr>
        </p:nvSpPr>
        <p:spPr>
          <a:xfrm>
            <a:off x="6609521" y="-24322"/>
            <a:ext cx="2789583" cy="3453322"/>
          </a:xfrm>
          <a:prstGeom prst="rect">
            <a:avLst/>
          </a:prstGeom>
          <a:solidFill>
            <a:schemeClr val="accent1">
              <a:lumMod val="40000"/>
              <a:lumOff val="60000"/>
            </a:schemeClr>
          </a:solidFill>
        </p:spPr>
        <p:txBody>
          <a:bodyPr/>
          <a:lstStyle>
            <a:lvl1pPr>
              <a:defRPr>
                <a:solidFill>
                  <a:schemeClr val="bg1"/>
                </a:solidFill>
              </a:defRPr>
            </a:lvl1pPr>
          </a:lstStyle>
          <a:p>
            <a:r>
              <a:rPr lang="en-US"/>
              <a:t>Click icon to add picture</a:t>
            </a:r>
          </a:p>
        </p:txBody>
      </p:sp>
      <p:sp>
        <p:nvSpPr>
          <p:cNvPr id="23" name="Picture Placeholder 9">
            <a:extLst>
              <a:ext uri="{FF2B5EF4-FFF2-40B4-BE49-F238E27FC236}">
                <a16:creationId xmlns:a16="http://schemas.microsoft.com/office/drawing/2014/main" id="{5A8FE7CF-CB19-4845-B145-028B05B21C71}"/>
              </a:ext>
            </a:extLst>
          </p:cNvPr>
          <p:cNvSpPr>
            <a:spLocks noGrp="1"/>
          </p:cNvSpPr>
          <p:nvPr>
            <p:ph type="pic" sz="quarter" idx="20"/>
          </p:nvPr>
        </p:nvSpPr>
        <p:spPr>
          <a:xfrm>
            <a:off x="6609521" y="3424556"/>
            <a:ext cx="2789583" cy="3453322"/>
          </a:xfrm>
          <a:prstGeom prst="rect">
            <a:avLst/>
          </a:prstGeom>
          <a:solidFill>
            <a:schemeClr val="accent1">
              <a:lumMod val="75000"/>
            </a:schemeClr>
          </a:solidFill>
          <a:ln>
            <a:noFill/>
          </a:ln>
        </p:spPr>
        <p:txBody>
          <a:bodyPr/>
          <a:lstStyle>
            <a:lvl1pPr>
              <a:defRPr>
                <a:solidFill>
                  <a:schemeClr val="bg1"/>
                </a:solidFill>
              </a:defRPr>
            </a:lvl1pPr>
          </a:lstStyle>
          <a:p>
            <a:r>
              <a:rPr lang="en-US"/>
              <a:t>Click icon to add picture</a:t>
            </a:r>
          </a:p>
        </p:txBody>
      </p:sp>
      <p:sp>
        <p:nvSpPr>
          <p:cNvPr id="6" name="Slide Number Placeholder 5">
            <a:extLst>
              <a:ext uri="{FF2B5EF4-FFF2-40B4-BE49-F238E27FC236}">
                <a16:creationId xmlns:a16="http://schemas.microsoft.com/office/drawing/2014/main" id="{8C073464-68A7-CF45-A620-B0C8DF37851B}"/>
              </a:ext>
            </a:extLst>
          </p:cNvPr>
          <p:cNvSpPr>
            <a:spLocks noGrp="1"/>
          </p:cNvSpPr>
          <p:nvPr>
            <p:ph type="sldNum" sz="quarter" idx="12"/>
          </p:nvPr>
        </p:nvSpPr>
        <p:spPr>
          <a:xfrm>
            <a:off x="838200" y="6356350"/>
            <a:ext cx="470647" cy="365125"/>
          </a:xfrm>
          <a:prstGeom prst="rect">
            <a:avLst/>
          </a:prstGeom>
        </p:spPr>
        <p:txBody>
          <a:bodyPr/>
          <a:lstStyle>
            <a:lvl1pPr>
              <a:defRPr>
                <a:solidFill>
                  <a:schemeClr val="bg1"/>
                </a:solidFill>
              </a:defRPr>
            </a:lvl1pPr>
          </a:lstStyle>
          <a:p>
            <a:fld id="{A7F0B22C-0A9E-1F49-AEDF-5343966792C1}" type="slidenum">
              <a:rPr lang="en-US" smtClean="0"/>
              <a:pPr/>
              <a:t>‹#›</a:t>
            </a:fld>
            <a:endParaRPr lang="en-US"/>
          </a:p>
        </p:txBody>
      </p:sp>
      <p:sp>
        <p:nvSpPr>
          <p:cNvPr id="11" name="TextBox 10">
            <a:extLst>
              <a:ext uri="{FF2B5EF4-FFF2-40B4-BE49-F238E27FC236}">
                <a16:creationId xmlns:a16="http://schemas.microsoft.com/office/drawing/2014/main" id="{7430E764-C6E4-E142-8067-2D824FF2F7E3}"/>
              </a:ext>
            </a:extLst>
          </p:cNvPr>
          <p:cNvSpPr txBox="1"/>
          <p:nvPr userDrawn="1"/>
        </p:nvSpPr>
        <p:spPr>
          <a:xfrm>
            <a:off x="-281695" y="-607000"/>
            <a:ext cx="12996128" cy="338554"/>
          </a:xfrm>
          <a:prstGeom prst="rect">
            <a:avLst/>
          </a:prstGeom>
          <a:noFill/>
        </p:spPr>
        <p:txBody>
          <a:bodyPr wrap="square" rtlCol="0">
            <a:spAutoFit/>
          </a:bodyPr>
          <a:lstStyle/>
          <a:p>
            <a:pPr algn="ctr"/>
            <a:r>
              <a:rPr lang="en-US" sz="1600">
                <a:solidFill>
                  <a:srgbClr val="FF0000"/>
                </a:solidFill>
              </a:rPr>
              <a:t>[Edit Background: Right click &gt; Format Background &gt; Picture or texture fill &gt; Select image from file] </a:t>
            </a:r>
            <a:r>
              <a:rPr lang="en-US" sz="1600" i="1">
                <a:solidFill>
                  <a:srgbClr val="FF0000"/>
                </a:solidFill>
              </a:rPr>
              <a:t>*This text will not appear in presentation* </a:t>
            </a:r>
          </a:p>
        </p:txBody>
      </p:sp>
      <p:sp>
        <p:nvSpPr>
          <p:cNvPr id="12" name="Title 1">
            <a:extLst>
              <a:ext uri="{FF2B5EF4-FFF2-40B4-BE49-F238E27FC236}">
                <a16:creationId xmlns:a16="http://schemas.microsoft.com/office/drawing/2014/main" id="{B13654F6-0033-BA4E-B4E1-282AABCB7024}"/>
              </a:ext>
            </a:extLst>
          </p:cNvPr>
          <p:cNvSpPr>
            <a:spLocks noGrp="1"/>
          </p:cNvSpPr>
          <p:nvPr>
            <p:ph type="ctrTitle" hasCustomPrompt="1"/>
          </p:nvPr>
        </p:nvSpPr>
        <p:spPr>
          <a:xfrm>
            <a:off x="838196" y="1967696"/>
            <a:ext cx="5257804" cy="1309183"/>
          </a:xfrm>
        </p:spPr>
        <p:txBody>
          <a:bodyPr anchor="b">
            <a:normAutofit/>
          </a:bodyPr>
          <a:lstStyle>
            <a:lvl1pPr algn="l">
              <a:defRPr sz="3200">
                <a:solidFill>
                  <a:schemeClr val="bg1"/>
                </a:solidFill>
              </a:defRPr>
            </a:lvl1pPr>
          </a:lstStyle>
          <a:p>
            <a:r>
              <a:rPr lang="en-US"/>
              <a:t>Title Goes Here</a:t>
            </a:r>
          </a:p>
        </p:txBody>
      </p:sp>
      <p:sp>
        <p:nvSpPr>
          <p:cNvPr id="13" name="Subtitle 2">
            <a:extLst>
              <a:ext uri="{FF2B5EF4-FFF2-40B4-BE49-F238E27FC236}">
                <a16:creationId xmlns:a16="http://schemas.microsoft.com/office/drawing/2014/main" id="{C7FDD52F-BDDB-7840-B78A-6A56FDE25DC3}"/>
              </a:ext>
            </a:extLst>
          </p:cNvPr>
          <p:cNvSpPr>
            <a:spLocks noGrp="1"/>
          </p:cNvSpPr>
          <p:nvPr>
            <p:ph type="subTitle" idx="1" hasCustomPrompt="1"/>
          </p:nvPr>
        </p:nvSpPr>
        <p:spPr>
          <a:xfrm>
            <a:off x="838197" y="3377345"/>
            <a:ext cx="5257803" cy="589818"/>
          </a:xfrm>
        </p:spPr>
        <p:txBody>
          <a:bodyPr>
            <a:normAutofit/>
          </a:bodyPr>
          <a:lstStyle>
            <a:lvl1pPr marL="0" indent="0" algn="l">
              <a:buNone/>
              <a:defRPr sz="1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Subheading runs across here</a:t>
            </a:r>
          </a:p>
        </p:txBody>
      </p:sp>
      <p:sp>
        <p:nvSpPr>
          <p:cNvPr id="14" name="Text Placeholder 21">
            <a:extLst>
              <a:ext uri="{FF2B5EF4-FFF2-40B4-BE49-F238E27FC236}">
                <a16:creationId xmlns:a16="http://schemas.microsoft.com/office/drawing/2014/main" id="{F17720B5-2B03-5849-B9CC-DAE226DAFDE7}"/>
              </a:ext>
            </a:extLst>
          </p:cNvPr>
          <p:cNvSpPr>
            <a:spLocks noGrp="1"/>
          </p:cNvSpPr>
          <p:nvPr>
            <p:ph type="body" sz="quarter" idx="13" hasCustomPrompt="1"/>
          </p:nvPr>
        </p:nvSpPr>
        <p:spPr>
          <a:xfrm>
            <a:off x="838195" y="4554950"/>
            <a:ext cx="5232400" cy="365125"/>
          </a:xfrm>
        </p:spPr>
        <p:txBody>
          <a:bodyPr/>
          <a:lstStyle>
            <a:lvl1pPr marL="0" marR="0" indent="0" algn="l" defTabSz="914400" rtl="0" eaLnBrk="1" fontAlgn="auto" latinLnBrk="0" hangingPunct="1">
              <a:lnSpc>
                <a:spcPct val="90000"/>
              </a:lnSpc>
              <a:spcBef>
                <a:spcPts val="1000"/>
              </a:spcBef>
              <a:spcAft>
                <a:spcPts val="0"/>
              </a:spcAft>
              <a:buClr>
                <a:schemeClr val="accent1"/>
              </a:buClr>
              <a:buSzTx/>
              <a:buFontTx/>
              <a:buNone/>
              <a:tabLst/>
              <a:defRPr>
                <a:solidFill>
                  <a:schemeClr val="bg1"/>
                </a:solidFill>
              </a:defRPr>
            </a:lvl1pPr>
          </a:lstStyle>
          <a:p>
            <a:pPr marL="228600" marR="0" lvl="0" indent="-228600" algn="l" defTabSz="914400" rtl="0" eaLnBrk="1" fontAlgn="auto" latinLnBrk="0" hangingPunct="1">
              <a:lnSpc>
                <a:spcPct val="90000"/>
              </a:lnSpc>
              <a:spcBef>
                <a:spcPts val="1000"/>
              </a:spcBef>
              <a:spcAft>
                <a:spcPts val="0"/>
              </a:spcAft>
              <a:buClr>
                <a:schemeClr val="accent1"/>
              </a:buClr>
              <a:buSzTx/>
              <a:buFont typeface="Arial" panose="020B0604020202020204" pitchFamily="34" charset="0"/>
              <a:buChar char="•"/>
              <a:tabLst/>
              <a:defRPr/>
            </a:pPr>
            <a:r>
              <a:rPr lang="en-US" sz="1600" b="1">
                <a:solidFill>
                  <a:schemeClr val="bg2"/>
                </a:solidFill>
              </a:rPr>
              <a:t>Add Presenters’ name</a:t>
            </a:r>
            <a:endParaRPr lang="en-US"/>
          </a:p>
        </p:txBody>
      </p:sp>
      <p:sp>
        <p:nvSpPr>
          <p:cNvPr id="15" name="Text Placeholder 21">
            <a:extLst>
              <a:ext uri="{FF2B5EF4-FFF2-40B4-BE49-F238E27FC236}">
                <a16:creationId xmlns:a16="http://schemas.microsoft.com/office/drawing/2014/main" id="{1AF5DC8E-D335-0841-B945-A052EC4F9CB7}"/>
              </a:ext>
            </a:extLst>
          </p:cNvPr>
          <p:cNvSpPr>
            <a:spLocks noGrp="1"/>
          </p:cNvSpPr>
          <p:nvPr>
            <p:ph type="body" sz="quarter" idx="14" hasCustomPrompt="1"/>
          </p:nvPr>
        </p:nvSpPr>
        <p:spPr>
          <a:xfrm>
            <a:off x="838195" y="4930449"/>
            <a:ext cx="5232400" cy="365125"/>
          </a:xfrm>
        </p:spPr>
        <p:txBody>
          <a:bodyPr/>
          <a:lstStyle>
            <a:lvl1pPr marL="0" marR="0" indent="0" algn="l" defTabSz="914400" rtl="0" eaLnBrk="1" fontAlgn="auto" latinLnBrk="0" hangingPunct="1">
              <a:lnSpc>
                <a:spcPct val="90000"/>
              </a:lnSpc>
              <a:spcBef>
                <a:spcPts val="1000"/>
              </a:spcBef>
              <a:spcAft>
                <a:spcPts val="0"/>
              </a:spcAft>
              <a:buClr>
                <a:schemeClr val="accent1"/>
              </a:buClr>
              <a:buSzTx/>
              <a:buFontTx/>
              <a:buNone/>
              <a:tabLst/>
              <a:defRPr sz="1400" b="0" i="0">
                <a:solidFill>
                  <a:schemeClr val="bg1"/>
                </a:solidFill>
                <a:latin typeface="Arial" panose="020B0604020202020204" pitchFamily="34" charset="0"/>
                <a:cs typeface="Arial" panose="020B0604020202020204" pitchFamily="34" charset="0"/>
              </a:defRPr>
            </a:lvl1pPr>
          </a:lstStyle>
          <a:p>
            <a:pPr marL="228600" marR="0" lvl="0" indent="-228600" algn="l" defTabSz="914400" rtl="0" eaLnBrk="1" fontAlgn="auto" latinLnBrk="0" hangingPunct="1">
              <a:lnSpc>
                <a:spcPct val="90000"/>
              </a:lnSpc>
              <a:spcBef>
                <a:spcPts val="1000"/>
              </a:spcBef>
              <a:spcAft>
                <a:spcPts val="0"/>
              </a:spcAft>
              <a:buClr>
                <a:schemeClr val="accent1"/>
              </a:buClr>
              <a:buSzTx/>
              <a:buFont typeface="Arial" panose="020B0604020202020204" pitchFamily="34" charset="0"/>
              <a:buChar char="•"/>
              <a:tabLst/>
              <a:defRPr/>
            </a:pPr>
            <a:r>
              <a:rPr lang="en-US" sz="1600" b="1">
                <a:solidFill>
                  <a:schemeClr val="bg2"/>
                </a:solidFill>
              </a:rPr>
              <a:t>Add job title</a:t>
            </a:r>
          </a:p>
          <a:p>
            <a:pPr lvl="0"/>
            <a:endParaRPr lang="en-US"/>
          </a:p>
        </p:txBody>
      </p:sp>
      <p:sp>
        <p:nvSpPr>
          <p:cNvPr id="16" name="Text Placeholder 21">
            <a:extLst>
              <a:ext uri="{FF2B5EF4-FFF2-40B4-BE49-F238E27FC236}">
                <a16:creationId xmlns:a16="http://schemas.microsoft.com/office/drawing/2014/main" id="{F1450298-4A44-8344-8A53-D203BE4CE6D1}"/>
              </a:ext>
            </a:extLst>
          </p:cNvPr>
          <p:cNvSpPr>
            <a:spLocks noGrp="1"/>
          </p:cNvSpPr>
          <p:nvPr>
            <p:ph type="body" sz="quarter" idx="15" hasCustomPrompt="1"/>
          </p:nvPr>
        </p:nvSpPr>
        <p:spPr>
          <a:xfrm>
            <a:off x="838195" y="5496506"/>
            <a:ext cx="5232400" cy="365125"/>
          </a:xfrm>
        </p:spPr>
        <p:txBody>
          <a:bodyPr/>
          <a:lstStyle>
            <a:lvl1pPr marL="0" marR="0" indent="0" algn="l" defTabSz="914400" rtl="0" eaLnBrk="1" fontAlgn="auto" latinLnBrk="0" hangingPunct="1">
              <a:lnSpc>
                <a:spcPct val="90000"/>
              </a:lnSpc>
              <a:spcBef>
                <a:spcPts val="1000"/>
              </a:spcBef>
              <a:spcAft>
                <a:spcPts val="0"/>
              </a:spcAft>
              <a:buClr>
                <a:schemeClr val="accent1"/>
              </a:buClr>
              <a:buSzTx/>
              <a:buFontTx/>
              <a:buNone/>
              <a:tabLst/>
              <a:defRPr sz="1400" b="0" i="0">
                <a:solidFill>
                  <a:schemeClr val="bg1"/>
                </a:solidFill>
                <a:latin typeface="Arial" panose="020B0604020202020204" pitchFamily="34" charset="0"/>
                <a:cs typeface="Arial" panose="020B0604020202020204" pitchFamily="34" charset="0"/>
              </a:defRPr>
            </a:lvl1pPr>
          </a:lstStyle>
          <a:p>
            <a:pPr marL="228600" marR="0" lvl="0" indent="-228600" algn="l" defTabSz="914400" rtl="0" eaLnBrk="1" fontAlgn="auto" latinLnBrk="0" hangingPunct="1">
              <a:lnSpc>
                <a:spcPct val="90000"/>
              </a:lnSpc>
              <a:spcBef>
                <a:spcPts val="1000"/>
              </a:spcBef>
              <a:spcAft>
                <a:spcPts val="0"/>
              </a:spcAft>
              <a:buClr>
                <a:schemeClr val="accent1"/>
              </a:buClr>
              <a:buSzTx/>
              <a:buFont typeface="Arial" panose="020B0604020202020204" pitchFamily="34" charset="0"/>
              <a:buChar char="•"/>
              <a:tabLst/>
              <a:defRPr/>
            </a:pPr>
            <a:r>
              <a:rPr lang="en-US" sz="1600" b="1">
                <a:solidFill>
                  <a:schemeClr val="bg2"/>
                </a:solidFill>
              </a:rPr>
              <a:t>Add presentation date</a:t>
            </a:r>
          </a:p>
        </p:txBody>
      </p:sp>
      <p:pic>
        <p:nvPicPr>
          <p:cNvPr id="20" name="Graphic 19">
            <a:extLst>
              <a:ext uri="{FF2B5EF4-FFF2-40B4-BE49-F238E27FC236}">
                <a16:creationId xmlns:a16="http://schemas.microsoft.com/office/drawing/2014/main" id="{63BB2014-660D-B444-BCBA-B2E4378EE19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7929" y="6230471"/>
            <a:ext cx="645458" cy="645458"/>
          </a:xfrm>
          <a:prstGeom prst="rect">
            <a:avLst/>
          </a:prstGeom>
        </p:spPr>
      </p:pic>
      <p:pic>
        <p:nvPicPr>
          <p:cNvPr id="22" name="Graphic 21">
            <a:extLst>
              <a:ext uri="{FF2B5EF4-FFF2-40B4-BE49-F238E27FC236}">
                <a16:creationId xmlns:a16="http://schemas.microsoft.com/office/drawing/2014/main" id="{7FDAD4E3-07F6-1743-8C11-07CC0FF49CDF}"/>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1080377" y="-17930"/>
            <a:ext cx="1129553" cy="1129553"/>
          </a:xfrm>
          <a:prstGeom prst="rect">
            <a:avLst/>
          </a:prstGeom>
        </p:spPr>
      </p:pic>
      <p:pic>
        <p:nvPicPr>
          <p:cNvPr id="24" name="Picture 23">
            <a:extLst>
              <a:ext uri="{FF2B5EF4-FFF2-40B4-BE49-F238E27FC236}">
                <a16:creationId xmlns:a16="http://schemas.microsoft.com/office/drawing/2014/main" id="{58A6175D-36F6-434D-BE14-808A7C9F1302}"/>
              </a:ext>
            </a:extLst>
          </p:cNvPr>
          <p:cNvPicPr>
            <a:picLocks noChangeAspect="1"/>
          </p:cNvPicPr>
          <p:nvPr userDrawn="1"/>
        </p:nvPicPr>
        <p:blipFill>
          <a:blip r:embed="rId6"/>
          <a:stretch>
            <a:fillRect/>
          </a:stretch>
        </p:blipFill>
        <p:spPr>
          <a:xfrm>
            <a:off x="9264745" y="6166115"/>
            <a:ext cx="2529639" cy="481836"/>
          </a:xfrm>
          <a:prstGeom prst="rect">
            <a:avLst/>
          </a:prstGeom>
        </p:spPr>
      </p:pic>
    </p:spTree>
    <p:extLst>
      <p:ext uri="{BB962C8B-B14F-4D97-AF65-F5344CB8AC3E}">
        <p14:creationId xmlns:p14="http://schemas.microsoft.com/office/powerpoint/2010/main" val="16137364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CA08C1-E4C7-BF48-BF5E-FAB6ACD67F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CBE92D-32D7-7A4C-B124-41B02D091D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37980E6A-5BB4-034A-BFC6-EBBB66BD5B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020B87-E659-4D42-8EE6-52F1656C83CB}"/>
              </a:ext>
            </a:extLst>
          </p:cNvPr>
          <p:cNvSpPr>
            <a:spLocks noGrp="1"/>
          </p:cNvSpPr>
          <p:nvPr>
            <p:ph type="sldNum" sz="quarter" idx="4"/>
          </p:nvPr>
        </p:nvSpPr>
        <p:spPr>
          <a:xfrm>
            <a:off x="838200" y="6356350"/>
            <a:ext cx="470647" cy="365125"/>
          </a:xfrm>
          <a:prstGeom prst="rect">
            <a:avLst/>
          </a:prstGeom>
        </p:spPr>
        <p:txBody>
          <a:bodyPr vert="horz" lIns="91440" tIns="45720" rIns="91440" bIns="45720" rtlCol="0" anchor="ctr"/>
          <a:lstStyle>
            <a:lvl1pPr algn="l">
              <a:defRPr sz="1200" b="1">
                <a:solidFill>
                  <a:schemeClr val="tx1"/>
                </a:solidFill>
                <a:latin typeface="Arial" panose="020B0604020202020204" pitchFamily="34" charset="0"/>
                <a:cs typeface="Arial" panose="020B0604020202020204" pitchFamily="34" charset="0"/>
              </a:defRPr>
            </a:lvl1pPr>
          </a:lstStyle>
          <a:p>
            <a:fld id="{A7F0B22C-0A9E-1F49-AEDF-5343966792C1}" type="slidenum">
              <a:rPr lang="en-US" smtClean="0"/>
              <a:pPr/>
              <a:t>‹#›</a:t>
            </a:fld>
            <a:endParaRPr lang="en-US"/>
          </a:p>
        </p:txBody>
      </p:sp>
    </p:spTree>
    <p:extLst>
      <p:ext uri="{BB962C8B-B14F-4D97-AF65-F5344CB8AC3E}">
        <p14:creationId xmlns:p14="http://schemas.microsoft.com/office/powerpoint/2010/main" val="1284947068"/>
      </p:ext>
    </p:extLst>
  </p:cSld>
  <p:clrMap bg1="lt1" tx1="dk1" bg2="lt2" tx2="dk2" accent1="accent1" accent2="accent2" accent3="accent3" accent4="accent4" accent5="accent5" accent6="accent6" hlink="hlink" folHlink="folHlink"/>
  <p:sldLayoutIdLst>
    <p:sldLayoutId id="2147483706" r:id="rId1"/>
    <p:sldLayoutId id="2147483714" r:id="rId2"/>
    <p:sldLayoutId id="2147483661" r:id="rId3"/>
    <p:sldLayoutId id="2147483710" r:id="rId4"/>
    <p:sldLayoutId id="2147483707" r:id="rId5"/>
    <p:sldLayoutId id="2147483676" r:id="rId6"/>
    <p:sldLayoutId id="2147483715" r:id="rId7"/>
    <p:sldLayoutId id="2147483713" r:id="rId8"/>
    <p:sldLayoutId id="2147483680" r:id="rId9"/>
    <p:sldLayoutId id="2147483712" r:id="rId10"/>
    <p:sldLayoutId id="2147483681" r:id="rId11"/>
    <p:sldLayoutId id="2147483683" r:id="rId12"/>
    <p:sldLayoutId id="2147483711" r:id="rId13"/>
    <p:sldLayoutId id="2147483682" r:id="rId14"/>
    <p:sldLayoutId id="2147483685" r:id="rId15"/>
    <p:sldLayoutId id="2147483662" r:id="rId16"/>
    <p:sldLayoutId id="2147483687" r:id="rId17"/>
    <p:sldLayoutId id="2147483689" r:id="rId18"/>
    <p:sldLayoutId id="2147483672" r:id="rId19"/>
    <p:sldLayoutId id="2147483674" r:id="rId20"/>
    <p:sldLayoutId id="2147483688" r:id="rId21"/>
    <p:sldLayoutId id="2147483696" r:id="rId22"/>
    <p:sldLayoutId id="2147483690" r:id="rId23"/>
    <p:sldLayoutId id="2147483667" r:id="rId24"/>
    <p:sldLayoutId id="2147483693" r:id="rId25"/>
    <p:sldLayoutId id="2147483692" r:id="rId26"/>
    <p:sldLayoutId id="2147483694" r:id="rId27"/>
    <p:sldLayoutId id="2147483695" r:id="rId28"/>
    <p:sldLayoutId id="2147483697" r:id="rId29"/>
    <p:sldLayoutId id="2147483698" r:id="rId30"/>
    <p:sldLayoutId id="2147483704" r:id="rId31"/>
    <p:sldLayoutId id="2147483699" r:id="rId32"/>
    <p:sldLayoutId id="2147483705" r:id="rId33"/>
  </p:sldLayoutIdLst>
  <p:hf hdr="0" ftr="0" dt="0"/>
  <p:txStyles>
    <p:titleStyle>
      <a:lvl1pPr algn="l" defTabSz="914400" rtl="0" eaLnBrk="1" latinLnBrk="0" hangingPunct="1">
        <a:lnSpc>
          <a:spcPct val="90000"/>
        </a:lnSpc>
        <a:spcBef>
          <a:spcPct val="0"/>
        </a:spcBef>
        <a:buNone/>
        <a:defRPr sz="2800" b="1" i="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9877C1-4D83-436F-B09B-2DE4CF2BECED}"/>
              </a:ext>
            </a:extLst>
          </p:cNvPr>
          <p:cNvSpPr>
            <a:spLocks noGrp="1"/>
          </p:cNvSpPr>
          <p:nvPr>
            <p:ph type="sldNum" sz="quarter" idx="12"/>
          </p:nvPr>
        </p:nvSpPr>
        <p:spPr>
          <a:xfrm>
            <a:off x="86763" y="6492875"/>
            <a:ext cx="470647" cy="365125"/>
          </a:xfrm>
        </p:spPr>
        <p:txBody>
          <a:bodyPr/>
          <a:lstStyle/>
          <a:p>
            <a:fld id="{A7F0B22C-0A9E-1F49-AEDF-5343966792C1}" type="slidenum">
              <a:rPr lang="en-US" smtClean="0"/>
              <a:t>1</a:t>
            </a:fld>
            <a:endParaRPr lang="en-US"/>
          </a:p>
        </p:txBody>
      </p:sp>
      <p:sp>
        <p:nvSpPr>
          <p:cNvPr id="3" name="Title 2">
            <a:extLst>
              <a:ext uri="{FF2B5EF4-FFF2-40B4-BE49-F238E27FC236}">
                <a16:creationId xmlns:a16="http://schemas.microsoft.com/office/drawing/2014/main" id="{67842E30-C3AC-4398-ABEB-68E0A37FD4B1}"/>
              </a:ext>
            </a:extLst>
          </p:cNvPr>
          <p:cNvSpPr>
            <a:spLocks noGrp="1"/>
          </p:cNvSpPr>
          <p:nvPr>
            <p:ph type="title"/>
          </p:nvPr>
        </p:nvSpPr>
        <p:spPr>
          <a:xfrm>
            <a:off x="828675" y="109474"/>
            <a:ext cx="10335510" cy="558240"/>
          </a:xfrm>
        </p:spPr>
        <p:txBody>
          <a:bodyPr/>
          <a:lstStyle/>
          <a:p>
            <a:r>
              <a:rPr kumimoji="0" lang="en-GB" altLang="en-US" sz="2800" b="0" i="0" u="none" strike="noStrike" cap="none" normalizeH="0" baseline="0" dirty="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The 12 Principles of the Agile Manifesto</a:t>
            </a:r>
            <a:endParaRPr lang="en-GB" dirty="0"/>
          </a:p>
        </p:txBody>
      </p:sp>
      <p:sp>
        <p:nvSpPr>
          <p:cNvPr id="4" name="Title 2">
            <a:extLst>
              <a:ext uri="{FF2B5EF4-FFF2-40B4-BE49-F238E27FC236}">
                <a16:creationId xmlns:a16="http://schemas.microsoft.com/office/drawing/2014/main" id="{013546B7-B409-4F7C-8FDE-1054AB053BDA}"/>
              </a:ext>
            </a:extLst>
          </p:cNvPr>
          <p:cNvSpPr txBox="1">
            <a:spLocks/>
          </p:cNvSpPr>
          <p:nvPr/>
        </p:nvSpPr>
        <p:spPr>
          <a:xfrm>
            <a:off x="847725" y="477110"/>
            <a:ext cx="10515600" cy="5582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chemeClr val="tx1"/>
                </a:solidFill>
                <a:latin typeface="Arial" panose="020B0604020202020204" pitchFamily="34" charset="0"/>
                <a:ea typeface="+mj-ea"/>
                <a:cs typeface="Arial" panose="020B0604020202020204" pitchFamily="34" charset="0"/>
              </a:defRPr>
            </a:lvl1pPr>
          </a:lstStyle>
          <a:p>
            <a:endParaRPr lang="en-GB" sz="1400" u="sng" dirty="0">
              <a:solidFill>
                <a:srgbClr val="9D00FF"/>
              </a:solidFill>
            </a:endParaRPr>
          </a:p>
        </p:txBody>
      </p:sp>
      <p:graphicFrame>
        <p:nvGraphicFramePr>
          <p:cNvPr id="6" name="Table 5">
            <a:extLst>
              <a:ext uri="{FF2B5EF4-FFF2-40B4-BE49-F238E27FC236}">
                <a16:creationId xmlns:a16="http://schemas.microsoft.com/office/drawing/2014/main" id="{46FC7C31-E8E2-1282-873D-27A8D22B631F}"/>
              </a:ext>
            </a:extLst>
          </p:cNvPr>
          <p:cNvGraphicFramePr>
            <a:graphicFrameLocks noGrp="1"/>
          </p:cNvGraphicFramePr>
          <p:nvPr>
            <p:extLst>
              <p:ext uri="{D42A27DB-BD31-4B8C-83A1-F6EECF244321}">
                <p14:modId xmlns:p14="http://schemas.microsoft.com/office/powerpoint/2010/main" val="3136785822"/>
              </p:ext>
            </p:extLst>
          </p:nvPr>
        </p:nvGraphicFramePr>
        <p:xfrm>
          <a:off x="828675" y="667714"/>
          <a:ext cx="10335510" cy="5308830"/>
        </p:xfrm>
        <a:graphic>
          <a:graphicData uri="http://schemas.openxmlformats.org/drawingml/2006/table">
            <a:tbl>
              <a:tblPr firstRow="1" firstCol="1" bandRow="1">
                <a:tableStyleId>{3C2FFA5D-87B4-456A-9821-1D502468CF0F}</a:tableStyleId>
              </a:tblPr>
              <a:tblGrid>
                <a:gridCol w="5167755">
                  <a:extLst>
                    <a:ext uri="{9D8B030D-6E8A-4147-A177-3AD203B41FA5}">
                      <a16:colId xmlns:a16="http://schemas.microsoft.com/office/drawing/2014/main" val="1951214620"/>
                    </a:ext>
                  </a:extLst>
                </a:gridCol>
                <a:gridCol w="5167755">
                  <a:extLst>
                    <a:ext uri="{9D8B030D-6E8A-4147-A177-3AD203B41FA5}">
                      <a16:colId xmlns:a16="http://schemas.microsoft.com/office/drawing/2014/main" val="365853887"/>
                    </a:ext>
                  </a:extLst>
                </a:gridCol>
              </a:tblGrid>
              <a:tr h="1044548">
                <a:tc>
                  <a:txBody>
                    <a:bodyPr/>
                    <a:lstStyle/>
                    <a:p>
                      <a:r>
                        <a:rPr lang="en-GB" sz="1800" b="0" kern="100" spc="-20">
                          <a:solidFill>
                            <a:schemeClr val="bg1"/>
                          </a:solidFill>
                          <a:effectLst/>
                          <a:latin typeface="+mn-lt"/>
                        </a:rPr>
                        <a:t>1 Our highest priority is to satisfy the customer through early and continuous delivery of valuable software.</a:t>
                      </a:r>
                      <a:endParaRPr lang="en-GB" sz="1400" b="0" kern="100">
                        <a:solidFill>
                          <a:schemeClr val="bg1"/>
                        </a:solidFill>
                        <a:effectLst/>
                        <a:latin typeface="+mn-lt"/>
                        <a:ea typeface="Times New Roman" panose="02020603050405020304" pitchFamily="18" charset="0"/>
                        <a:cs typeface="Times New Roman" panose="02020603050405020304" pitchFamily="18" charset="0"/>
                      </a:endParaRPr>
                    </a:p>
                  </a:txBody>
                  <a:tcPr marL="48229" marR="48229" marT="0" marB="0"/>
                </a:tc>
                <a:tc>
                  <a:txBody>
                    <a:bodyPr/>
                    <a:lstStyle/>
                    <a:p>
                      <a:r>
                        <a:rPr lang="en-GB" sz="1800" b="0" kern="100" spc="-20">
                          <a:solidFill>
                            <a:schemeClr val="bg1"/>
                          </a:solidFill>
                          <a:effectLst/>
                          <a:latin typeface="+mn-lt"/>
                        </a:rPr>
                        <a:t>2 Welcome changing requirements, even late in development. Agile processes harness change for the customer’s competitive advantage.</a:t>
                      </a:r>
                      <a:endParaRPr lang="en-GB" sz="1400" b="0" kern="100">
                        <a:solidFill>
                          <a:schemeClr val="bg1"/>
                        </a:solidFill>
                        <a:effectLst/>
                        <a:latin typeface="+mn-lt"/>
                        <a:ea typeface="Times New Roman" panose="02020603050405020304" pitchFamily="18" charset="0"/>
                        <a:cs typeface="Times New Roman" panose="02020603050405020304" pitchFamily="18" charset="0"/>
                      </a:endParaRPr>
                    </a:p>
                  </a:txBody>
                  <a:tcPr marL="48229" marR="48229" marT="0" marB="0"/>
                </a:tc>
                <a:extLst>
                  <a:ext uri="{0D108BD9-81ED-4DB2-BD59-A6C34878D82A}">
                    <a16:rowId xmlns:a16="http://schemas.microsoft.com/office/drawing/2014/main" val="3950559362"/>
                  </a:ext>
                </a:extLst>
              </a:tr>
              <a:tr h="870457">
                <a:tc>
                  <a:txBody>
                    <a:bodyPr/>
                    <a:lstStyle/>
                    <a:p>
                      <a:r>
                        <a:rPr lang="en-GB" sz="1800" b="0" kern="100" spc="-20">
                          <a:solidFill>
                            <a:schemeClr val="bg1"/>
                          </a:solidFill>
                          <a:effectLst/>
                          <a:latin typeface="+mn-lt"/>
                        </a:rPr>
                        <a:t>3 Deliver working software frequently, from a couple of weeks to a couple of months, with a preference to the shorter timescale.</a:t>
                      </a:r>
                      <a:endParaRPr lang="en-GB" sz="1400" b="0" kern="100">
                        <a:solidFill>
                          <a:schemeClr val="bg1"/>
                        </a:solidFill>
                        <a:effectLst/>
                        <a:latin typeface="+mn-lt"/>
                        <a:ea typeface="Times New Roman" panose="02020603050405020304" pitchFamily="18" charset="0"/>
                        <a:cs typeface="Times New Roman" panose="02020603050405020304" pitchFamily="18" charset="0"/>
                      </a:endParaRPr>
                    </a:p>
                  </a:txBody>
                  <a:tcPr marL="48229" marR="48229" marT="0" marB="0"/>
                </a:tc>
                <a:tc>
                  <a:txBody>
                    <a:bodyPr/>
                    <a:lstStyle/>
                    <a:p>
                      <a:r>
                        <a:rPr lang="en-GB" sz="1800" b="0" kern="100" spc="-20">
                          <a:solidFill>
                            <a:schemeClr val="bg1"/>
                          </a:solidFill>
                          <a:effectLst/>
                          <a:latin typeface="+mn-lt"/>
                        </a:rPr>
                        <a:t>4 Businesspeople and developers must work together daily throughout the project.</a:t>
                      </a:r>
                      <a:endParaRPr lang="en-GB" sz="1400" b="0" kern="100">
                        <a:solidFill>
                          <a:schemeClr val="bg1"/>
                        </a:solidFill>
                        <a:effectLst/>
                        <a:latin typeface="+mn-lt"/>
                        <a:ea typeface="Times New Roman" panose="02020603050405020304" pitchFamily="18" charset="0"/>
                        <a:cs typeface="Times New Roman" panose="02020603050405020304" pitchFamily="18" charset="0"/>
                      </a:endParaRPr>
                    </a:p>
                  </a:txBody>
                  <a:tcPr marL="48229" marR="48229" marT="0" marB="0"/>
                </a:tc>
                <a:extLst>
                  <a:ext uri="{0D108BD9-81ED-4DB2-BD59-A6C34878D82A}">
                    <a16:rowId xmlns:a16="http://schemas.microsoft.com/office/drawing/2014/main" val="2825673542"/>
                  </a:ext>
                </a:extLst>
              </a:tr>
              <a:tr h="870457">
                <a:tc>
                  <a:txBody>
                    <a:bodyPr/>
                    <a:lstStyle/>
                    <a:p>
                      <a:r>
                        <a:rPr lang="en-GB" sz="1800" b="0" kern="100" spc="-20">
                          <a:solidFill>
                            <a:schemeClr val="bg1"/>
                          </a:solidFill>
                          <a:effectLst/>
                          <a:latin typeface="+mn-lt"/>
                        </a:rPr>
                        <a:t>5 Build projects around motivated individuals. Give them the environment and support they need and trust them to get the job done.</a:t>
                      </a:r>
                      <a:endParaRPr lang="en-GB" sz="1400" b="0" kern="100">
                        <a:solidFill>
                          <a:schemeClr val="bg1"/>
                        </a:solidFill>
                        <a:effectLst/>
                        <a:latin typeface="+mn-lt"/>
                        <a:ea typeface="Times New Roman" panose="02020603050405020304" pitchFamily="18" charset="0"/>
                        <a:cs typeface="Times New Roman" panose="02020603050405020304" pitchFamily="18" charset="0"/>
                      </a:endParaRPr>
                    </a:p>
                  </a:txBody>
                  <a:tcPr marL="48229" marR="48229" marT="0" marB="0"/>
                </a:tc>
                <a:tc>
                  <a:txBody>
                    <a:bodyPr/>
                    <a:lstStyle/>
                    <a:p>
                      <a:r>
                        <a:rPr lang="en-GB" sz="1800" b="0" kern="100" spc="-20" dirty="0">
                          <a:solidFill>
                            <a:schemeClr val="bg1"/>
                          </a:solidFill>
                          <a:effectLst/>
                          <a:latin typeface="+mn-lt"/>
                        </a:rPr>
                        <a:t>6 The most efficient and effective method of conveying information to and within a development team is face-to-face conversation.</a:t>
                      </a:r>
                      <a:endParaRPr lang="en-GB" sz="1400" b="0" kern="100" dirty="0">
                        <a:solidFill>
                          <a:schemeClr val="bg1"/>
                        </a:solidFill>
                        <a:effectLst/>
                        <a:latin typeface="+mn-lt"/>
                        <a:ea typeface="Times New Roman" panose="02020603050405020304" pitchFamily="18" charset="0"/>
                        <a:cs typeface="Times New Roman" panose="02020603050405020304" pitchFamily="18" charset="0"/>
                      </a:endParaRPr>
                    </a:p>
                  </a:txBody>
                  <a:tcPr marL="48229" marR="48229" marT="0" marB="0"/>
                </a:tc>
                <a:extLst>
                  <a:ext uri="{0D108BD9-81ED-4DB2-BD59-A6C34878D82A}">
                    <a16:rowId xmlns:a16="http://schemas.microsoft.com/office/drawing/2014/main" val="3427707612"/>
                  </a:ext>
                </a:extLst>
              </a:tr>
              <a:tr h="1133605">
                <a:tc>
                  <a:txBody>
                    <a:bodyPr/>
                    <a:lstStyle/>
                    <a:p>
                      <a:r>
                        <a:rPr lang="en-GB" sz="1800" b="0" kern="100" spc="-20" dirty="0">
                          <a:solidFill>
                            <a:schemeClr val="bg1"/>
                          </a:solidFill>
                          <a:effectLst/>
                          <a:latin typeface="+mn-lt"/>
                        </a:rPr>
                        <a:t>7 Working software is the primary measure of progress.</a:t>
                      </a:r>
                      <a:endParaRPr lang="en-GB" sz="1400" b="0" kern="100" dirty="0">
                        <a:solidFill>
                          <a:schemeClr val="bg1"/>
                        </a:solidFill>
                        <a:effectLst/>
                        <a:latin typeface="+mn-lt"/>
                        <a:ea typeface="Times New Roman" panose="02020603050405020304" pitchFamily="18" charset="0"/>
                        <a:cs typeface="Times New Roman" panose="02020603050405020304" pitchFamily="18" charset="0"/>
                      </a:endParaRPr>
                    </a:p>
                  </a:txBody>
                  <a:tcPr marL="48229" marR="48229" marT="0" marB="0"/>
                </a:tc>
                <a:tc>
                  <a:txBody>
                    <a:bodyPr/>
                    <a:lstStyle/>
                    <a:p>
                      <a:r>
                        <a:rPr lang="en-GB" sz="1800" b="0" kern="100" spc="-20">
                          <a:solidFill>
                            <a:schemeClr val="bg1"/>
                          </a:solidFill>
                          <a:effectLst/>
                          <a:latin typeface="+mn-lt"/>
                        </a:rPr>
                        <a:t>8 Agile processes promote sustainable development. The sponsors, developers, and users should be able to maintain a constant pace indefinitely.</a:t>
                      </a:r>
                      <a:endParaRPr lang="en-GB" sz="1400" b="0" kern="100">
                        <a:solidFill>
                          <a:schemeClr val="bg1"/>
                        </a:solidFill>
                        <a:effectLst/>
                        <a:latin typeface="+mn-lt"/>
                        <a:ea typeface="Times New Roman" panose="02020603050405020304" pitchFamily="18" charset="0"/>
                        <a:cs typeface="Times New Roman" panose="02020603050405020304" pitchFamily="18" charset="0"/>
                      </a:endParaRPr>
                    </a:p>
                  </a:txBody>
                  <a:tcPr marL="48229" marR="48229" marT="0" marB="0"/>
                </a:tc>
                <a:extLst>
                  <a:ext uri="{0D108BD9-81ED-4DB2-BD59-A6C34878D82A}">
                    <a16:rowId xmlns:a16="http://schemas.microsoft.com/office/drawing/2014/main" val="2022753690"/>
                  </a:ext>
                </a:extLst>
              </a:tr>
              <a:tr h="566803">
                <a:tc>
                  <a:txBody>
                    <a:bodyPr/>
                    <a:lstStyle/>
                    <a:p>
                      <a:r>
                        <a:rPr lang="en-GB" sz="1800" b="0" kern="100" spc="-20">
                          <a:solidFill>
                            <a:schemeClr val="bg1"/>
                          </a:solidFill>
                          <a:effectLst/>
                          <a:latin typeface="+mn-lt"/>
                        </a:rPr>
                        <a:t>9 Continuous attention to technical excellence and good design enhances agility.</a:t>
                      </a:r>
                      <a:endParaRPr lang="en-GB" sz="1400" b="0" kern="100">
                        <a:solidFill>
                          <a:schemeClr val="bg1"/>
                        </a:solidFill>
                        <a:effectLst/>
                        <a:latin typeface="+mn-lt"/>
                        <a:ea typeface="Times New Roman" panose="02020603050405020304" pitchFamily="18" charset="0"/>
                        <a:cs typeface="Times New Roman" panose="02020603050405020304" pitchFamily="18" charset="0"/>
                      </a:endParaRPr>
                    </a:p>
                  </a:txBody>
                  <a:tcPr marL="48229" marR="48229" marT="0" marB="0"/>
                </a:tc>
                <a:tc>
                  <a:txBody>
                    <a:bodyPr/>
                    <a:lstStyle/>
                    <a:p>
                      <a:r>
                        <a:rPr lang="en-GB" sz="1800" b="0" kern="100" spc="-20" dirty="0">
                          <a:solidFill>
                            <a:schemeClr val="bg1"/>
                          </a:solidFill>
                          <a:effectLst/>
                          <a:latin typeface="+mn-lt"/>
                        </a:rPr>
                        <a:t>10 Simplicity–the art of maximizing the amount of work not done–is essential.</a:t>
                      </a:r>
                      <a:endParaRPr lang="en-GB" sz="1400" b="0" kern="100" dirty="0">
                        <a:solidFill>
                          <a:schemeClr val="bg1"/>
                        </a:solidFill>
                        <a:effectLst/>
                        <a:latin typeface="+mn-lt"/>
                        <a:ea typeface="Times New Roman" panose="02020603050405020304" pitchFamily="18" charset="0"/>
                        <a:cs typeface="Times New Roman" panose="02020603050405020304" pitchFamily="18" charset="0"/>
                      </a:endParaRPr>
                    </a:p>
                  </a:txBody>
                  <a:tcPr marL="48229" marR="48229" marT="0" marB="0"/>
                </a:tc>
                <a:extLst>
                  <a:ext uri="{0D108BD9-81ED-4DB2-BD59-A6C34878D82A}">
                    <a16:rowId xmlns:a16="http://schemas.microsoft.com/office/drawing/2014/main" val="3023437119"/>
                  </a:ext>
                </a:extLst>
              </a:tr>
              <a:tr h="790016">
                <a:tc>
                  <a:txBody>
                    <a:bodyPr/>
                    <a:lstStyle/>
                    <a:p>
                      <a:r>
                        <a:rPr lang="en-GB" sz="1800" b="0" kern="100" spc="-20">
                          <a:solidFill>
                            <a:schemeClr val="bg1"/>
                          </a:solidFill>
                          <a:effectLst/>
                          <a:latin typeface="+mn-lt"/>
                        </a:rPr>
                        <a:t>11 The best architectures, requirements, and designs emerge from self-organizing teams.</a:t>
                      </a:r>
                      <a:endParaRPr lang="en-GB" sz="1400" b="0" kern="100">
                        <a:solidFill>
                          <a:schemeClr val="bg1"/>
                        </a:solidFill>
                        <a:effectLst/>
                        <a:latin typeface="+mn-lt"/>
                        <a:ea typeface="Times New Roman" panose="02020603050405020304" pitchFamily="18" charset="0"/>
                        <a:cs typeface="Times New Roman" panose="02020603050405020304" pitchFamily="18" charset="0"/>
                      </a:endParaRPr>
                    </a:p>
                  </a:txBody>
                  <a:tcPr marL="48229" marR="48229" marT="0" marB="0"/>
                </a:tc>
                <a:tc>
                  <a:txBody>
                    <a:bodyPr/>
                    <a:lstStyle/>
                    <a:p>
                      <a:r>
                        <a:rPr lang="en-GB" sz="1800" b="0" kern="100" spc="-20" dirty="0">
                          <a:solidFill>
                            <a:schemeClr val="bg1"/>
                          </a:solidFill>
                          <a:effectLst/>
                          <a:latin typeface="+mn-lt"/>
                        </a:rPr>
                        <a:t>12 At regular intervals, the team reflects on how to become more effective, then tunes and adjusts its behaviour accordingly.</a:t>
                      </a:r>
                      <a:endParaRPr lang="en-GB" sz="1400" b="0" kern="100" dirty="0">
                        <a:solidFill>
                          <a:schemeClr val="bg1"/>
                        </a:solidFill>
                        <a:effectLst/>
                        <a:latin typeface="+mn-lt"/>
                        <a:ea typeface="Times New Roman" panose="02020603050405020304" pitchFamily="18" charset="0"/>
                        <a:cs typeface="Times New Roman" panose="02020603050405020304" pitchFamily="18" charset="0"/>
                      </a:endParaRPr>
                    </a:p>
                  </a:txBody>
                  <a:tcPr marL="48229" marR="48229" marT="0" marB="0"/>
                </a:tc>
                <a:extLst>
                  <a:ext uri="{0D108BD9-81ED-4DB2-BD59-A6C34878D82A}">
                    <a16:rowId xmlns:a16="http://schemas.microsoft.com/office/drawing/2014/main" val="3232417712"/>
                  </a:ext>
                </a:extLst>
              </a:tr>
            </a:tbl>
          </a:graphicData>
        </a:graphic>
      </p:graphicFrame>
      <p:sp>
        <p:nvSpPr>
          <p:cNvPr id="7" name="Rectangle 1">
            <a:extLst>
              <a:ext uri="{FF2B5EF4-FFF2-40B4-BE49-F238E27FC236}">
                <a16:creationId xmlns:a16="http://schemas.microsoft.com/office/drawing/2014/main" id="{D9CD68CF-5BD5-4259-B3DE-53B8D6E81497}"/>
              </a:ext>
            </a:extLst>
          </p:cNvPr>
          <p:cNvSpPr>
            <a:spLocks noChangeArrowheads="1"/>
          </p:cNvSpPr>
          <p:nvPr/>
        </p:nvSpPr>
        <p:spPr bwMode="auto">
          <a:xfrm>
            <a:off x="2718517" y="1500869"/>
            <a:ext cx="237566"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500" b="0" i="0" u="none" strike="noStrike" cap="none" normalizeH="0" baseline="0" dirty="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a:t>
            </a:r>
            <a:endParaRPr kumimoji="0" lang="en-GB"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85283149"/>
      </p:ext>
    </p:extLst>
  </p:cSld>
  <p:clrMapOvr>
    <a:masterClrMapping/>
  </p:clrMapOvr>
</p:sld>
</file>

<file path=ppt/theme/theme1.xml><?xml version="1.0" encoding="utf-8"?>
<a:theme xmlns:a="http://schemas.openxmlformats.org/drawingml/2006/main" name="Charles Taylor Theme">
  <a:themeElements>
    <a:clrScheme name="Custom 1">
      <a:dk1>
        <a:srgbClr val="000000"/>
      </a:dk1>
      <a:lt1>
        <a:srgbClr val="FFFFFF"/>
      </a:lt1>
      <a:dk2>
        <a:srgbClr val="000000"/>
      </a:dk2>
      <a:lt2>
        <a:srgbClr val="F8F8F8"/>
      </a:lt2>
      <a:accent1>
        <a:srgbClr val="A300FF"/>
      </a:accent1>
      <a:accent2>
        <a:srgbClr val="00D500"/>
      </a:accent2>
      <a:accent3>
        <a:srgbClr val="7E69FF"/>
      </a:accent3>
      <a:accent4>
        <a:srgbClr val="302C41"/>
      </a:accent4>
      <a:accent5>
        <a:srgbClr val="515061"/>
      </a:accent5>
      <a:accent6>
        <a:srgbClr val="CAC300"/>
      </a:accent6>
      <a:hlink>
        <a:srgbClr val="809086"/>
      </a:hlink>
      <a:folHlink>
        <a:srgbClr val="FF5E0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 Managing Agency - PPT" id="{13618124-488A-41C5-B803-25E0DBF912CD}" vid="{C1C31505-7FEA-4A00-BAC2-85442C6B54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8d4be194-14e1-415b-93b6-a80635671743">
      <UserInfo>
        <DisplayName>Richard McManus</DisplayName>
        <AccountId>73</AccountId>
        <AccountType/>
      </UserInfo>
    </SharedWithUsers>
    <TaxCatchAll xmlns="8d4be194-14e1-415b-93b6-a80635671743" xsi:nil="true"/>
    <lcf76f155ced4ddcb4097134ff3c332f xmlns="fb6c3925-0617-4cf4-9f45-1332e4d20bda">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15330AF4F3FD84599D8CE04A0778924" ma:contentTypeVersion="16" ma:contentTypeDescription="Create a new document." ma:contentTypeScope="" ma:versionID="a12f2f50a1cc194bc7c0dca642ac997e">
  <xsd:schema xmlns:xsd="http://www.w3.org/2001/XMLSchema" xmlns:xs="http://www.w3.org/2001/XMLSchema" xmlns:p="http://schemas.microsoft.com/office/2006/metadata/properties" xmlns:ns2="8d4be194-14e1-415b-93b6-a80635671743" xmlns:ns3="fb6c3925-0617-4cf4-9f45-1332e4d20bda" targetNamespace="http://schemas.microsoft.com/office/2006/metadata/properties" ma:root="true" ma:fieldsID="258b7dfab757c01c59befb2b7387fb7c" ns2:_="" ns3:_="">
    <xsd:import namespace="8d4be194-14e1-415b-93b6-a80635671743"/>
    <xsd:import namespace="fb6c3925-0617-4cf4-9f45-1332e4d20bda"/>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element ref="ns3:MediaServiceAutoKeyPoints" minOccurs="0"/>
                <xsd:element ref="ns3:MediaServiceKeyPoints" minOccurs="0"/>
                <xsd:element ref="ns3:MediaLengthInSeconds" minOccurs="0"/>
                <xsd:element ref="ns3:lcf76f155ced4ddcb4097134ff3c332f" minOccurs="0"/>
                <xsd:element ref="ns2:TaxCatchAll"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4be194-14e1-415b-93b6-a8063567174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522659ac-251d-41e4-983d-96991afe22ca}" ma:internalName="TaxCatchAll" ma:showField="CatchAllData" ma:web="8d4be194-14e1-415b-93b6-a8063567174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fb6c3925-0617-4cf4-9f45-1332e4d20bda"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dbc20f44-a9c6-4a29-b361-1a20715b72b4"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4A68461-F12E-4D7A-9664-53FF603ECE7E}">
  <ds:schemaRefs>
    <ds:schemaRef ds:uri="http://purl.org/dc/elements/1.1/"/>
    <ds:schemaRef ds:uri="http://schemas.microsoft.com/office/2006/metadata/properties"/>
    <ds:schemaRef ds:uri="fb6c3925-0617-4cf4-9f45-1332e4d20bda"/>
    <ds:schemaRef ds:uri="8d4be194-14e1-415b-93b6-a8063567174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C90EB920-1C7A-47DB-8647-AB49F6EB167A}">
  <ds:schemaRefs>
    <ds:schemaRef ds:uri="8d4be194-14e1-415b-93b6-a80635671743"/>
    <ds:schemaRef ds:uri="fb6c3925-0617-4cf4-9f45-1332e4d20bd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A8A915C-E89E-4553-9964-CB859F3FBC5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Widescreen - CT Managing Agency - PPT</Template>
  <TotalTime>613</TotalTime>
  <Words>228</Words>
  <Application>Microsoft Office PowerPoint</Application>
  <PresentationFormat>Widescreen</PresentationFormat>
  <Paragraphs>15</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Charles Taylor Theme</vt:lpstr>
      <vt:lpstr>The 12 Principles of the Agile Manifesto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Kiran Bhovan</dc:creator>
  <cp:lastModifiedBy>Alexandra Pepper</cp:lastModifiedBy>
  <cp:revision>11</cp:revision>
  <cp:lastPrinted>2019-05-07T10:07:48Z</cp:lastPrinted>
  <dcterms:created xsi:type="dcterms:W3CDTF">2019-07-19T16:04:39Z</dcterms:created>
  <dcterms:modified xsi:type="dcterms:W3CDTF">2023-05-26T10:36:42Z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3374919</vt:lpwstr>
  </property>
  <property fmtid="{D5CDD505-2E9C-101B-9397-08002B2CF9AE}" pid="3" name="NXPowerLiteSettings">
    <vt:lpwstr>C74006B004C800</vt:lpwstr>
  </property>
  <property fmtid="{D5CDD505-2E9C-101B-9397-08002B2CF9AE}" pid="4" name="NXPowerLiteVersion">
    <vt:lpwstr>S7.1.19</vt:lpwstr>
  </property>
  <property fmtid="{D5CDD505-2E9C-101B-9397-08002B2CF9AE}" pid="5" name="ContentTypeId">
    <vt:lpwstr>0x010100A15330AF4F3FD84599D8CE04A0778924</vt:lpwstr>
  </property>
  <property fmtid="{D5CDD505-2E9C-101B-9397-08002B2CF9AE}" pid="6" name="MediaServiceImageTags">
    <vt:lpwstr/>
  </property>
</Properties>
</file>