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8" r:id="rId4"/>
    <p:sldId id="269" r:id="rId5"/>
    <p:sldId id="270" r:id="rId6"/>
    <p:sldId id="271" r:id="rId7"/>
    <p:sldId id="272" r:id="rId8"/>
    <p:sldId id="273"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5</a:t>
            </a:fld>
            <a:endParaRPr lang="en-US" dirty="0"/>
          </a:p>
        </p:txBody>
      </p:sp>
    </p:spTree>
    <p:extLst>
      <p:ext uri="{BB962C8B-B14F-4D97-AF65-F5344CB8AC3E}">
        <p14:creationId xmlns:p14="http://schemas.microsoft.com/office/powerpoint/2010/main" val="317820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PRD examples</a:t>
            </a:r>
          </a:p>
          <a:p>
            <a:r>
              <a:rPr lang="en-US" dirty="0"/>
              <a:t>Remove this slide</a:t>
            </a:r>
          </a:p>
        </p:txBody>
      </p:sp>
      <p:sp>
        <p:nvSpPr>
          <p:cNvPr id="4" name="Slide Number Placeholder 3"/>
          <p:cNvSpPr>
            <a:spLocks noGrp="1"/>
          </p:cNvSpPr>
          <p:nvPr>
            <p:ph type="sldNum" sz="quarter" idx="10"/>
          </p:nvPr>
        </p:nvSpPr>
        <p:spPr/>
        <p:txBody>
          <a:bodyPr/>
          <a:lstStyle/>
          <a:p>
            <a:fld id="{DD7BFDEA-A312-4CA2-BCFF-296849B7323C}" type="slidenum">
              <a:rPr lang="en-US" smtClean="0"/>
              <a:t>6</a:t>
            </a:fld>
            <a:endParaRPr lang="en-US" dirty="0"/>
          </a:p>
        </p:txBody>
      </p:sp>
    </p:spTree>
    <p:extLst>
      <p:ext uri="{BB962C8B-B14F-4D97-AF65-F5344CB8AC3E}">
        <p14:creationId xmlns:p14="http://schemas.microsoft.com/office/powerpoint/2010/main" val="156120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39016293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 xmlns:a16="http://schemas.microsoft.com/office/drawing/2014/main"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smtClean="0">
                <a:solidFill>
                  <a:srgbClr val="FFFFFF"/>
                </a:solidFill>
              </a:rPr>
              <a:t>Application of AI</a:t>
            </a:r>
            <a:endParaRPr lang="en-US" dirty="0">
              <a:solidFill>
                <a:srgbClr val="FFFFFF"/>
              </a:solidFill>
            </a:endParaRPr>
          </a:p>
        </p:txBody>
      </p:sp>
    </p:spTree>
    <p:extLst>
      <p:ext uri="{BB962C8B-B14F-4D97-AF65-F5344CB8AC3E}">
        <p14:creationId xmlns:p14="http://schemas.microsoft.com/office/powerpoint/2010/main" val="180854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licdn.com/mpr/mpr/AAEAAQAAAAAAAArRAAAAJGY2ZTAzNjNhLTNhNjAtNDYwYi05Y2EzLWY3MTBhZWIxMjU0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32"/>
            <a:ext cx="12234510" cy="677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684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AI">
            <a:extLst>
              <a:ext uri="{FF2B5EF4-FFF2-40B4-BE49-F238E27FC236}">
                <a16:creationId xmlns="" xmlns:a16="http://schemas.microsoft.com/office/drawing/2014/main" id="{F95FD3AB-B96F-4A2A-91FD-4B31E38C1DC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9878"/>
          <a:stretch/>
        </p:blipFill>
        <p:spPr bwMode="auto">
          <a:xfrm>
            <a:off x="714550" y="520118"/>
            <a:ext cx="9981413" cy="586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2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rtificial Intelligence is a sum of many algorithms..&#10;Constraint Satisfaction&#10;Probabilistic reasoning&#10;Logical Reasoning&#10;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 y="1"/>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6649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616" y="75478"/>
            <a:ext cx="9296220" cy="6782522"/>
          </a:xfrm>
          <a:prstGeom prst="rect">
            <a:avLst/>
          </a:prstGeom>
        </p:spPr>
      </p:pic>
    </p:spTree>
    <p:extLst>
      <p:ext uri="{BB962C8B-B14F-4D97-AF65-F5344CB8AC3E}">
        <p14:creationId xmlns:p14="http://schemas.microsoft.com/office/powerpoint/2010/main" val="29644244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TIFICIAL&#10;INTELLIGENCE&#10;SENSE&#10;COMPREHEND&#10;LEARN&#10;ACT&#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6"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413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9710" y="141914"/>
            <a:ext cx="9427780" cy="6696057"/>
          </a:xfrm>
          <a:prstGeom prst="rect">
            <a:avLst/>
          </a:prstGeom>
        </p:spPr>
      </p:pic>
    </p:spTree>
    <p:extLst>
      <p:ext uri="{BB962C8B-B14F-4D97-AF65-F5344CB8AC3E}">
        <p14:creationId xmlns:p14="http://schemas.microsoft.com/office/powerpoint/2010/main" val="39525025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280</TotalTime>
  <Words>144</Words>
  <Application>Microsoft Office PowerPoint</Application>
  <PresentationFormat>Widescreen</PresentationFormat>
  <Paragraphs>11</Paragraphs>
  <Slides>9</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Application of AI</vt:lpstr>
      <vt:lpstr>PowerPoint Presentation</vt:lpstr>
      <vt:lpstr>PowerPoint Presentation</vt:lpstr>
      <vt:lpstr>PowerPoint Presentation</vt:lpstr>
      <vt:lpstr>PowerPoint Presentation</vt:lpstr>
      <vt:lpstr>PowerPoint Presentation</vt:lpstr>
      <vt:lpstr>PowerPoint Presentation</vt:lpstr>
      <vt:lpstr>Works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131</cp:revision>
  <dcterms:created xsi:type="dcterms:W3CDTF">2019-12-12T06:34:25Z</dcterms:created>
  <dcterms:modified xsi:type="dcterms:W3CDTF">2020-01-13T17:17:05Z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