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4"/>
  </p:notesMasterIdLst>
  <p:handoutMasterIdLst>
    <p:handoutMasterId r:id="rId25"/>
  </p:handoutMasterIdLst>
  <p:sldIdLst>
    <p:sldId id="329" r:id="rId5"/>
    <p:sldId id="315" r:id="rId6"/>
    <p:sldId id="333" r:id="rId7"/>
    <p:sldId id="335" r:id="rId8"/>
    <p:sldId id="336" r:id="rId9"/>
    <p:sldId id="337" r:id="rId10"/>
    <p:sldId id="317" r:id="rId11"/>
    <p:sldId id="316" r:id="rId12"/>
    <p:sldId id="324" r:id="rId13"/>
    <p:sldId id="325" r:id="rId14"/>
    <p:sldId id="331" r:id="rId15"/>
    <p:sldId id="319" r:id="rId16"/>
    <p:sldId id="334" r:id="rId17"/>
    <p:sldId id="320" r:id="rId18"/>
    <p:sldId id="321" r:id="rId19"/>
    <p:sldId id="326" r:id="rId20"/>
    <p:sldId id="327" r:id="rId21"/>
    <p:sldId id="332" r:id="rId22"/>
    <p:sldId id="32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69696"/>
    <a:srgbClr val="A6A6A6"/>
    <a:srgbClr val="4C1213"/>
    <a:srgbClr val="690304"/>
    <a:srgbClr val="9E9A95"/>
    <a:srgbClr val="382E25"/>
    <a:srgbClr val="C17945"/>
    <a:srgbClr val="31526A"/>
    <a:srgbClr val="252626"/>
    <a:srgbClr val="C6B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77" autoAdjust="0"/>
    <p:restoredTop sz="86395" autoAdjust="0"/>
  </p:normalViewPr>
  <p:slideViewPr>
    <p:cSldViewPr snapToGrid="0" snapToObjects="1">
      <p:cViewPr varScale="1">
        <p:scale>
          <a:sx n="114" d="100"/>
          <a:sy n="114" d="100"/>
        </p:scale>
        <p:origin x="888" y="8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4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23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8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9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0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5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D261-4ACC-5E49-97C5-9D8FD2D9A3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1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8208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</a:t>
            </a:r>
            <a:br>
              <a:rPr lang="en-US" dirty="0"/>
            </a:br>
            <a:r>
              <a:rPr lang="en-US" dirty="0"/>
              <a:t>title of presentation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5544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80B8-3A35-8743-BF49-0929B30328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764" y="-35901"/>
            <a:ext cx="3044952" cy="11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90863" y="962981"/>
            <a:ext cx="3999840" cy="806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65867"/>
            <a:ext cx="3999840" cy="246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77F9C-777B-824B-9447-11C653DBCC4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E9AC3-F08E-BA40-BE37-42D7311303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AFFA3EC-9463-2D4C-BC88-A8EF3D4080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12AF-3CBE-A149-B5F4-0072AAC01D7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DDCA7A-03B7-A742-942F-BEBFB05EA3C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0154FF-283D-D947-A17A-8355E651D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BE010-8C23-344C-B1BA-6E3FE0031460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AFED2D-28AC-CE48-8F41-59DC19DAC75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B8F69B7-7E5C-734A-968D-4A834BF1F93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1F12272-6202-A244-BA2E-D95207666DD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4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6FC821-50C0-F946-93ED-4F53207AF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44E40BD-6235-4B47-A82A-79D44E2A5EE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70D3E8F-2211-D94F-A3C6-2F7ABE2D696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8739DF9-E7DB-3149-AEBA-050066618C0E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374B8-B479-4346-A54D-C9BCEB4872C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60486F-64F0-D448-8386-25298797B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807"/>
          <a:stretch/>
        </p:blipFill>
        <p:spPr>
          <a:xfrm>
            <a:off x="271420" y="-576087"/>
            <a:ext cx="657379" cy="1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38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225006-5755-A443-B201-99DC6A29587F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1744F007-37EE-F642-8B67-26B7CB5128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143000"/>
            <a:ext cx="5575609" cy="335465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01BD1-EDC8-654F-B0BC-CA7AEDB213DF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38F067-19D0-8049-A1C7-215998E53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274"/>
          <a:stretch/>
        </p:blipFill>
        <p:spPr>
          <a:xfrm>
            <a:off x="271420" y="-576087"/>
            <a:ext cx="657379" cy="1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68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1FF093-5B3E-F84D-B1F1-712EA35202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9EEE9862-03A0-FB44-918C-B1D648AFF3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430576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13" name="Title 13">
            <a:extLst>
              <a:ext uri="{FF2B5EF4-FFF2-40B4-BE49-F238E27FC236}">
                <a16:creationId xmlns:a16="http://schemas.microsoft.com/office/drawing/2014/main" id="{4E63D569-8C6D-DA43-9D8B-0C77C5AF94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131" y="2759841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8E203-D76F-A54F-96A5-803D8CAC5B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762"/>
          <a:stretch/>
        </p:blipFill>
        <p:spPr>
          <a:xfrm>
            <a:off x="271420" y="-576087"/>
            <a:ext cx="657379" cy="13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7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D385-09FF-4646-A2A1-16EC973C8B3E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AD724-0170-504B-B04B-992D44AD2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89526" y="962981"/>
            <a:ext cx="399501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090863" y="2006599"/>
            <a:ext cx="3995019" cy="251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5C3F444-27EE-DD48-A234-08AF25367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64910" y="962981"/>
            <a:ext cx="3289670" cy="35695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601522-F9F8-3B4D-B3C2-33C3574992E6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DCA629-3317-2745-989A-10D581EB62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109"/>
          <a:stretch/>
        </p:blipFill>
        <p:spPr>
          <a:xfrm>
            <a:off x="268657" y="-447294"/>
            <a:ext cx="657379" cy="12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 or unit.”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8420B-577A-A341-8A86-DA66FE841005}"/>
              </a:ext>
            </a:extLst>
          </p:cNvPr>
          <p:cNvSpPr txBox="1"/>
          <p:nvPr userDrawn="1"/>
        </p:nvSpPr>
        <p:spPr>
          <a:xfrm>
            <a:off x="658431" y="1265664"/>
            <a:ext cx="509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91168-65FC-EA40-9C06-33BE34A593EA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BE95B-F2C6-2B43-B12A-6983462922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0230"/>
          <a:stretch/>
        </p:blipFill>
        <p:spPr>
          <a:xfrm>
            <a:off x="268657" y="-447294"/>
            <a:ext cx="657379" cy="11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9E1F27-B4A2-B24B-B705-69B990026FB6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B099AB-7C40-C54D-A7BA-8DFBF859F79E}"/>
              </a:ext>
            </a:extLst>
          </p:cNvPr>
          <p:cNvSpPr/>
          <p:nvPr userDrawn="1"/>
        </p:nvSpPr>
        <p:spPr>
          <a:xfrm>
            <a:off x="-52137" y="2178023"/>
            <a:ext cx="924827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168400" y="2353711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4DB0C64-DB15-4E4B-87B1-09DBEB583B1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19758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2689D7C-9203-D842-9D90-9FAE64DDD04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871117" y="2347696"/>
            <a:ext cx="2104483" cy="218793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0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EBABA7CD-1501-E745-ADF8-198E107157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650" y="946047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timeline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E1E6DEA-5C3A-0148-AB59-E96CF2B5D34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162050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4C7A14-8848-9947-BFA2-43DAE44BE44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513407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2BCABE-8696-6547-9256-A5AE595E99F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864764" y="1770099"/>
            <a:ext cx="2104483" cy="27447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lang="en-US" sz="1400" b="1" kern="1200" dirty="0" smtClean="0">
                <a:solidFill>
                  <a:srgbClr val="969696"/>
                </a:solidFill>
                <a:latin typeface="Arial"/>
                <a:ea typeface="+mn-ea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46110-85CE-0345-97E0-49BF9C946C8C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0E421-1C2C-0E40-A3D6-8689FA489B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548"/>
          <a:stretch/>
        </p:blipFill>
        <p:spPr>
          <a:xfrm>
            <a:off x="268657" y="-447294"/>
            <a:ext cx="657379" cy="121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1A41BB-DCCE-F14C-94A7-879D8A1057F0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7CF3B1F-1FB0-4943-ADA8-67240C5A4A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9728" y="1219200"/>
            <a:ext cx="5575609" cy="331562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C47D5-629F-4D46-AEE6-7D8DD8FB9AC3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INDIANA UNIVERSITY BLOOMINGTON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FB8D4-3D22-EB49-AB6C-906884349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669"/>
          <a:stretch/>
        </p:blipFill>
        <p:spPr>
          <a:xfrm>
            <a:off x="268657" y="-447294"/>
            <a:ext cx="657379" cy="1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6D189D-FDA9-9848-953C-540B2940805D}"/>
              </a:ext>
            </a:extLst>
          </p:cNvPr>
          <p:cNvSpPr/>
          <p:nvPr userDrawn="1"/>
        </p:nvSpPr>
        <p:spPr>
          <a:xfrm>
            <a:off x="-52137" y="-16042"/>
            <a:ext cx="9248274" cy="627526"/>
          </a:xfrm>
          <a:prstGeom prst="rect">
            <a:avLst/>
          </a:prstGeom>
          <a:solidFill>
            <a:srgbClr val="690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99A32F3-9FDB-1E47-9B3D-BA501DBC4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8400" y="962981"/>
            <a:ext cx="7365818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7DCBCEF-64A0-B04F-872D-B6A8DB358F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817740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E35C7-389A-8446-833E-F0D534DB2632}"/>
              </a:ext>
            </a:extLst>
          </p:cNvPr>
          <p:cNvSpPr txBox="1"/>
          <p:nvPr userDrawn="1"/>
        </p:nvSpPr>
        <p:spPr>
          <a:xfrm>
            <a:off x="249459" y="4730098"/>
            <a:ext cx="361360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INDIANA UNIVERSITY BLOOMINGTON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E2215F-6B7E-EA4A-95A9-B99E76658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8252"/>
          <a:stretch/>
        </p:blipFill>
        <p:spPr>
          <a:xfrm>
            <a:off x="271420" y="-576087"/>
            <a:ext cx="657379" cy="1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  <p:sldLayoutId id="2147493467" r:id="rId2"/>
    <p:sldLayoutId id="2147493486" r:id="rId3"/>
    <p:sldLayoutId id="2147493472" r:id="rId4"/>
    <p:sldLayoutId id="2147493457" r:id="rId5"/>
    <p:sldLayoutId id="2147493480" r:id="rId6"/>
    <p:sldLayoutId id="2147493479" r:id="rId7"/>
    <p:sldLayoutId id="2147493475" r:id="rId8"/>
    <p:sldLayoutId id="2147493456" r:id="rId9"/>
    <p:sldLayoutId id="2147493474" r:id="rId10"/>
    <p:sldLayoutId id="2147493476" r:id="rId11"/>
    <p:sldLayoutId id="2147493481" r:id="rId12"/>
    <p:sldLayoutId id="2147493482" r:id="rId13"/>
    <p:sldLayoutId id="214749347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A337521-B5C3-EF42-8975-60812492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Graduate Students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1098318-849D-274D-BF5F-838586C76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S670 – Final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4752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37C6F04-B65D-8D4F-9F65-22BF07FD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52730EB-909B-BF45-80B0-EE2F78B95B4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0503FCB5-3C62-8E4A-A8D4-DAF792CCD7D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</a:t>
            </a:r>
            <a:r>
              <a:rPr lang="en-US"/>
              <a:t>Add relevant historical context or content if it is appropriate.</a:t>
            </a:r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25BE10C-842C-1749-80D6-F7B239EF0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AAAD77-376C-0945-AA3F-C853C017E7DF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79F84-7463-5E4B-998D-937948DB36B3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B7CCEB-BE86-D84E-95EF-0604C0037456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382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971D689-2A42-C644-95AE-13F03C4EE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2351E0E-8A83-2541-B390-E004A90F8C4D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F84C7BC-D6D0-534E-8712-105AA91C45DE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tx1"/>
                </a:solidFill>
              </a:rPr>
              <a:t>Photo caption can be entered here to the desired length. Tell people about the historical significance of the image or point out relevant pieces </a:t>
            </a:r>
            <a:r>
              <a:rPr lang="en-US" sz="1000" b="0">
                <a:solidFill>
                  <a:schemeClr val="tx1"/>
                </a:solidFill>
              </a:rPr>
              <a:t>of information.</a:t>
            </a:r>
            <a:endParaRPr lang="en-US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8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415381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heading option 2</a:t>
            </a:r>
          </a:p>
        </p:txBody>
      </p:sp>
    </p:spTree>
    <p:extLst>
      <p:ext uri="{BB962C8B-B14F-4D97-AF65-F5344CB8AC3E}">
        <p14:creationId xmlns:p14="http://schemas.microsoft.com/office/powerpoint/2010/main" val="348610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1241455-746C-D748-8714-5319089614A7}"/>
              </a:ext>
            </a:extLst>
          </p:cNvPr>
          <p:cNvSpPr txBox="1">
            <a:spLocks/>
          </p:cNvSpPr>
          <p:nvPr/>
        </p:nvSpPr>
        <p:spPr>
          <a:xfrm>
            <a:off x="1168400" y="1979028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1800" kern="1200" spc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/>
              <a:t>Let your slides breathe—it lets the audience listen to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862" y="962981"/>
            <a:ext cx="4166937" cy="484819"/>
          </a:xfrm>
        </p:spPr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78E1B6B-CB89-E24C-9D95-F38C8BCC1F4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9600" y="962981"/>
            <a:ext cx="3164980" cy="3217539"/>
          </a:xfrm>
        </p:spPr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672833B-104B-004A-B7B2-08702BC5C46C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8253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5CFC3E-0968-5D45-A0EE-0E9A8597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71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F5086D-E62F-E149-8D99-E883699C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363981"/>
            <a:ext cx="2104483" cy="2177659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C380-12AB-0C4E-9F5B-135CD6EAF18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19758" y="2363982"/>
            <a:ext cx="2104483" cy="2171644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72262-3E02-D946-87D0-8BBF9911D16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871117" y="2363983"/>
            <a:ext cx="2104483" cy="2171643"/>
          </a:xfrm>
        </p:spPr>
        <p:txBody>
          <a:bodyPr/>
          <a:lstStyle/>
          <a:p>
            <a:pPr lvl="0"/>
            <a:r>
              <a:rPr lang="en-US" dirty="0"/>
              <a:t>Click to add text about this notable year in your school, department, or unit’s history. Add relevant historical context or content if it is appropriate.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4C5487-4EE0-244C-93C6-2B32D30FE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4532" y="946047"/>
            <a:ext cx="7365818" cy="699065"/>
          </a:xfrm>
        </p:spPr>
        <p:txBody>
          <a:bodyPr/>
          <a:lstStyle/>
          <a:p>
            <a:r>
              <a:rPr lang="en-US" dirty="0"/>
              <a:t>Click to edit timeline title style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2531A-9880-E34C-9056-DFE57FFA952E}"/>
              </a:ext>
            </a:extLst>
          </p:cNvPr>
          <p:cNvSpPr txBox="1"/>
          <p:nvPr/>
        </p:nvSpPr>
        <p:spPr>
          <a:xfrm>
            <a:off x="1151466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BA4AC-F283-184A-A620-F2B735137F29}"/>
              </a:ext>
            </a:extLst>
          </p:cNvPr>
          <p:cNvSpPr txBox="1"/>
          <p:nvPr/>
        </p:nvSpPr>
        <p:spPr>
          <a:xfrm>
            <a:off x="3502825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E6BFB-D0BC-E64E-971B-1485BA90AABC}"/>
              </a:ext>
            </a:extLst>
          </p:cNvPr>
          <p:cNvSpPr txBox="1"/>
          <p:nvPr/>
        </p:nvSpPr>
        <p:spPr>
          <a:xfrm>
            <a:off x="5854184" y="1689885"/>
            <a:ext cx="210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A6A6A6"/>
                </a:solidFill>
              </a:rPr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55571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BCCE4F-B910-DD40-B492-E7B0B50DA3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77CCC116-BDC7-DC4F-94A5-50407FA278E5}"/>
              </a:ext>
            </a:extLst>
          </p:cNvPr>
          <p:cNvSpPr txBox="1">
            <a:spLocks/>
          </p:cNvSpPr>
          <p:nvPr/>
        </p:nvSpPr>
        <p:spPr>
          <a:xfrm>
            <a:off x="6980662" y="3216562"/>
            <a:ext cx="1576039" cy="113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F2709E8-B0BC-5A4A-B98A-105CDB27C65C}"/>
              </a:ext>
            </a:extLst>
          </p:cNvPr>
          <p:cNvSpPr txBox="1">
            <a:spLocks/>
          </p:cNvSpPr>
          <p:nvPr/>
        </p:nvSpPr>
        <p:spPr>
          <a:xfrm>
            <a:off x="6980662" y="1926937"/>
            <a:ext cx="1650382" cy="11582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000" b="0" dirty="0">
                <a:solidFill>
                  <a:schemeClr val="bg1"/>
                </a:solidFill>
              </a:rPr>
              <a:t>Photo caption can be entered here to the desired length. Tell people about the historical significance of the image or point out relevant pieces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193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6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131" y="2759840"/>
            <a:ext cx="8460472" cy="1797169"/>
          </a:xfrm>
        </p:spPr>
        <p:txBody>
          <a:bodyPr/>
          <a:lstStyle/>
          <a:p>
            <a:r>
              <a:rPr lang="en-US" sz="2800" dirty="0"/>
              <a:t>How does the experience of STEM graduate students affect their choice of staying back in the United States after graduation?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24095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557DAC-EEB3-0F45-B4B1-5FA744B4B3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93BFC2-5F5D-854C-B648-9EB8E05D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30" y="2759840"/>
            <a:ext cx="7703469" cy="1354959"/>
          </a:xfrm>
        </p:spPr>
        <p:txBody>
          <a:bodyPr/>
          <a:lstStyle/>
          <a:p>
            <a:r>
              <a:rPr lang="en-US" dirty="0"/>
              <a:t>Profiling of participating students</a:t>
            </a:r>
          </a:p>
        </p:txBody>
      </p:sp>
    </p:spTree>
    <p:extLst>
      <p:ext uri="{BB962C8B-B14F-4D97-AF65-F5344CB8AC3E}">
        <p14:creationId xmlns:p14="http://schemas.microsoft.com/office/powerpoint/2010/main" val="17644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07A571-AC63-2048-B653-9A0081AA3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8"/>
          <a:stretch/>
        </p:blipFill>
        <p:spPr>
          <a:xfrm>
            <a:off x="127494" y="786985"/>
            <a:ext cx="3470145" cy="20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3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9EB90-4889-4F74-8459-0D62E207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7" y="732865"/>
            <a:ext cx="4374259" cy="26995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D8A49-9ED4-4BE8-86F3-CFD1CA8A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980" y="732865"/>
            <a:ext cx="4374259" cy="26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9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D134C-5869-4763-9BA4-6A2874828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131" y="771051"/>
            <a:ext cx="4374259" cy="2699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A834F8-E6DE-4D84-8238-8144D35A3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72" y="771052"/>
            <a:ext cx="4374259" cy="26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8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8400" y="1108694"/>
            <a:ext cx="7365818" cy="699065"/>
          </a:xfrm>
        </p:spPr>
        <p:txBody>
          <a:bodyPr/>
          <a:lstStyle/>
          <a:p>
            <a:r>
              <a:rPr lang="en-US" dirty="0"/>
              <a:t>Click to add engaging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68400" y="1979028"/>
            <a:ext cx="7366018" cy="2810633"/>
          </a:xfrm>
        </p:spPr>
        <p:txBody>
          <a:bodyPr/>
          <a:lstStyle/>
          <a:p>
            <a:r>
              <a:rPr lang="en-US" dirty="0"/>
              <a:t>Make your concise point here. </a:t>
            </a:r>
          </a:p>
          <a:p>
            <a:r>
              <a:rPr lang="en-US" dirty="0"/>
              <a:t>Slides with multiple paragraphs of text have shown to significantly decrease the attention of the audience.</a:t>
            </a:r>
          </a:p>
          <a:p>
            <a:r>
              <a:rPr lang="en-US" dirty="0"/>
              <a:t>Let your slides breathe—it lets the audience listen to you.</a:t>
            </a:r>
          </a:p>
        </p:txBody>
      </p:sp>
    </p:spTree>
    <p:extLst>
      <p:ext uri="{BB962C8B-B14F-4D97-AF65-F5344CB8AC3E}">
        <p14:creationId xmlns:p14="http://schemas.microsoft.com/office/powerpoint/2010/main" val="214401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16FC4-BDF6-AE41-A2F8-B6C617EC0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7332" y="962981"/>
            <a:ext cx="3097247" cy="3217539"/>
          </a:xfrm>
        </p:spPr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8F6B4B-DCF9-424D-98F1-08169A9C508C}"/>
              </a:ext>
            </a:extLst>
          </p:cNvPr>
          <p:cNvSpPr txBox="1">
            <a:spLocks/>
          </p:cNvSpPr>
          <p:nvPr/>
        </p:nvSpPr>
        <p:spPr>
          <a:xfrm>
            <a:off x="1090862" y="962981"/>
            <a:ext cx="4166937" cy="4848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add headline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0466BA-A8B9-BE45-B36D-76682E2BF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3" y="1684868"/>
            <a:ext cx="4251604" cy="2495652"/>
          </a:xfrm>
        </p:spPr>
        <p:txBody>
          <a:bodyPr>
            <a:normAutofit fontScale="92500"/>
          </a:bodyPr>
          <a:lstStyle/>
          <a:p>
            <a:r>
              <a:rPr lang="en-US" dirty="0"/>
              <a:t>Keep your message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concise</a:t>
            </a:r>
            <a:r>
              <a:rPr lang="en-US" dirty="0"/>
              <a:t>. No one wants to read a PowerPoint that rivals </a:t>
            </a:r>
            <a:r>
              <a:rPr lang="en-US" i="1" dirty="0"/>
              <a:t>War and Peace.</a:t>
            </a:r>
            <a:endParaRPr lang="en-US" dirty="0"/>
          </a:p>
          <a:p>
            <a:r>
              <a:rPr lang="en-US" dirty="0"/>
              <a:t>Use color, size, and weight to add emphasis.</a:t>
            </a:r>
          </a:p>
          <a:p>
            <a:r>
              <a:rPr lang="en-US" dirty="0"/>
              <a:t>Add images that support your content.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8E12EB7-87AA-2B4B-9CF6-D411FB141B4F}"/>
              </a:ext>
            </a:extLst>
          </p:cNvPr>
          <p:cNvSpPr txBox="1">
            <a:spLocks/>
          </p:cNvSpPr>
          <p:nvPr/>
        </p:nvSpPr>
        <p:spPr>
          <a:xfrm>
            <a:off x="5564910" y="4755430"/>
            <a:ext cx="3289669" cy="16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00" spc="0">
                <a:solidFill>
                  <a:srgbClr val="40404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800" b="0" dirty="0">
                <a:solidFill>
                  <a:schemeClr val="bg1">
                    <a:lumMod val="75000"/>
                  </a:schemeClr>
                </a:solidFill>
              </a:rPr>
              <a:t>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364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07C24DC-0F8A-B743-B739-E410A76676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8400" y="1690735"/>
            <a:ext cx="7366018" cy="2810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Tx/>
              <a:buNone/>
              <a:tabLst/>
              <a:defRPr sz="2400" i="1" baseline="0">
                <a:solidFill>
                  <a:srgbClr val="969696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a relevant quote here. During the Bicentennial year remember that notable alumni can provide a unique perspective on the accomplishments and successes of your school, department, or unit.</a:t>
            </a:r>
            <a:r>
              <a:rPr lang="en-US" i="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744BF-6EA8-AB49-B7D5-1AAAEC98784F}"/>
              </a:ext>
            </a:extLst>
          </p:cNvPr>
          <p:cNvSpPr txBox="1"/>
          <p:nvPr/>
        </p:nvSpPr>
        <p:spPr>
          <a:xfrm>
            <a:off x="-1479395" y="326359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sz="800" b="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098084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" b="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IC presentation IU Bloomington" id="{6EFBC45B-49A5-3440-96D7-43C9FFF75981}" vid="{291E748F-EC18-3F4D-89FD-E634552C6C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72</TotalTime>
  <Words>553</Words>
  <Application>Microsoft Office PowerPoint</Application>
  <PresentationFormat>On-screen Show (16:9)</PresentationFormat>
  <Paragraphs>60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Main</vt:lpstr>
      <vt:lpstr>STEM Graduate Students</vt:lpstr>
      <vt:lpstr>How does the experience of STEM graduate students affect their choice of staying back in the United States after graduation?</vt:lpstr>
      <vt:lpstr>Profiling of participating students</vt:lpstr>
      <vt:lpstr>PowerPoint Presentation</vt:lpstr>
      <vt:lpstr>PowerPoint Presentation</vt:lpstr>
      <vt:lpstr>PowerPoint Presentation</vt:lpstr>
      <vt:lpstr>Click to add engaging text</vt:lpstr>
      <vt:lpstr>PowerPoint Presentation</vt:lpstr>
      <vt:lpstr>PowerPoint Presentation</vt:lpstr>
      <vt:lpstr>Click to edit timeline title style</vt:lpstr>
      <vt:lpstr>PowerPoint Presentation</vt:lpstr>
      <vt:lpstr>Section heading option 1</vt:lpstr>
      <vt:lpstr>Section heading option 2</vt:lpstr>
      <vt:lpstr>Click to add engaging text</vt:lpstr>
      <vt:lpstr>Click to add headline</vt:lpstr>
      <vt:lpstr>PowerPoint Presentation</vt:lpstr>
      <vt:lpstr>Click to edit timeline title style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Bicentennial-focused presentation</dc:title>
  <dc:creator>Mathur, Ankit</dc:creator>
  <cp:lastModifiedBy>Nitesh Jaswal</cp:lastModifiedBy>
  <cp:revision>13</cp:revision>
  <cp:lastPrinted>2018-12-18T15:00:20Z</cp:lastPrinted>
  <dcterms:created xsi:type="dcterms:W3CDTF">2019-04-13T01:35:35Z</dcterms:created>
  <dcterms:modified xsi:type="dcterms:W3CDTF">2019-04-13T03:32:37Z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