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85A098E-A233-4BA7-BF0B-8112A62271B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64A417F-6680-4F70-9FCA-147BA168E65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BASED – Google, Apple</a:t>
            </a:r>
          </a:p>
          <a:p>
            <a:r>
              <a:rPr lang="en-US" dirty="0" smtClean="0"/>
              <a:t>SERVICE BASED – TCS, </a:t>
            </a:r>
            <a:r>
              <a:rPr lang="en-US" dirty="0"/>
              <a:t>I</a:t>
            </a:r>
            <a:r>
              <a:rPr lang="en-US" dirty="0" smtClean="0"/>
              <a:t>nfosys </a:t>
            </a:r>
          </a:p>
          <a:p>
            <a:r>
              <a:rPr lang="en-US" dirty="0" smtClean="0"/>
              <a:t>STARTUPS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TECHNICAL MCQS + CODING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TECHNICAL INTERVIEW(ROUNDS WILL DEPEND COMPANY TO COMPANY, CAN BE SKYPE OR TELEPHONIC)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ON-SITE TECHNICAL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HR ROUND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PRODUCT BASED AND SERVICE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Salary</a:t>
            </a:r>
          </a:p>
          <a:p>
            <a:r>
              <a:rPr lang="en-US" dirty="0" smtClean="0"/>
              <a:t>Work Environment</a:t>
            </a:r>
          </a:p>
          <a:p>
            <a:r>
              <a:rPr lang="en-US" dirty="0" smtClean="0"/>
              <a:t>Job Security</a:t>
            </a:r>
          </a:p>
          <a:p>
            <a:r>
              <a:rPr lang="en-US" dirty="0" smtClean="0"/>
              <a:t>Timings</a:t>
            </a:r>
          </a:p>
          <a:p>
            <a:r>
              <a:rPr lang="en-US" dirty="0" smtClean="0"/>
              <a:t>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APTITUDE + CODING + TECHNICAL MCQS(LEVEL OF CODING QUESTIONS WILL BE LESS COMPARED TO PRODUCT BASED)</a:t>
            </a:r>
          </a:p>
          <a:p>
            <a:r>
              <a:rPr lang="en-US" dirty="0" smtClean="0"/>
              <a:t>TECHNICAL INTERVIEW</a:t>
            </a:r>
          </a:p>
          <a:p>
            <a:r>
              <a:rPr lang="en-US" dirty="0" smtClean="0"/>
              <a:t>HR ROUND(VERY IMPORTANT)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CTC – COST TO COMPANY</a:t>
            </a:r>
          </a:p>
          <a:p>
            <a:r>
              <a:rPr lang="en-US" dirty="0" smtClean="0"/>
              <a:t>CTC = IN HAND SALARY + BONUS + ETC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1816</TotalTime>
  <Words>96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INTERVIEW PROCESS</vt:lpstr>
      <vt:lpstr>TYPES OF COMPANIES</vt:lpstr>
      <vt:lpstr>PRODUCT BASED</vt:lpstr>
      <vt:lpstr>COMPARISON BETWEEN PRODUCT BASED AND SERVICE BASED</vt:lpstr>
      <vt:lpstr>SERVICE BASED</vt:lpstr>
      <vt:lpstr>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PROCESS</dc:title>
  <dc:creator>DELL</dc:creator>
  <cp:lastModifiedBy>DELL</cp:lastModifiedBy>
  <cp:revision>41</cp:revision>
  <dcterms:created xsi:type="dcterms:W3CDTF">2020-02-11T09:43:32Z</dcterms:created>
  <dcterms:modified xsi:type="dcterms:W3CDTF">2020-02-12T16:00:29Z</dcterms:modified>
</cp:coreProperties>
</file>