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celebrate.com/blog/the-real-benefits-of-the-virtual-dom-in-react-j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D5B7-A458-4C9B-8D6F-B23739C75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691" y="818321"/>
            <a:ext cx="8915399" cy="2262781"/>
          </a:xfrm>
        </p:spPr>
        <p:txBody>
          <a:bodyPr/>
          <a:lstStyle/>
          <a:p>
            <a:r>
              <a:rPr lang="en-IN" dirty="0"/>
              <a:t> DAY2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5E8-1CCD-4F25-BB30-2C5EA946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355932"/>
            <a:ext cx="8915399" cy="1126283"/>
          </a:xfrm>
        </p:spPr>
        <p:txBody>
          <a:bodyPr>
            <a:normAutofit/>
          </a:bodyPr>
          <a:lstStyle/>
          <a:p>
            <a:r>
              <a:rPr lang="en-IN" sz="3200" dirty="0"/>
              <a:t>Lets Play with React</a:t>
            </a:r>
          </a:p>
        </p:txBody>
      </p:sp>
    </p:spTree>
    <p:extLst>
      <p:ext uri="{BB962C8B-B14F-4D97-AF65-F5344CB8AC3E}">
        <p14:creationId xmlns:p14="http://schemas.microsoft.com/office/powerpoint/2010/main" val="182336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ACAF95-4092-4E6C-8379-54F5F122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709" y="858983"/>
            <a:ext cx="9434946" cy="54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20D49-E065-4B6D-B85D-92C8684A1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278" y="788091"/>
            <a:ext cx="9431932" cy="55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83649-965C-40CB-AECD-3DCACDAE4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354" y="737419"/>
            <a:ext cx="9579375" cy="62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9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1F987-02A6-4EFA-A94F-07EB4CDF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0" y="892243"/>
            <a:ext cx="9176956" cy="58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F528C0-E2C5-4CEA-B78A-FA1F6C3E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59" y="667261"/>
            <a:ext cx="9537754" cy="55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18B0E-18A0-487D-8FF8-E951394D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58" y="689153"/>
            <a:ext cx="4782093" cy="2739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0DB7C-F543-4906-B7A1-753834F9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49" y="1831002"/>
            <a:ext cx="4955458" cy="2978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4429B3-BB8D-4AD5-A538-BAAF751B5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83" y="4259420"/>
            <a:ext cx="4203317" cy="25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7DD6F6-BD7A-40EB-BB1E-B5997B2E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54" y="698156"/>
            <a:ext cx="10364646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4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0D377C-BAF3-4BB3-B801-2FB734F68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41" y="974520"/>
            <a:ext cx="10062104" cy="49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792D-4210-40FA-8723-7EBC906F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28870"/>
            <a:ext cx="8915400" cy="5182352"/>
          </a:xfrm>
        </p:spPr>
        <p:txBody>
          <a:bodyPr/>
          <a:lstStyle/>
          <a:p>
            <a:r>
              <a:rPr lang="en-IN" b="1" dirty="0"/>
              <a:t>Virtual DOM</a:t>
            </a:r>
          </a:p>
          <a:p>
            <a:pPr marL="0" indent="0">
              <a:buNone/>
            </a:pPr>
            <a:r>
              <a:rPr lang="en-IN" b="1" dirty="0"/>
              <a:t>         </a:t>
            </a:r>
            <a:r>
              <a:rPr lang="en-IN" dirty="0"/>
              <a:t>The </a:t>
            </a:r>
            <a:r>
              <a:rPr lang="en-IN" i="1" dirty="0"/>
              <a:t>Virtual DOM</a:t>
            </a:r>
            <a:r>
              <a:rPr lang="en-IN" dirty="0"/>
              <a:t> is an abstraction of the HTML DOM. It is lightweight and    </a:t>
            </a:r>
          </a:p>
          <a:p>
            <a:pPr marL="0" indent="0">
              <a:buNone/>
            </a:pPr>
            <a:r>
              <a:rPr lang="en-IN" dirty="0"/>
              <a:t>         detached from the browser-specific implementation details.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Good to Read  </a:t>
            </a:r>
            <a:r>
              <a:rPr lang="en-IN" dirty="0">
                <a:hlinkClick r:id="rId2"/>
              </a:rPr>
              <a:t>https://www.accelebrate.com/blog/the-real-benefits-of-the-virtual-dom-in-react-js/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2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F5DBB-5DD9-4569-AB08-C9D1881AC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963" y="1041111"/>
            <a:ext cx="9990540" cy="49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42553-BEB7-4976-AFF5-F3CD8865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036" y="902566"/>
            <a:ext cx="9365673" cy="50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4054C7-8A36-40F0-A164-7DC8023C2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45" y="791730"/>
            <a:ext cx="8874056" cy="4803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D9FE1-1B33-40EB-BBD8-76369498658B}"/>
              </a:ext>
            </a:extLst>
          </p:cNvPr>
          <p:cNvSpPr txBox="1"/>
          <p:nvPr/>
        </p:nvSpPr>
        <p:spPr>
          <a:xfrm>
            <a:off x="2244436" y="6137564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need babel here to make our life easy with syntax</a:t>
            </a:r>
          </a:p>
        </p:txBody>
      </p:sp>
    </p:spTree>
    <p:extLst>
      <p:ext uri="{BB962C8B-B14F-4D97-AF65-F5344CB8AC3E}">
        <p14:creationId xmlns:p14="http://schemas.microsoft.com/office/powerpoint/2010/main" val="376057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510B1-C472-466A-923E-DAD12594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554533"/>
            <a:ext cx="10176300" cy="56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4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8F1812-3222-4865-A661-F79DCBC4A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98" y="401782"/>
            <a:ext cx="9693694" cy="5209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CAF05-5D38-4CC8-85A1-97CB23B325FD}"/>
              </a:ext>
            </a:extLst>
          </p:cNvPr>
          <p:cNvSpPr txBox="1"/>
          <p:nvPr/>
        </p:nvSpPr>
        <p:spPr>
          <a:xfrm>
            <a:off x="2050473" y="601287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Other popular </a:t>
            </a:r>
            <a:r>
              <a:rPr lang="en-IN" dirty="0" err="1"/>
              <a:t>FrameWorks</a:t>
            </a:r>
            <a:r>
              <a:rPr lang="en-IN" dirty="0"/>
              <a:t> used industry</a:t>
            </a:r>
          </a:p>
        </p:txBody>
      </p:sp>
    </p:spTree>
    <p:extLst>
      <p:ext uri="{BB962C8B-B14F-4D97-AF65-F5344CB8AC3E}">
        <p14:creationId xmlns:p14="http://schemas.microsoft.com/office/powerpoint/2010/main" val="127963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E4253-8EA5-470D-90F5-9BB8E84E6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58" y="789709"/>
            <a:ext cx="9167839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81765-27C5-440D-801F-5A87F9EE2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927" y="775855"/>
            <a:ext cx="9592685" cy="54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09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10585</TotalTime>
  <Words>63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 DAY2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Patial</dc:creator>
  <cp:lastModifiedBy>Manoj Patial</cp:lastModifiedBy>
  <cp:revision>13</cp:revision>
  <dcterms:created xsi:type="dcterms:W3CDTF">2020-02-01T03:59:00Z</dcterms:created>
  <dcterms:modified xsi:type="dcterms:W3CDTF">2020-02-16T03:23:24Z</dcterms:modified>
</cp:coreProperties>
</file>