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B1AF2-A973-4D9F-9479-D7BFAFB4BEDE}" v="5" dt="2022-10-14T13:41:3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8" d="100"/>
          <a:sy n="68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C562E9-CE37-74A4-5E74-4F301769E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0703FA-2ADC-D242-AAC6-56F28FD3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785443"/>
            <a:ext cx="989785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79E88A-575E-9710-8059-CE77276C5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BE34C0-7DB0-DF26-E0DA-C7BD5DFA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666364"/>
            <a:ext cx="987880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DD3F16-E462-0667-DE36-15921D06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97025"/>
            <a:ext cx="10058296" cy="563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2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33B554B-2C73-4139-9D76-D28D4BADD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851b35d3-0456-4d6a-bc2f-da927e91d158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9483571-f922-4e8e-9c1c-26f0a225213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Apresentação do PowerPoint</vt:lpstr>
      <vt:lpstr>Apresentação do PowerPoint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PATRICIA CORREIA CLARO</cp:lastModifiedBy>
  <cp:revision>8</cp:revision>
  <dcterms:created xsi:type="dcterms:W3CDTF">2018-06-07T21:39:02Z</dcterms:created>
  <dcterms:modified xsi:type="dcterms:W3CDTF">2024-10-31T00:13:49Z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MediaServiceImageTags">
    <vt:lpwstr/>
  </property>
</Properties>
</file>