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F064-EBF6-0475-F61C-842002787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DE9EE-C3C0-0F0B-F198-2E6640086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E5DC5-1076-BC78-7E84-E9FC6488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1B2D-D57E-6B69-61A2-6924C9D4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D777-DCA1-8443-1213-01328C20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9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9C19-D109-8B35-AA04-B0E33223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44F8E-0562-511D-7C5C-8B3B47E7C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CAF4-C316-D068-BFA5-7E2691B7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8F40-33D9-A37C-8FF7-1423E82C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5CDC-673C-1372-AEC1-021F67DC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0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9BD43-F678-DDBB-5B93-4682D7544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3FC92-A074-A030-FD33-771C85E8F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2857-6D5E-888C-E3A7-16D8D44C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C3AC-8B52-C5B2-A8CB-2D6AC7B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CC04-BBC0-9BE0-2EF5-3127E9D8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1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0ED0-5302-E44E-1149-7F75AE5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CAA6-2F9B-18CA-86AA-0FE56208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65F6-9F6D-C7ED-C221-17E5CE5B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ADBD-C70F-C421-9CDB-AA16D149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6C41-099F-0497-18CC-1CC6326E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30DD-D47C-A248-5422-4AB8CEE6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5568-7D51-343E-2B04-3B751B325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7036-A4E1-306A-C64D-A0D7F0FE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5167-BEE2-D205-0289-F3D20B2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3258-EF18-93DE-2192-9885AF83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9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4C7E-C07F-F91B-B26D-B2A64AB7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3472-824E-7527-0F47-CDC70CDEF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2E63E-EEB2-1A75-C92D-AC81C5AF6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35262-7E83-5B32-F6AF-F61E86D5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7C52-20A0-FD2B-77BF-28548B81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BD3E-1391-4677-8E05-04B906C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9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5CC2-E420-4DD8-673D-4A4679FB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FD53-3808-80FC-7825-289F5BC2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DBAA-DFF9-4F02-B83D-15FF113B1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E192E-8736-CCAC-DB6B-737129D49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CF690-5B81-D449-FEFD-7E5E8534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E0253-1877-CE0A-893A-32525C3D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3935E-994E-0A46-B43B-24434984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88C55-5001-77C3-51A8-2F20DDB8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3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9C0D-5A7E-3BE3-4C7C-2F686385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D6C0E-4D84-DCE0-241B-66F697A0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A9E03-0920-FA3B-8FEA-4931FC9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86983-00F0-F52E-8A29-D5A2A0D3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FA949-F40D-CF4B-BE22-E0EFE548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50C7-F7B5-92EA-022E-9EDAB4B4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F4A7E-717D-B69B-8F5C-CDEA4E43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95F4-DEEA-3634-3DE9-2F7A6C78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7226-F0BE-9590-2186-AB62941B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0D090-FC30-33BD-6E3A-0BC419E46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8970F-1927-7854-B181-47E292B0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4434-33F4-3980-19AA-5BD8795B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3CF56-DBB7-B056-F843-1AAC1443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9A66-7F55-25E7-89A8-A8C01975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CF858-4DDF-9128-991B-1F6C9268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214A-E0D5-92D3-3B93-0554A0BE7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A30E1-ED55-E982-55F0-97AEC5CB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3A68-960A-E4DF-826B-766FB43B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AE3DA-C61F-97B0-06E9-D94CEE46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F8276-7527-8B54-01E3-290DE418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08987-2757-B843-0EBC-708AA540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108F-3E47-50C0-CC78-AA1EA9300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501-A6D7-4F4E-A99A-F58C177EB06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B6B1-AA3E-3173-A509-7E9FF5F1F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E3D4-1C74-8462-937C-674F78121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D0EA-26C3-42C2-A412-0968F69E2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5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9BB6-B7A0-D8EB-0049-4E55B8363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LLM Fine-Tuning Comparison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CDAC4-0D96-854B-29D1-5ED413EAF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509" y="4079875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Fine-Tuning BERT for Hate Speech Detection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9659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33">
        <p:fade/>
      </p:transition>
    </mc:Choice>
    <mc:Fallback>
      <p:transition spd="med" advTm="503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7660-2996-851B-CCBC-33DE67F9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DD6E-DC99-A40B-1908-F6727D86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 LLM:   BERT (Bidirectional Encoder Representations from Transformers)</a:t>
            </a:r>
          </a:p>
          <a:p>
            <a:endParaRPr lang="en-IN" dirty="0"/>
          </a:p>
          <a:p>
            <a:r>
              <a:rPr lang="en-US" dirty="0"/>
              <a:t> Fine-tuning BERT for Hate Speech Detection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118613"/>
      </p:ext>
    </p:extLst>
  </p:cSld>
  <p:clrMapOvr>
    <a:masterClrMapping/>
  </p:clrMapOvr>
  <p:transition spd="med" advTm="9497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D77E-0C69-CF5A-3D7D-62353849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Performance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5D9A-7DD4-E27F-8A81-065D1AF3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Fine-Tuning: F1-Score = 0.78</a:t>
            </a:r>
          </a:p>
          <a:p>
            <a:r>
              <a:rPr lang="en-US" dirty="0"/>
              <a:t>After Fine-Tuning: F1-Score = 0.85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1D40E0-A992-05E2-48A5-77044ADA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8" y="2398712"/>
            <a:ext cx="5181600" cy="39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03"/>
    </mc:Choice>
    <mc:Fallback>
      <p:transition spd="slow" advTm="153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4707-C056-4ED8-6748-9186B82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Preparation Steps</a:t>
            </a:r>
          </a:p>
        </p:txBody>
      </p:sp>
      <p:sp>
        <p:nvSpPr>
          <p:cNvPr id="5" name="Rectangle: Rounded Corners 4" descr="fnng&#10;">
            <a:extLst>
              <a:ext uri="{FF2B5EF4-FFF2-40B4-BE49-F238E27FC236}">
                <a16:creationId xmlns:a16="http://schemas.microsoft.com/office/drawing/2014/main" id="{10220661-2CD9-B953-ACFD-B39A6C918B3A}"/>
              </a:ext>
            </a:extLst>
          </p:cNvPr>
          <p:cNvSpPr/>
          <p:nvPr/>
        </p:nvSpPr>
        <p:spPr>
          <a:xfrm>
            <a:off x="6843252" y="2054942"/>
            <a:ext cx="1868129" cy="9832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9F91E-8BB2-C24C-C92A-70E7FDBFABDB}"/>
              </a:ext>
            </a:extLst>
          </p:cNvPr>
          <p:cNvSpPr txBox="1"/>
          <p:nvPr/>
        </p:nvSpPr>
        <p:spPr>
          <a:xfrm>
            <a:off x="7020231" y="2361889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8" name="Rectangle: Rounded Corners 7" descr="fnng&#10;">
            <a:extLst>
              <a:ext uri="{FF2B5EF4-FFF2-40B4-BE49-F238E27FC236}">
                <a16:creationId xmlns:a16="http://schemas.microsoft.com/office/drawing/2014/main" id="{BF7745E6-C514-63BE-6D88-8012D54060F6}"/>
              </a:ext>
            </a:extLst>
          </p:cNvPr>
          <p:cNvSpPr/>
          <p:nvPr/>
        </p:nvSpPr>
        <p:spPr>
          <a:xfrm>
            <a:off x="6843251" y="3438210"/>
            <a:ext cx="1868129" cy="9832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 descr="fnng&#10;">
            <a:extLst>
              <a:ext uri="{FF2B5EF4-FFF2-40B4-BE49-F238E27FC236}">
                <a16:creationId xmlns:a16="http://schemas.microsoft.com/office/drawing/2014/main" id="{2D26ADEA-9EB0-F562-F148-EE1DD962D715}"/>
              </a:ext>
            </a:extLst>
          </p:cNvPr>
          <p:cNvSpPr/>
          <p:nvPr/>
        </p:nvSpPr>
        <p:spPr>
          <a:xfrm>
            <a:off x="6843251" y="4756193"/>
            <a:ext cx="1868129" cy="9832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784DE-B98E-D1B1-DD9F-66C66E6AB140}"/>
              </a:ext>
            </a:extLst>
          </p:cNvPr>
          <p:cNvSpPr txBox="1"/>
          <p:nvPr/>
        </p:nvSpPr>
        <p:spPr>
          <a:xfrm>
            <a:off x="7020230" y="3709369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A13A9-ECB7-B94A-C3CA-BC7723F127D3}"/>
              </a:ext>
            </a:extLst>
          </p:cNvPr>
          <p:cNvSpPr txBox="1"/>
          <p:nvPr/>
        </p:nvSpPr>
        <p:spPr>
          <a:xfrm>
            <a:off x="7020230" y="5090941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Tokenization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FA36C94-323C-2BEA-CCC8-3034C6B88A3E}"/>
              </a:ext>
            </a:extLst>
          </p:cNvPr>
          <p:cNvSpPr/>
          <p:nvPr/>
        </p:nvSpPr>
        <p:spPr>
          <a:xfrm>
            <a:off x="7639665" y="3136490"/>
            <a:ext cx="186812" cy="20862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D2521A-18CE-0293-4DF4-5E15B3493AE8}"/>
              </a:ext>
            </a:extLst>
          </p:cNvPr>
          <p:cNvSpPr/>
          <p:nvPr/>
        </p:nvSpPr>
        <p:spPr>
          <a:xfrm>
            <a:off x="7639665" y="4514531"/>
            <a:ext cx="186812" cy="20862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C6DCB-8D98-8AC7-BCA8-DD9C28083127}"/>
              </a:ext>
            </a:extLst>
          </p:cNvPr>
          <p:cNvSpPr txBox="1"/>
          <p:nvPr/>
        </p:nvSpPr>
        <p:spPr>
          <a:xfrm>
            <a:off x="403122" y="2259327"/>
            <a:ext cx="61746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Gather labeled data for hate speech detection.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       Dataset: Hate Speech18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 noise, such as irrelevant text or  symbols.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Tokenization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 text into tokens using BERT’s tokenizer. </a:t>
            </a:r>
          </a:p>
        </p:txBody>
      </p:sp>
    </p:spTree>
    <p:extLst>
      <p:ext uri="{BB962C8B-B14F-4D97-AF65-F5344CB8AC3E}">
        <p14:creationId xmlns:p14="http://schemas.microsoft.com/office/powerpoint/2010/main" val="137798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53AD-C6F8-9431-48AD-208BE461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Fine-Tuning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E1D29F-4C03-5EE9-53A7-ABD08CB6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" y="1931502"/>
            <a:ext cx="6342536" cy="435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06C0BF-05FA-228B-38E2-D975507CE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61" y="2359742"/>
            <a:ext cx="5521395" cy="33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5101-9038-9CC1-3A05-8B2F8F77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AEF8-EC65-6430-4A66-A5F3034C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</a:t>
            </a:r>
            <a:r>
              <a:rPr lang="en-US" dirty="0"/>
              <a:t>: Overfitting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Use validation set and early stopping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Challenge</a:t>
            </a:r>
            <a:r>
              <a:rPr lang="en-US" dirty="0"/>
              <a:t>: Limited Data</a:t>
            </a:r>
          </a:p>
          <a:p>
            <a:pPr marL="0" indent="0">
              <a:buNone/>
            </a:pPr>
            <a:r>
              <a:rPr lang="en-US" b="1" dirty="0"/>
              <a:t>      Solution</a:t>
            </a:r>
            <a:r>
              <a:rPr lang="en-US" dirty="0"/>
              <a:t>: Data Augmentation and Transfer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4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Title: LLM Fine-Tuning Comparison Study</vt:lpstr>
      <vt:lpstr>Introduction</vt:lpstr>
      <vt:lpstr>Performance Improvement</vt:lpstr>
      <vt:lpstr>Data Preparation Steps</vt:lpstr>
      <vt:lpstr>Fine-Tuning Approach</vt:lpstr>
      <vt:lpstr>Challenges &amp;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Patidar</dc:creator>
  <cp:lastModifiedBy>Mayank Patidar</cp:lastModifiedBy>
  <cp:revision>1</cp:revision>
  <dcterms:created xsi:type="dcterms:W3CDTF">2024-08-22T11:09:54Z</dcterms:created>
  <dcterms:modified xsi:type="dcterms:W3CDTF">2024-08-22T13:04:00Z</dcterms:modified>
</cp:coreProperties>
</file>