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6004-B3D0-4A62-9D5C-937D41249B8B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58FD-A2BC-4158-BD05-A927D48B7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904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6004-B3D0-4A62-9D5C-937D41249B8B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58FD-A2BC-4158-BD05-A927D48B7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67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6004-B3D0-4A62-9D5C-937D41249B8B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58FD-A2BC-4158-BD05-A927D48B7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01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6004-B3D0-4A62-9D5C-937D41249B8B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58FD-A2BC-4158-BD05-A927D48B7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64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6004-B3D0-4A62-9D5C-937D41249B8B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58FD-A2BC-4158-BD05-A927D48B7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38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6004-B3D0-4A62-9D5C-937D41249B8B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58FD-A2BC-4158-BD05-A927D48B7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033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6004-B3D0-4A62-9D5C-937D41249B8B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58FD-A2BC-4158-BD05-A927D48B7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871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6004-B3D0-4A62-9D5C-937D41249B8B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58FD-A2BC-4158-BD05-A927D48B7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23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6004-B3D0-4A62-9D5C-937D41249B8B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58FD-A2BC-4158-BD05-A927D48B7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93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6004-B3D0-4A62-9D5C-937D41249B8B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58FD-A2BC-4158-BD05-A927D48B7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34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6004-B3D0-4A62-9D5C-937D41249B8B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58FD-A2BC-4158-BD05-A927D48B7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387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D6004-B3D0-4A62-9D5C-937D41249B8B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B58FD-A2BC-4158-BD05-A927D48B7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68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87513"/>
            <a:ext cx="9144000" cy="74507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Hadoop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00011"/>
            <a:ext cx="9144000" cy="3557789"/>
          </a:xfrm>
        </p:spPr>
        <p:txBody>
          <a:bodyPr/>
          <a:lstStyle/>
          <a:p>
            <a:r>
              <a:rPr lang="en-IN" dirty="0" smtClean="0"/>
              <a:t>Data </a:t>
            </a:r>
            <a:r>
              <a:rPr lang="en-IN" dirty="0" err="1" smtClean="0"/>
              <a:t>Analytycs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5" y="2295525"/>
            <a:ext cx="44767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79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-244698"/>
            <a:ext cx="10515600" cy="60982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3792"/>
            <a:ext cx="10515600" cy="5623171"/>
          </a:xfrm>
        </p:spPr>
        <p:txBody>
          <a:bodyPr/>
          <a:lstStyle/>
          <a:p>
            <a:r>
              <a:rPr lang="en-IN" dirty="0" smtClean="0"/>
              <a:t>What data </a:t>
            </a:r>
            <a:r>
              <a:rPr lang="en-IN" dirty="0" err="1" smtClean="0"/>
              <a:t>anlytytcs</a:t>
            </a:r>
            <a:r>
              <a:rPr lang="en-IN" dirty="0" smtClean="0"/>
              <a:t>.</a:t>
            </a:r>
          </a:p>
          <a:p>
            <a:r>
              <a:rPr lang="en-IN" dirty="0" smtClean="0"/>
              <a:t>Why data </a:t>
            </a:r>
            <a:r>
              <a:rPr lang="en-IN" dirty="0" err="1" smtClean="0"/>
              <a:t>analytytcs</a:t>
            </a:r>
            <a:r>
              <a:rPr lang="en-IN" dirty="0" smtClean="0"/>
              <a:t>. </a:t>
            </a:r>
          </a:p>
          <a:p>
            <a:r>
              <a:rPr lang="en-IN" dirty="0" smtClean="0"/>
              <a:t>Feedback from users to improve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2337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513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Hadoop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Manoj Patidar</dc:creator>
  <cp:lastModifiedBy>Manoj Patidar</cp:lastModifiedBy>
  <cp:revision>2</cp:revision>
  <dcterms:created xsi:type="dcterms:W3CDTF">2019-11-06T01:47:40Z</dcterms:created>
  <dcterms:modified xsi:type="dcterms:W3CDTF">2019-11-06T01:53:11Z</dcterms:modified>
</cp:coreProperties>
</file>