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436C-AF7E-48FE-B64F-158BDCCC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38A83-2929-407B-88B2-693F99A09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A180-046D-4A6B-A2C7-DE32FF6A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FD3F-5E65-4607-B69D-54B80E30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7354-4EBF-401C-8238-6DA0CF44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2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D264-463A-4139-B683-8D594AE0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7DF73-CDCF-43D2-A2CF-9845B30D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AEAC8-4F87-454F-8780-FB6A17B9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8C37D-A72A-470E-AE06-521D1B67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782-9EBE-4A0B-A813-6F4EE4DC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BBBF-31AC-484B-8162-DCE6BF088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1B351-8714-482E-99CE-71930CD6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FF10-0763-4D46-BFBF-82100B9F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0DE1-1E0F-4F51-8486-40822A95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B2BD-1DAF-4866-971A-C82FC80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F810-ED69-4454-BB2D-00C6E19A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6AFB-F10F-4D8A-8773-BDF52028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9FAF-5CD0-46D3-A556-9BCE9EC7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4256-46BB-4006-87B7-8163810B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1B19-61F6-4B08-B238-477DC969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5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037-03D6-4167-A240-CA22B717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27C0-D0AE-40F1-9E44-468BB43D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414D-A0DC-480B-9530-57255709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9542-AB42-4891-AFBF-87FDEC73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324E-82E6-4298-ACA8-6C891EF1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89FF-1355-4923-A9D6-C3323A5F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713F-A6EC-4440-BBDE-3F705F3A5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37EF8-5254-499B-8B46-77809677F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3D4C-4E87-42A6-8EA1-E02C0579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5F68E-FDF0-4E04-82B7-E65FB013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92DDA-ACF7-4370-A0F0-D6D7400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831-8A7D-4EC4-8904-0936602B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1E371-13F7-4E7D-B25B-99BC2361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F835-0F83-45FF-AA2B-2C8E5E8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E0A8D-E22F-4A03-9AAE-D5A154B11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2AC31-3AA8-484C-9FD1-AE902C7C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54ED1-7789-4A24-8E0A-AE029C5E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AB229-D209-425B-A7BC-7E1E5296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6863-3794-4DB1-BB64-4D1F1073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1D18-432E-4E1E-9E16-63768AF2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62B0B-3361-417B-90F3-FA7D4A06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09501-58F7-42E5-BD1E-75B9AD47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4C67-4ADB-4735-9D1F-AF2F008B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77C16-4D09-4087-A885-D98127BF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CE2C-AC1E-4E22-81F0-915C63B8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7863-F1CA-486A-ADFF-0BF8346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AB54-2A4A-4558-9C61-B9BF1B6D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B3AC-640E-4AF5-BAE0-7BA61376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6DE4-E218-4338-B70A-F369E0EA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25381-6A98-4B23-99BF-27D9F9F2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B7A5-99BB-4A42-8743-A84523C9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B7F7-4691-4423-B117-98F3909A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FC95-9FE1-4680-9AC7-B342E2D6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DD6D8-057E-468D-BE4B-C34112899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BEFA1-3BC8-4360-A506-52CF0792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2EE9-6207-41D3-B11C-E1BA67B6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227E-1346-46AD-BDCD-D3CC2514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15F05-0529-47CA-9E03-4392209D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187E-48BB-4FA6-A5B3-F064C36B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96E9-CEE8-4DAE-A172-2CB782C4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C690-080D-4B80-9895-EF0CD63D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8429-29F3-4851-B930-511783D5654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600F-0AD2-4845-B303-D7A811D9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F0B5-38DA-4A2F-A53E-71BD393B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0C4F-13A6-4823-8336-037F93259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5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650F-AA30-4582-A1CA-179A5D38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2E2AF7-46F2-471A-9736-A72E9FCCA0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988366"/>
            <a:ext cx="10525125" cy="40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n, boat, riding&#10;&#10;Description automatically generated">
            <a:extLst>
              <a:ext uri="{FF2B5EF4-FFF2-40B4-BE49-F238E27FC236}">
                <a16:creationId xmlns:a16="http://schemas.microsoft.com/office/drawing/2014/main" id="{00EBB417-D1AE-4759-B22E-F90EF98C7C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94" y="989012"/>
            <a:ext cx="6160545" cy="498870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38170-FB2A-448D-948B-CD78B817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810" y="2057400"/>
            <a:ext cx="4414216" cy="3811588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WWNN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byte address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host in storage network.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WWNN is for per HBA adapter name.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WWPN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individual port on a multiport HBA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7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0A71C-4C87-4F77-882A-8F73EEDA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uthorization process that makes LUN available to few hosts and unavailable to few other hosts.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91A48-568C-4C45-8652-9E45E9A7B2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13" y="457200"/>
            <a:ext cx="49977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5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73563-C7D8-4640-A8A1-0E92BB484B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33" y="732366"/>
            <a:ext cx="6552463" cy="539326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CAA595-A9AF-4FFD-B280-840DC343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692" y="1235765"/>
            <a:ext cx="4515333" cy="381158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FC-4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SCSI_FCP Mapping b/w upper SCSI layer and lower FC layer protocol.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IO operation is mapped to a Fiber Channel Exchange through SCSI_FCP.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9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FD8182-B0CE-4B27-A3D2-49D950027DA7}"/>
              </a:ext>
            </a:extLst>
          </p:cNvPr>
          <p:cNvSpPr/>
          <p:nvPr/>
        </p:nvSpPr>
        <p:spPr>
          <a:xfrm>
            <a:off x="1322363" y="1908327"/>
            <a:ext cx="10536702" cy="2831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FLOGI (Fabric Login)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Establishing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steady-state operating parameters between the end node and the switch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FCID: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ID is unique for all devices that are connected to the same switch, and the Port ID is unique to each device connected to the same switch.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must register itself with the Fiber Channel Name Server (FCNS) by providing a record of its FC_ID,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pWWN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nWWN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0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7041C1-754C-4228-B4E0-1E0E7DE2A716}"/>
              </a:ext>
            </a:extLst>
          </p:cNvPr>
          <p:cNvSpPr/>
          <p:nvPr/>
        </p:nvSpPr>
        <p:spPr>
          <a:xfrm>
            <a:off x="813582" y="833689"/>
            <a:ext cx="10564836" cy="16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PLOGI (Port Login):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session between two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N_Ports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(devices) and is necessary before any upper level commands or operations can be performed.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PRLI (Process Login):login to exact process.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SAN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</dc:title>
  <dc:creator>Bangalore User21</dc:creator>
  <cp:lastModifiedBy>Bangalore User21</cp:lastModifiedBy>
  <cp:revision>6</cp:revision>
  <dcterms:created xsi:type="dcterms:W3CDTF">2020-04-13T14:08:56Z</dcterms:created>
  <dcterms:modified xsi:type="dcterms:W3CDTF">2020-04-14T07:01:01Z</dcterms:modified>
</cp:coreProperties>
</file>