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E7E1-FA2D-4AAC-8DE8-F6F966F3C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402E6-6C50-4F47-B123-2C90209BA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52FD-5699-4D25-BAAD-FAE4CB2D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44BE-B891-4E6D-A2EF-DAD27CF7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7398-5D51-4952-8CDF-6A80648E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7471-F374-4472-A033-7BECBAE4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3BFB6-EAF8-471F-AE4D-ACEDF0D0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5B5E0-F9BC-4EFC-9410-038F2275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4891-D876-4E9B-95D1-5525E911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0F702-4F6C-44FE-B3E0-7033B600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32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8B1BB-6E0D-423C-AD2E-886FF83C4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0FEBE-8432-4400-BEA4-B8C3C79D9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9253-91F0-425D-A70E-503FA647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5D06-DAB9-4DE8-B28A-03B1D284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421A-A87C-43A3-A1DF-807FAD9D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EB77-AD6C-459D-A119-BF248FA7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86CC-5C02-4027-8AB5-B809A43F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17F4-C96E-4135-AA76-31539C9C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DD05-1BBC-45A3-A847-967AD0E9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E8C2-4D0A-4456-92A9-9C77D59D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2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10DB-70BE-4BE4-9863-BEA0289B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C7B33-CCE0-43A5-85E3-45D23AAA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D7B5-2E56-4611-A635-7E98216B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9659-7259-452A-B957-F325708F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A12A-F9C1-49A8-99D3-206AA50E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9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0661-6C5E-4759-9486-7BDBA85C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F453-D7F0-4291-A534-48244E256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D5EE2-B163-431C-A798-BBE9DC7B2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DEFFA-4A0F-4FCC-B518-B4EA2D97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32AE9-6554-4748-A6CA-76FE3EE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AC81-50BA-4162-98E7-F96B4323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D866-C10B-4321-A6B3-44C28FF1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5DF78-653B-4E73-AB3D-96797B56E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B4DD7-653F-4EF7-B71A-C98E597EA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7CE9B-3232-44B4-B074-13384ED19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6A4EA-7828-49CA-974F-1F17B55E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B8788-18B0-4402-96F1-649221AA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059CD-F1CD-4D8F-8574-9573AA98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E36D9-9671-403E-BCDD-AACF026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0BDA-DE03-4755-AC47-79280EA6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148DE-2DFB-4032-BF07-E1F45EF4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0AFE5-3C3A-4C4B-BB16-7E20DD77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051D2-0E76-4CD2-A55F-720F7C94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9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E9010-B480-4274-9877-EA765F9E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EC595-F5E4-45AD-8166-2619C922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85CE7-FAD0-4F86-9DD8-A3909593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5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EE67-5321-4246-974F-D47E0D67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B10BB-19B9-45C3-9E1D-3C43AEC8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71802-7501-4C72-B22E-0B75B1ACA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11C5-F487-4758-9DC6-0307DEAB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4B98-786F-45FA-9F91-46C463AE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FAEF4-C996-4078-B6E7-AF98D7A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2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F71D-C7CA-4AA7-A10D-3E1E1620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8FD28-265B-4366-B8DE-FD8B85E5B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8B594-DF3F-4664-86E8-5DB9C7F34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A9345-BF72-4D24-9738-514F18DA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24002-A22E-42AE-9AE7-774766F4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5E7FD-C32F-4B44-85A4-031CCD1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A346C-1638-4561-8979-A3D473E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8B54-7304-4332-B611-B8AC4074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80CF4-938B-44D2-8B81-0643324C0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C004D-DD03-4685-89FC-C3C902DC501D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EA9D-5935-4283-A278-4F45A8BE6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E6B5-EBE3-412B-BB8F-1B2E936C2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AD00-0018-4F86-9DC5-F35F9A30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27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fiedcomputingblog.com/?p=42" TargetMode="External"/><Relationship Id="rId2" Type="http://schemas.openxmlformats.org/officeDocument/2006/relationships/hyperlink" Target="http://network.jecool.net/access-layer-technologies-in-virtual-environ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cketmischief.ca/2012/08/28/what-the-fex-is-a-fex-anyways/" TargetMode="External"/><Relationship Id="rId5" Type="http://schemas.openxmlformats.org/officeDocument/2006/relationships/hyperlink" Target="https://ucsguru.com/2012/07/10/cisco-ucs-traffic-separation/" TargetMode="External"/><Relationship Id="rId4" Type="http://schemas.openxmlformats.org/officeDocument/2006/relationships/hyperlink" Target="https://ucsguru.com/2012/05/18/understanding-ucs-vif-path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DE4A-C88D-4147-8595-0369B6F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1C95-271E-455D-8A3C-2075826B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server has a mezzanine slot</a:t>
            </a:r>
          </a:p>
          <a:p>
            <a:r>
              <a:rPr lang="en-IN" dirty="0"/>
              <a:t>MENLO / PALO cards</a:t>
            </a:r>
          </a:p>
          <a:p>
            <a:r>
              <a:rPr lang="en-IN" dirty="0"/>
              <a:t>Types of PALO</a:t>
            </a:r>
          </a:p>
          <a:p>
            <a:pPr lvl="1"/>
            <a:r>
              <a:rPr lang="en-IN" dirty="0"/>
              <a:t>M81kr </a:t>
            </a:r>
          </a:p>
          <a:p>
            <a:pPr lvl="1"/>
            <a:r>
              <a:rPr lang="en-IN" dirty="0"/>
              <a:t>VIC1240</a:t>
            </a:r>
          </a:p>
          <a:p>
            <a:pPr lvl="1"/>
            <a:r>
              <a:rPr lang="en-IN" dirty="0"/>
              <a:t>VIC1280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32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D487-DB65-4D95-BF93-E72A6DEF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AB60-F3D6-45FF-9D91-E388093D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 frame tagging method</a:t>
            </a:r>
          </a:p>
          <a:p>
            <a:r>
              <a:rPr lang="en-IN" sz="2400" dirty="0"/>
              <a:t>Cisco UCS Fabric Interconnect/IO Module combination use an additional header in Ethernet frames called VN-Tag, which uniquely identifies some remote port which will receive a virtual Ethernet port on the local switch </a:t>
            </a:r>
          </a:p>
          <a:p>
            <a:r>
              <a:rPr lang="en-IN" sz="2400" dirty="0"/>
              <a:t>The same VN-Tag technology is used by the Cisco Virtual Interface Card (VIC, or Palo) to identify the virtual interfaces being supported by the card</a:t>
            </a:r>
          </a:p>
        </p:txBody>
      </p:sp>
    </p:spTree>
    <p:extLst>
      <p:ext uri="{BB962C8B-B14F-4D97-AF65-F5344CB8AC3E}">
        <p14:creationId xmlns:p14="http://schemas.microsoft.com/office/powerpoint/2010/main" val="151021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E9079F7-8DD6-4BAC-8972-56E4C356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1" y="702725"/>
            <a:ext cx="6101630" cy="575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7C89E6-E047-408B-9661-CEAA5D83C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" y="1247421"/>
            <a:ext cx="3495083" cy="25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D66EAFD-76D7-43FB-AA5A-A84DEF516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9" y="1123925"/>
            <a:ext cx="9513694" cy="48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4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NTAG | CCIE or Null!">
            <a:extLst>
              <a:ext uri="{FF2B5EF4-FFF2-40B4-BE49-F238E27FC236}">
                <a16:creationId xmlns:a16="http://schemas.microsoft.com/office/drawing/2014/main" id="{B843DA73-9903-4A84-B8CF-481ACC44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76388"/>
            <a:ext cx="99441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0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28AE-2987-455A-85C9-3EDAAFB8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F55D-129A-40E5-9194-C084D8C8A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http://network.jecool.net/access-layer-technologies-in-virtual-environment/</a:t>
            </a:r>
            <a:endParaRPr lang="en-IN" dirty="0"/>
          </a:p>
          <a:p>
            <a:r>
              <a:rPr lang="en-IN" dirty="0">
                <a:hlinkClick r:id="rId3"/>
              </a:rPr>
              <a:t>https://www.unifiedcomputingblog.com/?p=42</a:t>
            </a:r>
            <a:endParaRPr lang="en-IN" dirty="0"/>
          </a:p>
          <a:p>
            <a:r>
              <a:rPr lang="en-IN" dirty="0">
                <a:hlinkClick r:id="rId4"/>
              </a:rPr>
              <a:t>https://ucsguru.com/2012/05/18/understanding-ucs-vif-paths/</a:t>
            </a:r>
            <a:endParaRPr lang="en-IN" dirty="0"/>
          </a:p>
          <a:p>
            <a:r>
              <a:rPr lang="en-IN" dirty="0">
                <a:hlinkClick r:id="rId5"/>
              </a:rPr>
              <a:t>https://ucsguru.com/2012/07/10/cisco-ucs-traffic-separation/</a:t>
            </a:r>
            <a:endParaRPr lang="en-IN" dirty="0"/>
          </a:p>
          <a:p>
            <a:r>
              <a:rPr lang="en-IN" dirty="0">
                <a:hlinkClick r:id="rId6"/>
              </a:rPr>
              <a:t>https://www.packetmischief.ca/2012/08/28/what-the-fex-is-a-fex-anyways/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22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112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</vt:lpstr>
      <vt:lpstr>VN TAGS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 Gokul</dc:creator>
  <cp:lastModifiedBy>Shilpa Gokul</cp:lastModifiedBy>
  <cp:revision>19</cp:revision>
  <dcterms:created xsi:type="dcterms:W3CDTF">2020-04-15T07:06:48Z</dcterms:created>
  <dcterms:modified xsi:type="dcterms:W3CDTF">2020-04-20T09:08:48Z</dcterms:modified>
</cp:coreProperties>
</file>