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1" r:id="rId4"/>
    <p:sldId id="257" r:id="rId5"/>
    <p:sldId id="263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ngalore User21" initials="BU" lastIdx="1" clrIdx="0">
    <p:extLst>
      <p:ext uri="{19B8F6BF-5375-455C-9EA6-DF929625EA0E}">
        <p15:presenceInfo xmlns:p15="http://schemas.microsoft.com/office/powerpoint/2012/main" userId="S::bangalore.user21@xoriantsolutions.onmicrosoft.com::5ecd8bd7-a1bc-4498-9bd3-764b90826b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60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2A47-D007-4F28-95A2-F03EE8518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8EBA5-BCED-4B0C-9199-3A6DEFE4E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494D9-326E-46C8-B2FF-C9089915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402-1AA5-4ED9-9C88-9A0AF0F934D3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8786A-A55C-40DC-897C-65328E0C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94F89-618B-4A9B-A105-E92BD58E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6F2-41EE-40A9-9774-678048BD2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93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D7EE-009F-468F-9F92-2EEBB16C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95050-E45F-4769-B1DD-4C7E45E0C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D191E-CCA4-4F97-95B1-7532FBDD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402-1AA5-4ED9-9C88-9A0AF0F934D3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1BFC-07ED-448D-A085-00B3BD0F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B40FD-7E45-4954-97E0-76208E89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6F2-41EE-40A9-9774-678048BD2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70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C37E9-CE90-4684-810E-00B2D584B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F07169-64C2-47B1-8C00-075D08FF8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47ED-BE8D-4F8D-9637-0CEBF397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402-1AA5-4ED9-9C88-9A0AF0F934D3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7D18-A690-4153-BEFF-C8A1B195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05DEF-6FCA-48F1-A561-AC3A709D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6F2-41EE-40A9-9774-678048BD2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85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822A-7018-426F-A157-1E9773C6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9503-A7F8-40DD-BC6C-5909955C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77CFD-327A-42AD-9346-F790BAC4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402-1AA5-4ED9-9C88-9A0AF0F934D3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F57B3-8A3A-45BF-9BE8-C77BD365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BF38-2906-4C21-93DA-6DAE5D10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6F2-41EE-40A9-9774-678048BD2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10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34CE-2E39-4285-8970-7F9CD56C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8C568-C759-488F-A2CB-4785A889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802F5-FC2D-423E-81AD-4F1E4172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402-1AA5-4ED9-9C88-9A0AF0F934D3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F022A-EF60-4E52-B34D-AAD2ADA7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AAFB-373B-4634-9399-A2063E48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6F2-41EE-40A9-9774-678048BD2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06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4401-F7A8-483B-8377-6F8E6D42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2E75-0E76-4DE0-9CF7-3A2B4253E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766D6-8172-43AC-9DD8-BC2A34722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9232-6D65-48E2-8584-0B4EEF0B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402-1AA5-4ED9-9C88-9A0AF0F934D3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48926-F764-4DAF-9FEC-1E135B30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C6B37-EB93-4E57-9D8D-9F7D2A0D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6F2-41EE-40A9-9774-678048BD2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2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DA20-DBA3-4743-B22A-AE200311F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F0051-148E-477B-AC75-22E3B2C41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1D2D8-3825-47E6-8EB3-7872A166D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E5D56-A616-40A7-99AF-8F4BF2F52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B573F-294B-4C4E-A48A-AC88ADFDE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60923-D035-49FC-8B7C-BBFC5CF8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402-1AA5-4ED9-9C88-9A0AF0F934D3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AD25F-B915-4DA6-A30F-491744B1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65DE7-B49A-45D2-85D2-FBAF9457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6F2-41EE-40A9-9774-678048BD2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82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A73A-F549-46E6-AB46-F4CDB38A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CB654-EEF6-4512-ACE2-1EC945D3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402-1AA5-4ED9-9C88-9A0AF0F934D3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53FBA-ED0D-4704-BC59-F55272F1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D5AF5-AAFC-42AD-805F-F9E1CAC0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6F2-41EE-40A9-9774-678048BD2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1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DD63D-E2DE-49CC-90D5-32903F6B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402-1AA5-4ED9-9C88-9A0AF0F934D3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E2425-010E-40D4-8EB4-69E8D67A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DD26-4E14-4B74-AB0F-052CFD80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6F2-41EE-40A9-9774-678048BD2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14AA-E207-4F92-A54D-75237D2B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F636-649F-4DE4-9020-110E0728F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F8B80-1F2F-46BD-9BF9-03D0A5CD3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579AE-DF86-4D94-B77B-52C131EC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402-1AA5-4ED9-9C88-9A0AF0F934D3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9FC76-4F91-4169-B52F-003878B1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DE652-65F3-4C06-B9E6-3316C636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6F2-41EE-40A9-9774-678048BD2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2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B7E1-7FD8-457F-BB3A-A9969D64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006F8-4591-4F81-BC22-640714717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2AFF5-A281-4FE9-A032-CD52FA217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C7723-8FF5-42E9-B73A-C9A0C1F9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22402-1AA5-4ED9-9C88-9A0AF0F934D3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4F212-7BE3-4063-A459-279920A3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05D3D-FFB7-485B-A9C1-1DFB921F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2C6F2-41EE-40A9-9774-678048BD2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65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D634B7-3A42-4E2F-94BA-48108FF0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DF34-83BA-4161-8479-E4E6FE3E1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A0A6F-FC3C-4731-9C3F-288AFC5AC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2402-1AA5-4ED9-9C88-9A0AF0F934D3}" type="datetimeFigureOut">
              <a:rPr lang="en-IN" smtClean="0"/>
              <a:t>20-04-2020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85CD6-AEDA-4D96-964B-6492501C9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BB16-2A28-4099-9811-8AADC758E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2C6F2-41EE-40A9-9774-678048BD2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BCA0D9-E0E4-4084-AF89-898394465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286"/>
            <a:ext cx="10515600" cy="5909677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CIMC 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Integrated Management Controller (CIMC) is used for management/monitoring servers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like  Web GUI, CLI and IPMI for management/monitoring tasks.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F5CD2BC-7C9A-4194-B588-CB1C31BE0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011902"/>
            <a:ext cx="11074400" cy="48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1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7864-6D19-494A-B8A9-DAAD1543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CIMC Firmware Management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55A47-05F4-410A-AD4D-20D0DFCD8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CIMC separates the firmware update process into stages</a:t>
            </a:r>
          </a:p>
          <a:p>
            <a:pPr>
              <a:buClr>
                <a:schemeClr val="tx1"/>
              </a:buClr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overwrites the firmware in the non-active slot on the server.</a:t>
            </a:r>
          </a:p>
          <a:p>
            <a:pPr lvl="2">
              <a:buClr>
                <a:schemeClr val="tx1"/>
              </a:buCl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Through browser</a:t>
            </a:r>
          </a:p>
          <a:p>
            <a:pPr lvl="2">
              <a:buClr>
                <a:schemeClr val="tx1"/>
              </a:buCl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TFTP Server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r>
              <a:rPr lang="en-IN" sz="220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</a:p>
          <a:p>
            <a:pPr lvl="2">
              <a:buClr>
                <a:schemeClr val="tx1"/>
              </a:buClr>
            </a:pPr>
            <a:r>
              <a:rPr lang="en-US"/>
              <a:t> 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CIMC sets the non-active firmware version as active and reboots the server.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0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BA45-A2A7-44CB-ADF9-37EF79A4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user accounts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directory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LDAP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Access Levels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change host features but not CIMC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only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1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9C0B-85EC-4A32-A119-C192F45E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Server Certificates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AC85-41B2-4577-A7A5-6A110CA4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CSR to obtain new certificate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new certificate to replace old one.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D2BA51-2E5E-461B-9C91-08E9514C6AFB}"/>
              </a:ext>
            </a:extLst>
          </p:cNvPr>
          <p:cNvSpPr txBox="1">
            <a:spLocks/>
          </p:cNvSpPr>
          <p:nvPr/>
        </p:nvSpPr>
        <p:spPr>
          <a:xfrm>
            <a:off x="838200" y="3299377"/>
            <a:ext cx="10515600" cy="2941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platform event filtering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event filter (PEF) can trigger an action and generate an alert when a critical hardware-related event occurs.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sent as SNMP traps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9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8D36-F05E-45A5-B4A7-BBE518DAE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8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N/w related settings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Nic configuration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 mode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card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LOM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 Redundancy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Active-Active</a:t>
            </a:r>
          </a:p>
          <a:p>
            <a:pPr lvl="2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Active-Standby</a:t>
            </a:r>
          </a:p>
        </p:txBody>
      </p:sp>
    </p:spTree>
    <p:extLst>
      <p:ext uri="{BB962C8B-B14F-4D97-AF65-F5344CB8AC3E}">
        <p14:creationId xmlns:p14="http://schemas.microsoft.com/office/powerpoint/2010/main" val="234533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E552C-DE54-45E3-B749-2249C3D3E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8" y="10172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server properties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server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Toggling LED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on/off server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server boot order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31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FA75-76A3-4187-8852-EBE69F83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Utilities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DFE53-0EB9-424E-B2DE-E74703CC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2175669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Exporting technical support data to TAC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Rebooting CIMC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Resting CIMC to factory defaults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Backing up and importing CIMC configuration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383E11-843E-4C41-94E5-4EBD8EA2199A}"/>
              </a:ext>
            </a:extLst>
          </p:cNvPr>
          <p:cNvSpPr txBox="1">
            <a:spLocks/>
          </p:cNvSpPr>
          <p:nvPr/>
        </p:nvSpPr>
        <p:spPr>
          <a:xfrm>
            <a:off x="1046870" y="3429000"/>
            <a:ext cx="10515600" cy="3063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5B88685-F26E-4709-AD3F-EBADCA92E94C}"/>
              </a:ext>
            </a:extLst>
          </p:cNvPr>
          <p:cNvSpPr txBox="1">
            <a:spLocks/>
          </p:cNvSpPr>
          <p:nvPr/>
        </p:nvSpPr>
        <p:spPr>
          <a:xfrm>
            <a:off x="838200" y="3685735"/>
            <a:ext cx="10515600" cy="3172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Logs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CIMC 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Clearing 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logs to remote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44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81A-9A08-4464-A3F2-F66004DDE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C65FB-0C41-441C-8525-2E3EB4FB4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4572"/>
            <a:ext cx="9144000" cy="472322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communication services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HTTP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IPMI over LAN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server sensors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</a:p>
        </p:txBody>
      </p:sp>
    </p:spTree>
    <p:extLst>
      <p:ext uri="{BB962C8B-B14F-4D97-AF65-F5344CB8AC3E}">
        <p14:creationId xmlns:p14="http://schemas.microsoft.com/office/powerpoint/2010/main" val="340370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238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CIMC Firmware Management</vt:lpstr>
      <vt:lpstr>PowerPoint Presentation</vt:lpstr>
      <vt:lpstr>Managing Server Certificates</vt:lpstr>
      <vt:lpstr>PowerPoint Presentation</vt:lpstr>
      <vt:lpstr>PowerPoint Presentation</vt:lpstr>
      <vt:lpstr>Server Utilities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Bangalore User21</dc:creator>
  <cp:lastModifiedBy>Bangalore User21</cp:lastModifiedBy>
  <cp:revision>13</cp:revision>
  <dcterms:created xsi:type="dcterms:W3CDTF">2020-04-19T10:12:32Z</dcterms:created>
  <dcterms:modified xsi:type="dcterms:W3CDTF">2020-04-20T04:47:35Z</dcterms:modified>
</cp:coreProperties>
</file>