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8" d="100"/>
          <a:sy n="48" d="100"/>
        </p:scale>
        <p:origin x="67"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B37B2-A283-4661-86D4-E7C6D4F05141}" type="datetimeFigureOut">
              <a:rPr lang="en-US" smtClean="0"/>
              <a:t>4/3/2024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236F4F5-59C3-4092-8930-B3C087481CF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063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B37B2-A283-4661-86D4-E7C6D4F05141}"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6F4F5-59C3-4092-8930-B3C087481CF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67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B37B2-A283-4661-86D4-E7C6D4F05141}"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6F4F5-59C3-4092-8930-B3C087481CF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05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B37B2-A283-4661-86D4-E7C6D4F05141}"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6F4F5-59C3-4092-8930-B3C087481CF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05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B37B2-A283-4661-86D4-E7C6D4F05141}"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6F4F5-59C3-4092-8930-B3C087481CF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70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B37B2-A283-4661-86D4-E7C6D4F05141}"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6F4F5-59C3-4092-8930-B3C087481CF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798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B37B2-A283-4661-86D4-E7C6D4F05141}"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6F4F5-59C3-4092-8930-B3C087481CF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534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B37B2-A283-4661-86D4-E7C6D4F05141}"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6F4F5-59C3-4092-8930-B3C087481CF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378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B37B2-A283-4661-86D4-E7C6D4F05141}"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6F4F5-59C3-4092-8930-B3C087481CFC}" type="slidenum">
              <a:rPr lang="en-US" smtClean="0"/>
              <a:t>‹#›</a:t>
            </a:fld>
            <a:endParaRPr lang="en-US"/>
          </a:p>
        </p:txBody>
      </p:sp>
    </p:spTree>
    <p:extLst>
      <p:ext uri="{BB962C8B-B14F-4D97-AF65-F5344CB8AC3E}">
        <p14:creationId xmlns:p14="http://schemas.microsoft.com/office/powerpoint/2010/main" val="238314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B37B2-A283-4661-86D4-E7C6D4F05141}"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6F4F5-59C3-4092-8930-B3C087481CF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4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4B37B2-A283-4661-86D4-E7C6D4F05141}" type="datetimeFigureOut">
              <a:rPr lang="en-US" smtClean="0"/>
              <a:t>4/3/2024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236F4F5-59C3-4092-8930-B3C087481CF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32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4B37B2-A283-4661-86D4-E7C6D4F05141}" type="datetimeFigureOut">
              <a:rPr lang="en-US" smtClean="0"/>
              <a:t>4/3/2024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236F4F5-59C3-4092-8930-B3C087481CF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72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C1B1-E11D-C286-4940-250C64B214BB}"/>
              </a:ext>
            </a:extLst>
          </p:cNvPr>
          <p:cNvSpPr>
            <a:spLocks noGrp="1"/>
          </p:cNvSpPr>
          <p:nvPr>
            <p:ph type="ctrTitle"/>
          </p:nvPr>
        </p:nvSpPr>
        <p:spPr/>
        <p:txBody>
          <a:bodyPr>
            <a:normAutofit/>
          </a:bodyPr>
          <a:lstStyle/>
          <a:p>
            <a:r>
              <a:rPr lang="en-US" sz="4400" dirty="0">
                <a:latin typeface="Times New Roman" panose="02020603050405020304" pitchFamily="18" charset="0"/>
                <a:cs typeface="Times New Roman" panose="02020603050405020304" pitchFamily="18" charset="0"/>
              </a:rPr>
              <a:t>Invention or innovation.</a:t>
            </a:r>
          </a:p>
        </p:txBody>
      </p:sp>
      <p:sp>
        <p:nvSpPr>
          <p:cNvPr id="3" name="Subtitle 2">
            <a:extLst>
              <a:ext uri="{FF2B5EF4-FFF2-40B4-BE49-F238E27FC236}">
                <a16:creationId xmlns:a16="http://schemas.microsoft.com/office/drawing/2014/main" id="{201F14FB-B55C-25DB-4037-8AC8CA424474}"/>
              </a:ext>
            </a:extLst>
          </p:cNvPr>
          <p:cNvSpPr>
            <a:spLocks noGrp="1"/>
          </p:cNvSpPr>
          <p:nvPr>
            <p:ph type="subTitle" idx="1"/>
          </p:nvPr>
        </p:nvSpPr>
        <p:spPr/>
        <p:txBody>
          <a:bodyPr/>
          <a:lstStyle/>
          <a:p>
            <a:pPr algn="ctr"/>
            <a:r>
              <a:rPr lang="en-US" dirty="0"/>
              <a:t>Welcome.</a:t>
            </a:r>
          </a:p>
        </p:txBody>
      </p:sp>
    </p:spTree>
    <p:extLst>
      <p:ext uri="{BB962C8B-B14F-4D97-AF65-F5344CB8AC3E}">
        <p14:creationId xmlns:p14="http://schemas.microsoft.com/office/powerpoint/2010/main" val="382973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8DB9-AD7B-234C-3EC3-A37BA34F408A}"/>
              </a:ext>
            </a:extLst>
          </p:cNvPr>
          <p:cNvSpPr>
            <a:spLocks noGrp="1"/>
          </p:cNvSpPr>
          <p:nvPr>
            <p:ph type="title"/>
          </p:nvPr>
        </p:nvSpPr>
        <p:spPr/>
        <p:txBody>
          <a:bodyPr>
            <a:normAutofit/>
          </a:bodyPr>
          <a:lstStyle/>
          <a:p>
            <a:r>
              <a:rPr lang="en-US" sz="4400" b="1" i="0" dirty="0">
                <a:solidFill>
                  <a:srgbClr val="0D0D0D"/>
                </a:solidFill>
                <a:effectLst/>
                <a:latin typeface="Times New Roman" panose="02020603050405020304" pitchFamily="18" charset="0"/>
                <a:cs typeface="Times New Roman" panose="02020603050405020304" pitchFamily="18" charset="0"/>
              </a:rPr>
              <a:t>Introduction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CF71A2-9EF2-BA59-4908-B78BB96ABD37}"/>
              </a:ext>
            </a:extLst>
          </p:cNvPr>
          <p:cNvSpPr>
            <a:spLocks noGrp="1"/>
          </p:cNvSpPr>
          <p:nvPr>
            <p:ph idx="1"/>
          </p:nvPr>
        </p:nvSpPr>
        <p:spPr/>
        <p:txBody>
          <a:bodyPr>
            <a:norm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Sign language is fundamental for effective communication, especially for the deaf community. This project was developed to interpret sign language into English letters in real-time, bridging communication barriers between deaf and hearing individuals.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23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185D-A91F-EA4F-C0A8-DF105EEC0855}"/>
              </a:ext>
            </a:extLst>
          </p:cNvPr>
          <p:cNvSpPr>
            <a:spLocks noGrp="1"/>
          </p:cNvSpPr>
          <p:nvPr>
            <p:ph type="title"/>
          </p:nvPr>
        </p:nvSpPr>
        <p:spPr/>
        <p:txBody>
          <a:bodyPr/>
          <a:lstStyle/>
          <a:p>
            <a:r>
              <a:rPr lang="en-US" b="1" i="0" dirty="0">
                <a:solidFill>
                  <a:srgbClr val="0D0D0D"/>
                </a:solidFill>
                <a:effectLst/>
                <a:latin typeface="Times New Roman" panose="02020603050405020304" pitchFamily="18" charset="0"/>
                <a:cs typeface="Times New Roman" panose="02020603050405020304" pitchFamily="18" charset="0"/>
              </a:rPr>
              <a:t>Importance of Sign Language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D1CFD0-753F-5883-CA01-4F5064463D8C}"/>
              </a:ext>
            </a:extLst>
          </p:cNvPr>
          <p:cNvSpPr>
            <a:spLocks noGrp="1"/>
          </p:cNvSpPr>
          <p:nvPr>
            <p:ph idx="1"/>
          </p:nvPr>
        </p:nvSpPr>
        <p:spPr/>
        <p:txBody>
          <a:bodyPr>
            <a:no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Sign language is vital for the deaf community as it serves as their primary mode of communication. Effective communication is essential for expressing emotions, sharing ideas, and resolving conflicts. However, the lack of understanding of sign language among the broader population can lead to social isolation and barriers to communication for deaf individuals.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65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73DA-017E-28DA-0373-B01D3A9B1223}"/>
              </a:ext>
            </a:extLst>
          </p:cNvPr>
          <p:cNvSpPr>
            <a:spLocks noGrp="1"/>
          </p:cNvSpPr>
          <p:nvPr>
            <p:ph type="title"/>
          </p:nvPr>
        </p:nvSpPr>
        <p:spPr/>
        <p:txBody>
          <a:bodyPr>
            <a:no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Challenges Faced by Deaf Individuals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868C1D-E616-5081-BCA0-595826634575}"/>
              </a:ext>
            </a:extLst>
          </p:cNvPr>
          <p:cNvSpPr>
            <a:spLocks noGrp="1"/>
          </p:cNvSpPr>
          <p:nvPr>
            <p:ph idx="1"/>
          </p:nvPr>
        </p:nvSpPr>
        <p:spPr/>
        <p:txBody>
          <a:bodyPr>
            <a:no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Deaf individuals often face challenges in acquiring spoken language as their first language, leading to communication barriers and social isolation. Sign language helps bridge this gap by providing a means for deaf individuals to express themselves fully. However, the lack of understanding of sign language among the broader population further exacerbates these challenges.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08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06DD-43EE-6662-2EF9-9C51C5E6E0A7}"/>
              </a:ext>
            </a:extLst>
          </p:cNvPr>
          <p:cNvSpPr>
            <a:spLocks noGrp="1"/>
          </p:cNvSpPr>
          <p:nvPr>
            <p:ph type="title"/>
          </p:nvPr>
        </p:nvSpPr>
        <p:spPr/>
        <p:txBody>
          <a:bodyPr>
            <a:no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Why Sign Language Detection System is Needed</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4D1D29-AEB9-5F31-EA85-07A61F7BE242}"/>
              </a:ext>
            </a:extLst>
          </p:cNvPr>
          <p:cNvSpPr>
            <a:spLocks noGrp="1"/>
          </p:cNvSpPr>
          <p:nvPr>
            <p:ph idx="1"/>
          </p:nvPr>
        </p:nvSpPr>
        <p:spPr/>
        <p:txBody>
          <a:bodyPr>
            <a:norm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The Sign Language Detection System addresses the need for accessible communication between the deaf and hearing communities. By developing a system that can interpret sign language into English letters in real-time, this project aims to break down communication barriers and promote inclusivity.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08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5F12-0901-4F96-4FB6-BD07D4C174AC}"/>
              </a:ext>
            </a:extLst>
          </p:cNvPr>
          <p:cNvSpPr>
            <a:spLocks noGrp="1"/>
          </p:cNvSpPr>
          <p:nvPr>
            <p:ph type="title"/>
          </p:nvPr>
        </p:nvSpPr>
        <p:spPr/>
        <p:txBody>
          <a:bodyPr>
            <a:normAutofit/>
          </a:bodyPr>
          <a:lstStyle/>
          <a:p>
            <a:r>
              <a:rPr lang="en-US" sz="4400" b="1" i="0" dirty="0">
                <a:solidFill>
                  <a:srgbClr val="0D0D0D"/>
                </a:solidFill>
                <a:effectLst/>
                <a:latin typeface="Times New Roman" panose="02020603050405020304" pitchFamily="18" charset="0"/>
                <a:cs typeface="Times New Roman" panose="02020603050405020304" pitchFamily="18" charset="0"/>
              </a:rPr>
              <a:t>Impact on Society</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39E46D-6C54-E4DE-E100-48B5EB4D42F2}"/>
              </a:ext>
            </a:extLst>
          </p:cNvPr>
          <p:cNvSpPr>
            <a:spLocks noGrp="1"/>
          </p:cNvSpPr>
          <p:nvPr>
            <p:ph idx="1"/>
          </p:nvPr>
        </p:nvSpPr>
        <p:spPr/>
        <p:txBody>
          <a:bodyPr>
            <a:norm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The Sign Language Detection System has the potential to have a significant impact on society by increasing accessibility and inclusivity for the deaf community. By breaking down barriers to communication and fostering understanding between deaf and hearing individuals, the system promotes social cohesion and equality.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9624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13</TotalTime>
  <Words>273</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Times New Roman</vt:lpstr>
      <vt:lpstr>Gallery</vt:lpstr>
      <vt:lpstr>Invention or innovation.</vt:lpstr>
      <vt:lpstr>Introduction</vt:lpstr>
      <vt:lpstr>Importance of Sign Language</vt:lpstr>
      <vt:lpstr>Challenges Faced by Deaf Individuals</vt:lpstr>
      <vt:lpstr>Why Sign Language Detection System is Needed</vt:lpstr>
      <vt:lpstr>Impact on Society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Invention or innovation.</dc:title>
  <dc:creator>Stine Nzioka</dc:creator>
  <cp:lastModifiedBy>Stine Nzioka</cp:lastModifiedBy>
  <cp:revision>1</cp:revision>
  <dcterms:created xsi:type="dcterms:W3CDTF">2024-04-03T15:32:09Z</dcterms:created>
  <dcterms:modified xsi:type="dcterms:W3CDTF">2024-04-03T15:45:34Z</dcterms:modified>
</cp:coreProperties>
</file>