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45" d="100"/>
          <a:sy n="45" d="100"/>
        </p:scale>
        <p:origin x="53"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C71D1-9C02-4BC6-B241-40199E85CB82}" type="datetimeFigureOut">
              <a:rPr lang="en-US" smtClean="0"/>
              <a:t>4/3/2024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A156E7B-8512-4545-B958-264C13F8DF4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906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C71D1-9C02-4BC6-B241-40199E85CB82}"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6E7B-8512-4545-B958-264C13F8DF4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6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C71D1-9C02-4BC6-B241-40199E85CB82}"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6E7B-8512-4545-B958-264C13F8DF4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558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C71D1-9C02-4BC6-B241-40199E85CB82}"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6E7B-8512-4545-B958-264C13F8DF4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13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C71D1-9C02-4BC6-B241-40199E85CB82}"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6E7B-8512-4545-B958-264C13F8DF4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13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EC71D1-9C02-4BC6-B241-40199E85CB82}"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56E7B-8512-4545-B958-264C13F8DF4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842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EC71D1-9C02-4BC6-B241-40199E85CB82}"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56E7B-8512-4545-B958-264C13F8DF4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75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EC71D1-9C02-4BC6-B241-40199E85CB82}"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56E7B-8512-4545-B958-264C13F8DF4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6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C71D1-9C02-4BC6-B241-40199E85CB82}"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56E7B-8512-4545-B958-264C13F8DF44}" type="slidenum">
              <a:rPr lang="en-US" smtClean="0"/>
              <a:t>‹#›</a:t>
            </a:fld>
            <a:endParaRPr lang="en-US"/>
          </a:p>
        </p:txBody>
      </p:sp>
    </p:spTree>
    <p:extLst>
      <p:ext uri="{BB962C8B-B14F-4D97-AF65-F5344CB8AC3E}">
        <p14:creationId xmlns:p14="http://schemas.microsoft.com/office/powerpoint/2010/main" val="6411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EC71D1-9C02-4BC6-B241-40199E85CB82}"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56E7B-8512-4545-B958-264C13F8DF4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0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2EC71D1-9C02-4BC6-B241-40199E85CB82}" type="datetimeFigureOut">
              <a:rPr lang="en-US" smtClean="0"/>
              <a:t>4/3/2024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156E7B-8512-4545-B958-264C13F8DF4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26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EC71D1-9C02-4BC6-B241-40199E85CB82}" type="datetimeFigureOut">
              <a:rPr lang="en-US" smtClean="0"/>
              <a:t>4/3/2024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156E7B-8512-4545-B958-264C13F8DF4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113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B8DA-2DB9-ABE3-31C5-DE6BB1374F71}"/>
              </a:ext>
            </a:extLst>
          </p:cNvPr>
          <p:cNvSpPr>
            <a:spLocks noGrp="1"/>
          </p:cNvSpPr>
          <p:nvPr>
            <p:ph type="ctrTitle"/>
          </p:nvPr>
        </p:nvSpPr>
        <p:spPr/>
        <p:txBody>
          <a:bodyPr/>
          <a:lstStyle/>
          <a:p>
            <a:r>
              <a:rPr lang="en-US" dirty="0"/>
              <a:t>Patience </a:t>
            </a:r>
            <a:r>
              <a:rPr lang="en-US" dirty="0" err="1"/>
              <a:t>Kyalo</a:t>
            </a:r>
            <a:r>
              <a:rPr lang="en-US" dirty="0"/>
              <a:t> </a:t>
            </a:r>
          </a:p>
        </p:txBody>
      </p:sp>
      <p:sp>
        <p:nvSpPr>
          <p:cNvPr id="3" name="Subtitle 2">
            <a:extLst>
              <a:ext uri="{FF2B5EF4-FFF2-40B4-BE49-F238E27FC236}">
                <a16:creationId xmlns:a16="http://schemas.microsoft.com/office/drawing/2014/main" id="{002073D8-C809-0542-6DF9-BB7AE61DEF1D}"/>
              </a:ext>
            </a:extLst>
          </p:cNvPr>
          <p:cNvSpPr>
            <a:spLocks noGrp="1"/>
          </p:cNvSpPr>
          <p:nvPr>
            <p:ph type="subTitle" idx="1"/>
          </p:nvPr>
        </p:nvSpPr>
        <p:spPr/>
        <p:txBody>
          <a:bodyPr/>
          <a:lstStyle/>
          <a:p>
            <a:r>
              <a:rPr lang="en-US" dirty="0"/>
              <a:t>My life story</a:t>
            </a:r>
          </a:p>
        </p:txBody>
      </p:sp>
    </p:spTree>
    <p:extLst>
      <p:ext uri="{BB962C8B-B14F-4D97-AF65-F5344CB8AC3E}">
        <p14:creationId xmlns:p14="http://schemas.microsoft.com/office/powerpoint/2010/main" val="9052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61C6D-76E9-151D-6554-CF296BBEAE84}"/>
              </a:ext>
            </a:extLst>
          </p:cNvPr>
          <p:cNvSpPr>
            <a:spLocks noGrp="1"/>
          </p:cNvSpPr>
          <p:nvPr>
            <p:ph idx="1"/>
          </p:nvPr>
        </p:nvSpPr>
        <p:spPr>
          <a:xfrm>
            <a:off x="1451579" y="914400"/>
            <a:ext cx="9603275" cy="4551946"/>
          </a:xfrm>
        </p:spPr>
        <p:txBody>
          <a:bodyPr/>
          <a:lstStyle/>
          <a:p>
            <a:pPr marL="1828800" lvl="4" indent="0" algn="ctr">
              <a:buNone/>
            </a:pPr>
            <a:endParaRPr lang="en-US" dirty="0"/>
          </a:p>
          <a:p>
            <a:pPr marL="1828800" lvl="4" indent="0" algn="ctr">
              <a:buNone/>
            </a:pPr>
            <a:endParaRPr lang="en-US" sz="4400" dirty="0">
              <a:latin typeface="Times New Roman" panose="02020603050405020304" pitchFamily="18" charset="0"/>
              <a:cs typeface="Times New Roman" panose="02020603050405020304" pitchFamily="18" charset="0"/>
            </a:endParaRPr>
          </a:p>
          <a:p>
            <a:pPr marL="1828800" lvl="4" indent="0" algn="ctr">
              <a:buNone/>
            </a:pPr>
            <a:endParaRPr lang="en-US" sz="4400" dirty="0">
              <a:latin typeface="Times New Roman" panose="02020603050405020304" pitchFamily="18" charset="0"/>
              <a:cs typeface="Times New Roman" panose="02020603050405020304" pitchFamily="18" charset="0"/>
            </a:endParaRPr>
          </a:p>
          <a:p>
            <a:pPr marL="1828800" lvl="4" indent="0" algn="ctr">
              <a:buNone/>
            </a:pPr>
            <a:r>
              <a:rPr lang="en-US"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96278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1CFE-D2AB-5C1D-4DB6-6ED104BC76CF}"/>
              </a:ext>
            </a:extLst>
          </p:cNvPr>
          <p:cNvSpPr>
            <a:spLocks noGrp="1"/>
          </p:cNvSpPr>
          <p:nvPr>
            <p:ph type="title"/>
          </p:nvPr>
        </p:nvSpPr>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Introduction.</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D06F59F-71FA-9C91-383C-661780A81FD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Patience </a:t>
            </a:r>
            <a:r>
              <a:rPr lang="en-US" sz="2400" dirty="0" err="1">
                <a:latin typeface="Times New Roman" panose="02020603050405020304" pitchFamily="18" charset="0"/>
                <a:cs typeface="Times New Roman" panose="02020603050405020304" pitchFamily="18" charset="0"/>
              </a:rPr>
              <a:t>Kyalo</a:t>
            </a:r>
            <a:r>
              <a:rPr lang="en-US" sz="2400" dirty="0">
                <a:latin typeface="Times New Roman" panose="02020603050405020304" pitchFamily="18" charset="0"/>
                <a:cs typeface="Times New Roman" panose="02020603050405020304" pitchFamily="18" charset="0"/>
              </a:rPr>
              <a:t>, born on January 31, 2002, into the loving embrace of Elizabeth </a:t>
            </a:r>
            <a:r>
              <a:rPr lang="en-US" sz="2400" dirty="0" err="1">
                <a:latin typeface="Times New Roman" panose="02020603050405020304" pitchFamily="18" charset="0"/>
                <a:cs typeface="Times New Roman" panose="02020603050405020304" pitchFamily="18" charset="0"/>
              </a:rPr>
              <a:t>Mumo</a:t>
            </a:r>
            <a:r>
              <a:rPr lang="en-US" sz="2400" dirty="0">
                <a:latin typeface="Times New Roman" panose="02020603050405020304" pitchFamily="18" charset="0"/>
                <a:cs typeface="Times New Roman" panose="02020603050405020304" pitchFamily="18" charset="0"/>
              </a:rPr>
              <a:t> and Jeremiah </a:t>
            </a:r>
            <a:r>
              <a:rPr lang="en-US" sz="2400" dirty="0" err="1">
                <a:latin typeface="Times New Roman" panose="02020603050405020304" pitchFamily="18" charset="0"/>
                <a:cs typeface="Times New Roman" panose="02020603050405020304" pitchFamily="18" charset="0"/>
              </a:rPr>
              <a:t>Kyalo</a:t>
            </a:r>
            <a:r>
              <a:rPr lang="en-US" sz="2400" dirty="0">
                <a:latin typeface="Times New Roman" panose="02020603050405020304" pitchFamily="18" charset="0"/>
                <a:cs typeface="Times New Roman" panose="02020603050405020304" pitchFamily="18" charset="0"/>
              </a:rPr>
              <a:t>. Blessed with the guidance of resilient parents, Elizabeth, born on August 7, 1984, in Makueni County, and Jeremiah, born on December 24, 1977, in Machakos County. With my brothers </a:t>
            </a:r>
            <a:r>
              <a:rPr lang="en-US" sz="2400" dirty="0" err="1">
                <a:latin typeface="Times New Roman" panose="02020603050405020304" pitchFamily="18" charset="0"/>
                <a:cs typeface="Times New Roman" panose="02020603050405020304" pitchFamily="18" charset="0"/>
              </a:rPr>
              <a:t>Tobiah</a:t>
            </a:r>
            <a:r>
              <a:rPr lang="en-US" sz="2400" dirty="0">
                <a:latin typeface="Times New Roman" panose="02020603050405020304" pitchFamily="18" charset="0"/>
                <a:cs typeface="Times New Roman" panose="02020603050405020304" pitchFamily="18" charset="0"/>
              </a:rPr>
              <a:t>, born on February 28, 2004, embodying resilience, and Ethan, born on February 23, 2009, exuding infectious joy, we form a tapestry of love and shared experiences.</a:t>
            </a:r>
          </a:p>
        </p:txBody>
      </p:sp>
    </p:spTree>
    <p:extLst>
      <p:ext uri="{BB962C8B-B14F-4D97-AF65-F5344CB8AC3E}">
        <p14:creationId xmlns:p14="http://schemas.microsoft.com/office/powerpoint/2010/main" val="410052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A8C0-C367-E148-F95F-54AFE9DE6A87}"/>
              </a:ext>
            </a:extLst>
          </p:cNvPr>
          <p:cNvSpPr>
            <a:spLocks noGrp="1"/>
          </p:cNvSpPr>
          <p:nvPr>
            <p:ph type="title"/>
          </p:nvPr>
        </p:nvSpPr>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My Childhood.</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CCA2F0-BBAA-68EA-1BBF-7639EE0749C7}"/>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My childhood was nestled in a quintessential middle-class setting, where my father, a dedicated Garden Hotel employee, balanced roles as waiter and manager, while my entrepreneurial mother managed a clothes shop. Amidst the simple joys of childhood, I embraced responsibility as the eldest, caring for my younger brothers. </a:t>
            </a:r>
            <a:r>
              <a:rPr lang="en-US" sz="2400" dirty="0" err="1">
                <a:latin typeface="Times New Roman" panose="02020603050405020304" pitchFamily="18" charset="0"/>
                <a:cs typeface="Times New Roman" panose="02020603050405020304" pitchFamily="18" charset="0"/>
              </a:rPr>
              <a:t>Tobiahs</a:t>
            </a:r>
            <a:r>
              <a:rPr lang="en-US" sz="2400" dirty="0">
                <a:latin typeface="Times New Roman" panose="02020603050405020304" pitchFamily="18" charset="0"/>
                <a:cs typeface="Times New Roman" panose="02020603050405020304" pitchFamily="18" charset="0"/>
              </a:rPr>
              <a:t>' arrival shifted our family dynamics, making me an elder sister overnight. As we navigated siblinghood, shared adventures forged an unbreakable bond amidst occasional reprimands, reminding us of the enduring ties of love and companionship.</a:t>
            </a:r>
          </a:p>
        </p:txBody>
      </p:sp>
    </p:spTree>
    <p:extLst>
      <p:ext uri="{BB962C8B-B14F-4D97-AF65-F5344CB8AC3E}">
        <p14:creationId xmlns:p14="http://schemas.microsoft.com/office/powerpoint/2010/main" val="57528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611E-DC3E-E017-DFAB-1547C3A2B972}"/>
              </a:ext>
            </a:extLst>
          </p:cNvPr>
          <p:cNvSpPr>
            <a:spLocks noGrp="1"/>
          </p:cNvSpPr>
          <p:nvPr>
            <p:ph type="title"/>
          </p:nvPr>
        </p:nvSpPr>
        <p:spPr>
          <a:xfrm>
            <a:off x="1451579" y="804519"/>
            <a:ext cx="9603275" cy="821081"/>
          </a:xfrm>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First School.</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FB3989B-59D5-E3BF-E770-D19B3CC033AA}"/>
              </a:ext>
            </a:extLst>
          </p:cNvPr>
          <p:cNvSpPr>
            <a:spLocks noGrp="1"/>
          </p:cNvSpPr>
          <p:nvPr>
            <p:ph idx="1"/>
          </p:nvPr>
        </p:nvSpPr>
        <p:spPr>
          <a:xfrm>
            <a:off x="1451579" y="1812532"/>
            <a:ext cx="9603275" cy="3877068"/>
          </a:xfrm>
        </p:spPr>
        <p:txBody>
          <a:bodyPr>
            <a:normAutofit fontScale="62500" lnSpcReduction="20000"/>
          </a:bodyPr>
          <a:lstStyle/>
          <a:p>
            <a:pPr marL="3175" marR="0" indent="0">
              <a:lnSpc>
                <a:spcPct val="150000"/>
              </a:lnSpc>
              <a:spcBef>
                <a:spcPts val="0"/>
              </a:spcBef>
              <a:spcAft>
                <a:spcPts val="1000"/>
              </a:spcAft>
            </a:pPr>
            <a:r>
              <a:rPr lang="en-US" sz="2900" kern="100" dirty="0">
                <a:solidFill>
                  <a:srgbClr val="000000"/>
                </a:solidFill>
                <a:effectLst/>
                <a:latin typeface="Times New Roman" panose="02020603050405020304" pitchFamily="18" charset="0"/>
                <a:ea typeface="Times New Roman" panose="02020603050405020304" pitchFamily="18" charset="0"/>
              </a:rPr>
              <a:t>When I turned four years old, it marked the beginning of my journey into the educational realm as I embarked on my first school experience at the nursery school, as it was known in the early 2000s. Stepping into that new world was a momentous occasion that remains vivid in my memory to this day. The simple act of walking to school each morning, accompanied by the melodic chirping of birds, etched a picturesque scene in my mind, invoking nostalgic flashbacks even now. Amidst the backdrop of those chirps, my young self eagerly absorbed the wonders of nursery school life, albeit with its peculiarities. One such memory revolves around our mandatory afternoon naps, enforced with stern consequences by our teachers. The threat of a reprimand loomed large, ensuring compliance with the sleep routine, which often resulted in surreal dreams amidst the midday stillness. </a:t>
            </a:r>
          </a:p>
          <a:p>
            <a:endParaRPr lang="en-US" dirty="0"/>
          </a:p>
        </p:txBody>
      </p:sp>
    </p:spTree>
    <p:extLst>
      <p:ext uri="{BB962C8B-B14F-4D97-AF65-F5344CB8AC3E}">
        <p14:creationId xmlns:p14="http://schemas.microsoft.com/office/powerpoint/2010/main" val="16403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F68B-B312-7A1B-324A-2A25FBA74B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Continuation</a:t>
            </a:r>
          </a:p>
        </p:txBody>
      </p:sp>
      <p:sp>
        <p:nvSpPr>
          <p:cNvPr id="3" name="Content Placeholder 2">
            <a:extLst>
              <a:ext uri="{FF2B5EF4-FFF2-40B4-BE49-F238E27FC236}">
                <a16:creationId xmlns:a16="http://schemas.microsoft.com/office/drawing/2014/main" id="{14BC7F88-4C08-9D7B-FFAB-1FE57C1482F2}"/>
              </a:ext>
            </a:extLst>
          </p:cNvPr>
          <p:cNvSpPr>
            <a:spLocks noGrp="1"/>
          </p:cNvSpPr>
          <p:nvPr>
            <p:ph idx="1"/>
          </p:nvPr>
        </p:nvSpPr>
        <p:spPr/>
        <p:txBody>
          <a:bodyPr/>
          <a:lstStyle/>
          <a:p>
            <a:r>
              <a:rPr lang="en-US" sz="2000" kern="100" dirty="0">
                <a:solidFill>
                  <a:srgbClr val="000000"/>
                </a:solidFill>
                <a:effectLst/>
                <a:latin typeface="Times New Roman" panose="02020603050405020304" pitchFamily="18" charset="0"/>
                <a:ea typeface="Times New Roman" panose="02020603050405020304" pitchFamily="18" charset="0"/>
              </a:rPr>
              <a:t>Reflecting on those days, the culinary experiences stand out prominently. The staple fare of ugali and sour milk, prepared in the traditional manner, remains a distinct taste in my palate's memory, accompanied by the unsweetened porridge that was a daily ritual. Beyond the classroom walls, school trips added a thrilling dimension to our learning. Recollections of my inaugural school excursion to the airport linger fondly, where the sheer enormity of airplanes left an indelible impression on my young mind. Amidst the lessons on shapes, colors, and nursery rhymes, these immersive experiences formed the cornerstone of my early education, laying the foundation for a lifetime of learning and discovery.</a:t>
            </a:r>
          </a:p>
          <a:p>
            <a:endParaRPr lang="en-US" dirty="0"/>
          </a:p>
        </p:txBody>
      </p:sp>
    </p:spTree>
    <p:extLst>
      <p:ext uri="{BB962C8B-B14F-4D97-AF65-F5344CB8AC3E}">
        <p14:creationId xmlns:p14="http://schemas.microsoft.com/office/powerpoint/2010/main" val="338615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74E1-7DB7-A0AF-988F-3D5DF38D98EF}"/>
              </a:ext>
            </a:extLst>
          </p:cNvPr>
          <p:cNvSpPr>
            <a:spLocks noGrp="1"/>
          </p:cNvSpPr>
          <p:nvPr>
            <p:ph type="title"/>
          </p:nvPr>
        </p:nvSpPr>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Primary School.</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8A0F3BC-F0FD-BA36-8E76-AED495AF85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eagerly anticipating my nursery school journey's culmination, I entered Standard One at Machakos Primary School, a transition marked by excitement and apprehension. The structured routine replaced the carefree nursery days, yet camaraderie and occasional mischief persisted. As I advanced through primary school, responsibilities grew, alongside challenges and memorable experiences like school trips and academic milestones. Despite hurdles, support from family and teachers fueled my determination to excel, guiding me towards the dream of attending Karima Girls High School. With optimism and resolve, I embraced the future, ready to overcome any obstacle on my educational journey.</a:t>
            </a:r>
          </a:p>
        </p:txBody>
      </p:sp>
    </p:spTree>
    <p:extLst>
      <p:ext uri="{BB962C8B-B14F-4D97-AF65-F5344CB8AC3E}">
        <p14:creationId xmlns:p14="http://schemas.microsoft.com/office/powerpoint/2010/main" val="371015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DA2D-0A21-0DFB-A806-EB6676953ECC}"/>
              </a:ext>
            </a:extLst>
          </p:cNvPr>
          <p:cNvSpPr>
            <a:spLocks noGrp="1"/>
          </p:cNvSpPr>
          <p:nvPr>
            <p:ph type="title"/>
          </p:nvPr>
        </p:nvSpPr>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Secondary School .</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2A1CA0E-DC3A-603D-25A4-1886CBAD7BAE}"/>
              </a:ext>
            </a:extLst>
          </p:cNvPr>
          <p:cNvSpPr>
            <a:spLocks noGrp="1"/>
          </p:cNvSpPr>
          <p:nvPr>
            <p:ph idx="1"/>
          </p:nvPr>
        </p:nvSpPr>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After the release of national exam results, my dream school eluded me, prompting my parents to navigate bureaucratic hurdles for a more fitting institution. I landed in a rural school, where stark socioeconomic differences among peers and familial upheaval tested resilience. Despite challenges, the school's Catholic ethos instilled discipline and tradition. Adjusting to Carmel Girls Secondary School proved multifaceted, with early mornings and mealtime shifts among new routines. Forming friendships demanded conscious effort, but the supportive environment countered the hurdles.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12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E233-F299-B145-7B81-30508FC460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Continuation.</a:t>
            </a:r>
          </a:p>
        </p:txBody>
      </p:sp>
      <p:sp>
        <p:nvSpPr>
          <p:cNvPr id="3" name="Content Placeholder 2">
            <a:extLst>
              <a:ext uri="{FF2B5EF4-FFF2-40B4-BE49-F238E27FC236}">
                <a16:creationId xmlns:a16="http://schemas.microsoft.com/office/drawing/2014/main" id="{4986D291-4BEE-67AD-3577-C9012C048236}"/>
              </a:ext>
            </a:extLst>
          </p:cNvPr>
          <p:cNvSpPr>
            <a:spLocks noGrp="1"/>
          </p:cNvSpPr>
          <p:nvPr>
            <p:ph idx="1"/>
          </p:nvPr>
        </p:nvSpPr>
        <p:spPr/>
        <p:txBody>
          <a:bodyPr/>
          <a:lstStyle/>
          <a:p>
            <a:r>
              <a:rPr lang="en-US" b="0" i="0" dirty="0">
                <a:solidFill>
                  <a:srgbClr val="0D0D0D"/>
                </a:solidFill>
                <a:effectLst/>
                <a:latin typeface="Times New Roman" panose="02020603050405020304" pitchFamily="18" charset="0"/>
                <a:cs typeface="Times New Roman" panose="02020603050405020304" pitchFamily="18" charset="0"/>
              </a:rPr>
              <a:t>As I reached form two, familial conflicts over a mobile phone and academic pressures compounded adolescent turmoil. Spiritual faith provided solace amidst personal and familial challenges. High school life, punctuated by games and academic rigors, revealed my passions for literature and sports. Excelling in national exams opened doors to </a:t>
            </a:r>
            <a:r>
              <a:rPr lang="en-US" b="0" i="0" dirty="0" err="1">
                <a:solidFill>
                  <a:srgbClr val="0D0D0D"/>
                </a:solidFill>
                <a:effectLst/>
                <a:latin typeface="Times New Roman" panose="02020603050405020304" pitchFamily="18" charset="0"/>
                <a:cs typeface="Times New Roman" panose="02020603050405020304" pitchFamily="18" charset="0"/>
              </a:rPr>
              <a:t>Dedan</a:t>
            </a:r>
            <a:r>
              <a:rPr lang="en-US" b="0" i="0" dirty="0">
                <a:solidFill>
                  <a:srgbClr val="0D0D0D"/>
                </a:solidFill>
                <a:effectLst/>
                <a:latin typeface="Times New Roman" panose="02020603050405020304" pitchFamily="18" charset="0"/>
                <a:cs typeface="Times New Roman" panose="02020603050405020304" pitchFamily="18" charset="0"/>
              </a:rPr>
              <a:t> Kimathi University of Technology, propelling me into uncharted territory with excitement and trepidation. Amidst pandemic-induced isolation, familial bonds and a dear friend's companionship became sources of strength, fostering resilience and introspection.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8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E60B-678B-6135-42AB-321A6FC9268C}"/>
              </a:ext>
            </a:extLst>
          </p:cNvPr>
          <p:cNvSpPr>
            <a:spLocks noGrp="1"/>
          </p:cNvSpPr>
          <p:nvPr>
            <p:ph type="title"/>
          </p:nvPr>
        </p:nvSpPr>
        <p:spPr/>
        <p:txBody>
          <a:bodyPr>
            <a:normAutofit fontScale="90000"/>
          </a:bodyPr>
          <a:lstStyle/>
          <a:p>
            <a:r>
              <a:rPr lang="en-US" sz="4400" b="1" kern="100" dirty="0">
                <a:solidFill>
                  <a:srgbClr val="000000"/>
                </a:solidFill>
                <a:effectLst/>
                <a:latin typeface="Times New Roman" panose="02020603050405020304" pitchFamily="18" charset="0"/>
                <a:ea typeface="Times New Roman" panose="02020603050405020304" pitchFamily="18" charset="0"/>
              </a:rPr>
              <a:t>University Life.</a:t>
            </a:r>
            <a:br>
              <a:rPr lang="en-US"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2545E59-7C7E-F11F-E641-FD94F84D93B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Beginning university amidst the 2020 pandemic brought unforeseen challenges, with virtual learning becoming the norm. Transitioning to in-person classes marked a significant milestone, though it wasn't the romanticized experience I expected. Balancing newfound independence with academic rigor proved demanding, particularly as I pursued a Bachelor of Science in Business and Information Technology, shifting from my initial dream of becoming a radio presenter. Despite initial setbacks, I discovered a passion for coding and gained valuable insights through industrial attachments. Now, as I approach graduation, I confront the future with optimism and determination, trusting in my resilience to navigate whatever comes my way.</a:t>
            </a:r>
          </a:p>
        </p:txBody>
      </p:sp>
    </p:spTree>
    <p:extLst>
      <p:ext uri="{BB962C8B-B14F-4D97-AF65-F5344CB8AC3E}">
        <p14:creationId xmlns:p14="http://schemas.microsoft.com/office/powerpoint/2010/main" val="1078709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TotalTime>
  <Words>914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Patience Kyalo </vt:lpstr>
      <vt:lpstr>Introduction. </vt:lpstr>
      <vt:lpstr>My Childhood. </vt:lpstr>
      <vt:lpstr>First School. </vt:lpstr>
      <vt:lpstr>Continuation</vt:lpstr>
      <vt:lpstr>Primary School. </vt:lpstr>
      <vt:lpstr>Secondary School . </vt:lpstr>
      <vt:lpstr>Continuation.</vt:lpstr>
      <vt:lpstr>University Life.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Patience Kyalo </dc:title>
  <dc:creator>Stine Nzioka</dc:creator>
  <cp:lastModifiedBy>Stine Nzioka</cp:lastModifiedBy>
  <cp:revision>1</cp:revision>
  <dcterms:created xsi:type="dcterms:W3CDTF">2024-04-03T14:48:17Z</dcterms:created>
  <dcterms:modified xsi:type="dcterms:W3CDTF">2024-04-03T15:13:52Z</dcterms:modified>
</cp:coreProperties>
</file>