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73FC-75FD-48D6-9449-2A924E2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5664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Name of project : grow  your garden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project members:</a:t>
            </a:r>
            <a:br>
              <a:rPr lang="en-IN" dirty="0"/>
            </a:br>
            <a:r>
              <a:rPr lang="en-IN" dirty="0"/>
              <a:t>   </a:t>
            </a:r>
            <a:br>
              <a:rPr lang="en-IN" dirty="0"/>
            </a:br>
            <a:r>
              <a:rPr lang="en-IN" sz="2400" dirty="0"/>
              <a:t>1. Rutuja </a:t>
            </a:r>
            <a:r>
              <a:rPr lang="en-IN" sz="2400" dirty="0" err="1"/>
              <a:t>patil</a:t>
            </a:r>
            <a:r>
              <a:rPr lang="en-IN" sz="2400" dirty="0"/>
              <a:t>         (210543181084)</a:t>
            </a:r>
            <a:br>
              <a:rPr lang="en-IN" sz="2400" dirty="0"/>
            </a:br>
            <a:r>
              <a:rPr lang="en-IN" sz="2400" dirty="0"/>
              <a:t>2. Satyajit </a:t>
            </a:r>
            <a:r>
              <a:rPr lang="en-IN" sz="2400" dirty="0" err="1"/>
              <a:t>patil</a:t>
            </a:r>
            <a:r>
              <a:rPr lang="en-IN" sz="2400" dirty="0"/>
              <a:t>        (210543181092)</a:t>
            </a:r>
            <a:br>
              <a:rPr lang="en-IN" sz="2400" dirty="0"/>
            </a:br>
            <a:r>
              <a:rPr lang="en-IN" sz="2400" dirty="0"/>
              <a:t>3. Vinayak </a:t>
            </a:r>
            <a:r>
              <a:rPr lang="en-IN" sz="2400" dirty="0" err="1"/>
              <a:t>nikam</a:t>
            </a:r>
            <a:r>
              <a:rPr lang="en-IN" sz="2400" dirty="0"/>
              <a:t>     (210543181054)</a:t>
            </a:r>
            <a:br>
              <a:rPr lang="en-IN" sz="2400" dirty="0"/>
            </a:br>
            <a:r>
              <a:rPr lang="en-IN" sz="2400" dirty="0"/>
              <a:t>4.shital </a:t>
            </a:r>
            <a:r>
              <a:rPr lang="en-IN" sz="2400" dirty="0" err="1"/>
              <a:t>pandhare</a:t>
            </a:r>
            <a:r>
              <a:rPr lang="en-IN" sz="2400" dirty="0"/>
              <a:t> (210543181058)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781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AB84-7647-4EF2-9354-87A592A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Future scope 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1600" dirty="0"/>
              <a:t>1.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Vegetable cultivation in the terrace was a sequel to efforts in waste management.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2.after  usage of wet garbage it will used for gardening as a fertilizer.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1922-3AA9-4BFE-A3C4-78653CF5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33664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Introduction: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/>
              <a:t>1.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deals with developing Grow Your Garden website for Online Description of Veggies and Selling seeds of that veggies. </a:t>
            </a: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2.It provides the user with a catalogue of different category of veggies seeds without any registering in the portal and when user register in portal then they able to buy any product.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69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AAB-04B7-4ACE-9E7E-85C97C0C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/>
              <a:t>Objective: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project with the objective to develop a basic website where The Balcony Gardener's uniquely different gardening ideas and for growing their plants, a lack of space won't hold you back; you will soon transform your mini-patch into a fabulous green oasis.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8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C811-6BE0-4ABB-B4DE-D4D3D02F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45" y="822275"/>
            <a:ext cx="9603275" cy="1049235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Specification: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700" dirty="0"/>
              <a:t>1.admin</a:t>
            </a:r>
            <a:br>
              <a:rPr lang="en-IN" sz="2700" dirty="0"/>
            </a:br>
            <a:br>
              <a:rPr lang="en-IN" sz="2700" dirty="0"/>
            </a:br>
            <a:r>
              <a:rPr lang="en-IN" sz="2700" dirty="0"/>
              <a:t>2.customer</a:t>
            </a:r>
          </a:p>
        </p:txBody>
      </p:sp>
    </p:spTree>
    <p:extLst>
      <p:ext uri="{BB962C8B-B14F-4D97-AF65-F5344CB8AC3E}">
        <p14:creationId xmlns:p14="http://schemas.microsoft.com/office/powerpoint/2010/main" val="8741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E7F5-8594-4B19-99CA-B0C10320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E-r diagram: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DA90-B189-4F8A-9783-40425174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280" y="1998369"/>
            <a:ext cx="7492753" cy="3923036"/>
          </a:xfrm>
        </p:spPr>
      </p:pic>
    </p:spTree>
    <p:extLst>
      <p:ext uri="{BB962C8B-B14F-4D97-AF65-F5344CB8AC3E}">
        <p14:creationId xmlns:p14="http://schemas.microsoft.com/office/powerpoint/2010/main" val="253293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13962-213C-43A1-AC69-41843C4E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737"/>
            <a:ext cx="12192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1C10D-1282-442B-AB44-F675D9AD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6" y="91089"/>
            <a:ext cx="9277165" cy="52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74F-31DE-48A1-A301-9CED35D8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Frontend: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Client side language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Designing Languages: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CSS (cascading style sheet)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Designing Framework: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bootstrap 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JSP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5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99D5-EAA1-4829-AE68-E24A7233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66" y="822274"/>
            <a:ext cx="9603275" cy="1049235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Backend: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1800" dirty="0" err="1"/>
              <a:t>springboot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spring </a:t>
            </a:r>
            <a:r>
              <a:rPr lang="en-IN" sz="1800" dirty="0" err="1"/>
              <a:t>mvc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hibernate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database(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425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446</TotalTime>
  <Words>286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Gill Sans MT</vt:lpstr>
      <vt:lpstr>Times New Roman</vt:lpstr>
      <vt:lpstr>Gallery</vt:lpstr>
      <vt:lpstr>Name of project : grow  your garden   project members:     1. Rutuja patil         (210543181084) 2. Satyajit patil        (210543181092) 3. Vinayak nikam     (210543181054) 4.shital pandhare (210543181058) </vt:lpstr>
      <vt:lpstr>Introduction:    1.This project deals with developing Grow Your Garden website for Online Description of Veggies and Selling seeds of that veggies.   2.It provides the user with a catalogue of different category of veggies seeds without any registering in the portal and when user register in portal then they able to buy any product.    </vt:lpstr>
      <vt:lpstr>Objective:   This is a project with the objective to develop a basic website where The Balcony Gardener's uniquely different gardening ideas and for growing their plants, a lack of space won't hold you back; you will soon transform your mini-patch into a fabulous green oasis.   </vt:lpstr>
      <vt:lpstr>Specification:    1.admin  2.customer</vt:lpstr>
      <vt:lpstr>E-r diagram:   </vt:lpstr>
      <vt:lpstr>PowerPoint Presentation</vt:lpstr>
      <vt:lpstr>PowerPoint Presentation</vt:lpstr>
      <vt:lpstr>Frontend:    Client side language Designing Languages: CSS (cascading style sheet)  Designing Framework: bootstrap   JSP    </vt:lpstr>
      <vt:lpstr>Backend:   springboot  spring mvc  hibernate  database(mysql) </vt:lpstr>
      <vt:lpstr>Future scope :   1. Vegetable cultivation in the terrace was a sequel to efforts in waste management.  2.after  usage of wet garbage it will used for gardening as a fertilizer.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 : grow  your garden   project members:     1. Rutuja patil         (210543181084) 2. Satyajit patil        (210543181092) 3. Vinayak nikam     (210543181054) 4.shital pandhare (210543181058) </dc:title>
  <dc:creator>Rutuja</dc:creator>
  <cp:lastModifiedBy>Rutuja</cp:lastModifiedBy>
  <cp:revision>3</cp:revision>
  <dcterms:created xsi:type="dcterms:W3CDTF">2021-09-25T03:01:12Z</dcterms:created>
  <dcterms:modified xsi:type="dcterms:W3CDTF">2021-09-25T11:05:18Z</dcterms:modified>
</cp:coreProperties>
</file>