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467600" cy="2971800"/>
          </a:xfrm>
        </p:spPr>
        <p:txBody>
          <a:bodyPr/>
          <a:lstStyle/>
          <a:p>
            <a:r>
              <a:rPr lang="en-US" dirty="0" smtClean="0"/>
              <a:t>Distracted by multitasking</a:t>
            </a:r>
          </a:p>
          <a:p>
            <a:r>
              <a:rPr lang="en-US" dirty="0" smtClean="0"/>
              <a:t>Loose deadlines</a:t>
            </a:r>
          </a:p>
          <a:p>
            <a:r>
              <a:rPr lang="en-US" dirty="0" smtClean="0"/>
              <a:t>Focus is too broad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2050" name="Picture 2" descr="D:\Dropbox\ITS\code-sprint-pres\img\2013-04-05 09-52-03 [P1020874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16747"/>
            <a:ext cx="7680960" cy="45316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1027" name="Picture 3" descr="D:\Dropbox\ITS\code-sprint-pres\img\2013-04-05 10-41-54 [P1020876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3392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276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Well-defined goal</a:t>
            </a:r>
          </a:p>
          <a:p>
            <a:r>
              <a:rPr lang="en-US" sz="4400" dirty="0" smtClean="0"/>
              <a:t>Skilled team members</a:t>
            </a:r>
          </a:p>
          <a:p>
            <a:r>
              <a:rPr lang="en-US" sz="4400" dirty="0" smtClean="0"/>
              <a:t>Strict time limit</a:t>
            </a:r>
            <a:endParaRPr 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43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Time wasted on workplace logistics</a:t>
            </a:r>
          </a:p>
          <a:p>
            <a:r>
              <a:rPr lang="en-US" sz="3600" dirty="0" smtClean="0"/>
              <a:t>Questions about development stack</a:t>
            </a:r>
          </a:p>
          <a:p>
            <a:r>
              <a:rPr lang="en-US" sz="3600" dirty="0" smtClean="0"/>
              <a:t>Clarifying the goal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Works 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286000"/>
          </a:xfrm>
        </p:spPr>
        <p:txBody>
          <a:bodyPr>
            <a:noAutofit/>
          </a:bodyPr>
          <a:lstStyle/>
          <a:p>
            <a:r>
              <a:rPr lang="en-US" dirty="0" smtClean="0"/>
              <a:t>Small modules within a larger project</a:t>
            </a:r>
          </a:p>
          <a:p>
            <a:r>
              <a:rPr lang="en-US" dirty="0" smtClean="0"/>
              <a:t>Exploration</a:t>
            </a:r>
          </a:p>
          <a:p>
            <a:r>
              <a:rPr lang="en-US" dirty="0" smtClean="0"/>
              <a:t>Projects that never seem to end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Code Sprint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33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Cross-agency initiatives</a:t>
            </a:r>
          </a:p>
          <a:p>
            <a:r>
              <a:rPr lang="en-US" sz="4000" dirty="0" smtClean="0"/>
              <a:t>Switch from Subversion to </a:t>
            </a:r>
            <a:r>
              <a:rPr lang="en-US" sz="4000" dirty="0" err="1" smtClean="0"/>
              <a:t>Git</a:t>
            </a:r>
            <a:endParaRPr lang="en-US" sz="4000" dirty="0" smtClean="0"/>
          </a:p>
          <a:p>
            <a:r>
              <a:rPr lang="en-US" sz="4000" dirty="0" smtClean="0"/>
              <a:t>Write documentation</a:t>
            </a:r>
          </a:p>
          <a:p>
            <a:r>
              <a:rPr lang="en-US" sz="4000" dirty="0" smtClean="0"/>
              <a:t>Enhance a test suite</a:t>
            </a:r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a Code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200399"/>
          </a:xfrm>
        </p:spPr>
        <p:txBody>
          <a:bodyPr>
            <a:noAutofit/>
          </a:bodyPr>
          <a:lstStyle/>
          <a:p>
            <a:r>
              <a:rPr lang="en-US" sz="4000" dirty="0" smtClean="0"/>
              <a:t>Find a 2-day to 2-week project</a:t>
            </a:r>
          </a:p>
          <a:p>
            <a:r>
              <a:rPr lang="en-US" sz="4000" dirty="0" smtClean="0"/>
              <a:t>Round up the right developers</a:t>
            </a:r>
          </a:p>
          <a:p>
            <a:r>
              <a:rPr lang="en-US" sz="4000" dirty="0" smtClean="0"/>
              <a:t>Put other projects into maintenance mode</a:t>
            </a:r>
            <a:endParaRPr 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Good</a:t>
            </a:r>
          </a:p>
          <a:p>
            <a:pPr algn="ctr">
              <a:buNone/>
            </a:pPr>
            <a:r>
              <a:rPr lang="en-US" dirty="0" smtClean="0"/>
              <a:t>	Beef up your API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Better</a:t>
            </a:r>
          </a:p>
          <a:p>
            <a:pPr algn="ctr">
              <a:buNone/>
            </a:pPr>
            <a:r>
              <a:rPr lang="en-US" dirty="0" smtClean="0"/>
              <a:t>	Add features to your existing API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Best</a:t>
            </a:r>
          </a:p>
          <a:p>
            <a:pPr algn="ctr">
              <a:buNone/>
            </a:pPr>
            <a:r>
              <a:rPr lang="en-US" dirty="0" smtClean="0"/>
              <a:t>	Add a JSON option to your API endpoints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Bring Your Own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10400" cy="2209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Laptops</a:t>
            </a:r>
          </a:p>
          <a:p>
            <a:r>
              <a:rPr lang="en-US" sz="4400" dirty="0" smtClean="0"/>
              <a:t>Phones, tablets, etc</a:t>
            </a:r>
            <a:endParaRPr lang="en-US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r>
              <a:rPr lang="en-US" dirty="0" smtClean="0"/>
              <a:t>Workplace logistics (parking, security passes, network access)</a:t>
            </a:r>
          </a:p>
          <a:p>
            <a:r>
              <a:rPr lang="en-US" dirty="0" smtClean="0"/>
              <a:t>Procure laptops and software, or BYOD </a:t>
            </a:r>
          </a:p>
          <a:p>
            <a:r>
              <a:rPr lang="en-US" dirty="0" smtClean="0"/>
              <a:t>Setup the development stack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1037"/>
            <a:ext cx="7924800" cy="3154363"/>
          </a:xfrm>
        </p:spPr>
        <p:txBody>
          <a:bodyPr>
            <a:noAutofit/>
          </a:bodyPr>
          <a:lstStyle/>
          <a:p>
            <a:r>
              <a:rPr lang="en-US" sz="3600" dirty="0" smtClean="0"/>
              <a:t>One </a:t>
            </a:r>
            <a:r>
              <a:rPr lang="en-US" sz="3600" dirty="0" smtClean="0"/>
              <a:t>simple goal — no distractions</a:t>
            </a:r>
          </a:p>
          <a:p>
            <a:r>
              <a:rPr lang="en-US" sz="3600" dirty="0" smtClean="0"/>
              <a:t>Short time frame</a:t>
            </a:r>
          </a:p>
          <a:p>
            <a:r>
              <a:rPr lang="en-US" sz="3600" dirty="0" smtClean="0"/>
              <a:t>Startup mentality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133600"/>
          </a:xfrm>
        </p:spPr>
        <p:txBody>
          <a:bodyPr/>
          <a:lstStyle/>
          <a:p>
            <a:r>
              <a:rPr lang="en-US" dirty="0" smtClean="0"/>
              <a:t>Evaluate successes and pitfalls</a:t>
            </a:r>
          </a:p>
          <a:p>
            <a:r>
              <a:rPr lang="en-US" dirty="0" smtClean="0"/>
              <a:t>Fine tune the plan for your next sprint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Sprint,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429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A </a:t>
            </a:r>
            <a:r>
              <a:rPr lang="en-US" sz="4400" b="1" dirty="0" smtClean="0"/>
              <a:t>small team</a:t>
            </a:r>
            <a:r>
              <a:rPr lang="en-US" sz="4400" dirty="0" smtClean="0"/>
              <a:t> dedicates a </a:t>
            </a:r>
            <a:r>
              <a:rPr lang="en-US" sz="4400" b="1" dirty="0" smtClean="0"/>
              <a:t>short period of time</a:t>
            </a:r>
            <a:r>
              <a:rPr lang="en-US" sz="4400" dirty="0" smtClean="0"/>
              <a:t> entirely to </a:t>
            </a:r>
            <a:r>
              <a:rPr lang="en-US" sz="4400" b="1" dirty="0" smtClean="0"/>
              <a:t>one goal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S.W.A.T. Team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14500" y="2095500"/>
            <a:ext cx="5715000" cy="2667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Skilled developers</a:t>
            </a:r>
          </a:p>
          <a:p>
            <a:r>
              <a:rPr lang="en-US" sz="4400" dirty="0" smtClean="0"/>
              <a:t>Small group</a:t>
            </a:r>
          </a:p>
          <a:p>
            <a:r>
              <a:rPr lang="en-US" sz="4400" dirty="0" smtClean="0"/>
              <a:t>Startup mentality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Consolidation</a:t>
            </a:r>
          </a:p>
          <a:p>
            <a:r>
              <a:rPr lang="en-US" sz="4400" dirty="0" smtClean="0"/>
              <a:t>Connectedness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err="1" smtClean="0"/>
              <a:t>GitHub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429000"/>
          </a:xfrm>
        </p:spPr>
        <p:txBody>
          <a:bodyPr/>
          <a:lstStyle/>
          <a:p>
            <a:r>
              <a:rPr lang="en-US" sz="4400" dirty="0" smtClean="0"/>
              <a:t>Open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4400" dirty="0" smtClean="0"/>
              <a:t>DMV Registration Renewal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0402" y="5786735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2369641"/>
            <a:ext cx="6629400" cy="3429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Sites</a:t>
            </a:r>
            <a:endParaRPr lang="en-US" sz="35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r>
              <a:rPr lang="en-US" sz="3800" dirty="0" smtClean="0"/>
              <a:t>Go Responsive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800" dirty="0" smtClean="0"/>
              <a:t>NYS Division of Tax Appeals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Framework</a:t>
            </a:r>
          </a:p>
          <a:p>
            <a:pPr lvl="1">
              <a:buNone/>
            </a:pPr>
            <a:r>
              <a:rPr lang="en-US" sz="3800" dirty="0" smtClean="0"/>
              <a:t>Excelsior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4613" y="1524000"/>
            <a:ext cx="6434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Responsive Web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0402" y="5943600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4" name="Picture 2" descr="D:\Dropbox\ITS\code-sprint-pres\img\2013-04-05 10-42-05 [P1020877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1477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Aller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227</Words>
  <Application>Microsoft Office PowerPoint</Application>
  <PresentationFormat>On-screen Show 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Development Today</vt:lpstr>
      <vt:lpstr>Making Improvements</vt:lpstr>
      <vt:lpstr>Code Sprint, Defined</vt:lpstr>
      <vt:lpstr>S.W.A.T. Team</vt:lpstr>
      <vt:lpstr>Why Now?</vt:lpstr>
      <vt:lpstr>Why Now?</vt:lpstr>
      <vt:lpstr>Successful Code Sprints</vt:lpstr>
      <vt:lpstr>Successful Code Sprints</vt:lpstr>
      <vt:lpstr>In the Thick of It</vt:lpstr>
      <vt:lpstr>In the Thick of It</vt:lpstr>
      <vt:lpstr>In the Thick of It</vt:lpstr>
      <vt:lpstr>Keys to Success</vt:lpstr>
      <vt:lpstr>Room for Improvement</vt:lpstr>
      <vt:lpstr>Where it Works Best</vt:lpstr>
      <vt:lpstr>Ideal Code Sprint Projects</vt:lpstr>
      <vt:lpstr>Recipe for a Code Sprint</vt:lpstr>
      <vt:lpstr>Sharp Focus</vt:lpstr>
      <vt:lpstr>Bring Your Own Devices</vt:lpstr>
      <vt:lpstr>Preparation</vt:lpstr>
      <vt:lpstr>Reflect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Today</dc:title>
  <dc:creator>Craig</dc:creator>
  <cp:lastModifiedBy>Craig</cp:lastModifiedBy>
  <cp:revision>25</cp:revision>
  <dcterms:created xsi:type="dcterms:W3CDTF">2013-12-15T21:03:54Z</dcterms:created>
  <dcterms:modified xsi:type="dcterms:W3CDTF">2013-12-15T22:48:05Z</dcterms:modified>
</cp:coreProperties>
</file>