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embeddedFontLst>
    <p:embeddedFont>
      <p:font typeface="Aller" pitchFamily="2" charset="0"/>
      <p:regular r:id="rId22"/>
      <p:bold r:id="rId23"/>
      <p:italic r:id="rId24"/>
      <p:boldItalic r:id="rId25"/>
    </p:embeddedFont>
    <p:embeddedFont>
      <p:font typeface="Open Sans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Multitasking</a:t>
            </a:r>
          </a:p>
          <a:p>
            <a:r>
              <a:rPr lang="en-US" sz="4400" dirty="0" smtClean="0"/>
              <a:t>Loose deadlines</a:t>
            </a:r>
          </a:p>
          <a:p>
            <a:r>
              <a:rPr lang="en-US" sz="4400" dirty="0" smtClean="0"/>
              <a:t>Broad focus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66294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team</a:t>
            </a:r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239000" cy="2438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Workplace logistics</a:t>
            </a:r>
          </a:p>
          <a:p>
            <a:r>
              <a:rPr lang="en-US" sz="4400" dirty="0" smtClean="0"/>
              <a:t>Software uncertainty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6858000" cy="3048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Cross-agency</a:t>
            </a:r>
          </a:p>
          <a:p>
            <a:r>
              <a:rPr lang="en-US" sz="4400" dirty="0" smtClean="0"/>
              <a:t>Modernization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Ideal Projects</a:t>
            </a:r>
            <a:endParaRPr lang="en-US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086600" cy="2971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Create</a:t>
            </a:r>
          </a:p>
          <a:p>
            <a:r>
              <a:rPr lang="en-US" sz="4400" dirty="0" smtClean="0"/>
              <a:t>Explore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057400"/>
            <a:ext cx="7086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smtClean="0"/>
              <a:t>2-day to 1-week project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smtClean="0"/>
              <a:t>The right people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400" dirty="0" smtClean="0"/>
              <a:t>All other projects in maintenance mode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133600"/>
          <a:ext cx="7086600" cy="373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6897"/>
                <a:gridCol w="5099703"/>
              </a:tblGrid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Good</a:t>
                      </a:r>
                      <a:endParaRPr lang="en-US" sz="3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Enhance an API</a:t>
                      </a:r>
                      <a:endParaRPr lang="en-US" sz="3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/>
                        <a:t>Better</a:t>
                      </a:r>
                      <a:endParaRPr lang="en-US" sz="3600" b="0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/>
                        <a:t>Add features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Best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Add JSON output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6172200" cy="3048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Workplace logistics</a:t>
            </a:r>
          </a:p>
          <a:p>
            <a:r>
              <a:rPr lang="en-US" sz="4400" dirty="0" smtClean="0"/>
              <a:t>Laptops, software</a:t>
            </a:r>
          </a:p>
          <a:p>
            <a:r>
              <a:rPr lang="en-US" sz="4400" dirty="0" smtClean="0"/>
              <a:t>Setup the dev stack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6096000" cy="3154363"/>
          </a:xfrm>
        </p:spPr>
        <p:txBody>
          <a:bodyPr>
            <a:noAutofit/>
          </a:bodyPr>
          <a:lstStyle/>
          <a:p>
            <a:r>
              <a:rPr lang="en-US" sz="4400" dirty="0" smtClean="0"/>
              <a:t>No distractions </a:t>
            </a:r>
          </a:p>
          <a:p>
            <a:r>
              <a:rPr lang="en-US" sz="4400" dirty="0" smtClean="0"/>
              <a:t>One goal at a time</a:t>
            </a:r>
          </a:p>
          <a:p>
            <a:r>
              <a:rPr lang="en-US" sz="4400" dirty="0" smtClean="0"/>
              <a:t>Short timeframe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86600" cy="3124200"/>
          </a:xfrm>
        </p:spPr>
        <p:txBody>
          <a:bodyPr>
            <a:noAutofit/>
          </a:bodyPr>
          <a:lstStyle/>
          <a:p>
            <a:r>
              <a:rPr lang="en-US" sz="4400" dirty="0" smtClean="0"/>
              <a:t>Evaluate</a:t>
            </a:r>
          </a:p>
          <a:p>
            <a:r>
              <a:rPr lang="en-US" sz="4400" dirty="0" smtClean="0"/>
              <a:t>Fine tune</a:t>
            </a:r>
          </a:p>
          <a:p>
            <a:r>
              <a:rPr lang="en-US" sz="4400" dirty="0" smtClean="0"/>
              <a:t>Plan your next sprint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17526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4400" b="1" dirty="0" smtClean="0"/>
              <a:t>short period of time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 team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dedicates 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581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entirely to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goal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S.W.A.T. 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2133600"/>
            <a:ext cx="5715000" cy="2667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5-10 people </a:t>
            </a:r>
          </a:p>
          <a:p>
            <a:r>
              <a:rPr lang="en-US" sz="4400" dirty="0" smtClean="0"/>
              <a:t>Highly skilled</a:t>
            </a:r>
          </a:p>
          <a:p>
            <a:r>
              <a:rPr lang="en-US" sz="4400" dirty="0" smtClean="0"/>
              <a:t>Startup mentality</a:t>
            </a:r>
            <a:endParaRPr lang="en-US" sz="4400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Now’s the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7010400" cy="3124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Access to tools</a:t>
            </a:r>
          </a:p>
          <a:p>
            <a:r>
              <a:rPr lang="en-US" sz="4400" dirty="0" smtClean="0"/>
              <a:t>Consolidated services</a:t>
            </a: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Now’s the Time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800" y="2133600"/>
            <a:ext cx="70104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8468" y="1396425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NYS-ITS on 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GitHub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3055441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8468" y="1396425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NYS-ITS on </a:t>
            </a:r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cs typeface="Consolas" pitchFamily="49" charset="0"/>
              </a:rPr>
              <a:t>GitHub</a:t>
            </a:r>
            <a:endParaRPr lang="en-US" sz="3200" dirty="0" smtClean="0">
              <a:solidFill>
                <a:schemeClr val="accent6">
                  <a:lumMod val="40000"/>
                  <a:lumOff val="60000"/>
                </a:schemeClr>
              </a:solidFill>
              <a:cs typeface="Consolas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182</Words>
  <Application>Microsoft Office PowerPoint</Application>
  <PresentationFormat>On-screen Show (4:3)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Aller</vt:lpstr>
      <vt:lpstr>Open Sans</vt:lpstr>
      <vt:lpstr>Consolas</vt:lpstr>
      <vt:lpstr>Office Theme</vt:lpstr>
      <vt:lpstr>Development Today</vt:lpstr>
      <vt:lpstr>A Better Way</vt:lpstr>
      <vt:lpstr>Code Sprint</vt:lpstr>
      <vt:lpstr>S.W.A.T. Team</vt:lpstr>
      <vt:lpstr>Now’s the Time</vt:lpstr>
      <vt:lpstr>Now’s the Time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Bring Your Own Devices</vt:lpstr>
      <vt:lpstr>Room for Improvement</vt:lpstr>
      <vt:lpstr>Ideal Projects</vt:lpstr>
      <vt:lpstr>Ideal Projects</vt:lpstr>
      <vt:lpstr>Recipe for a Code Sprint</vt:lpstr>
      <vt:lpstr>Sharp Focus</vt:lpstr>
      <vt:lpstr>Prepare</vt:lpstr>
      <vt:lpstr>Learn and Progress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 Patik</cp:lastModifiedBy>
  <cp:revision>90</cp:revision>
  <dcterms:created xsi:type="dcterms:W3CDTF">2013-12-15T21:03:54Z</dcterms:created>
  <dcterms:modified xsi:type="dcterms:W3CDTF">2013-12-17T01:48:28Z</dcterms:modified>
</cp:coreProperties>
</file>