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7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embeddedFontLst>
    <p:embeddedFont>
      <p:font typeface="Aller" pitchFamily="2" charset="0"/>
      <p:regular r:id="rId22"/>
      <p:bold r:id="rId23"/>
      <p:italic r:id="rId24"/>
      <p:boldItalic r:id="rId25"/>
    </p:embeddedFont>
    <p:embeddedFont>
      <p:font typeface="Open Sans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2971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Multitasking</a:t>
            </a:r>
            <a:endParaRPr lang="en-US" sz="4400" dirty="0" smtClean="0"/>
          </a:p>
          <a:p>
            <a:r>
              <a:rPr lang="en-US" sz="4400" dirty="0" smtClean="0"/>
              <a:t>Loose deadlines</a:t>
            </a:r>
          </a:p>
          <a:p>
            <a:r>
              <a:rPr lang="en-US" sz="4400" dirty="0" smtClean="0"/>
              <a:t>Broad focus</a:t>
            </a:r>
            <a:endParaRPr lang="en-US" sz="44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2050" name="Picture 2" descr="D:\Dropbox\ITS\code-sprint-pres\img\2013-04-05 09-52-03 [P1020874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16747"/>
            <a:ext cx="7680960" cy="4531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1027" name="Picture 3" descr="D:\Dropbox\ITS\code-sprint-pres\img\2013-04-05 10-41-54 [P1020876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339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276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Well-defined goal</a:t>
            </a:r>
          </a:p>
          <a:p>
            <a:r>
              <a:rPr lang="en-US" sz="4400" dirty="0" smtClean="0"/>
              <a:t>Skilled </a:t>
            </a:r>
            <a:r>
              <a:rPr lang="en-US" sz="4400" dirty="0" smtClean="0"/>
              <a:t>team</a:t>
            </a:r>
            <a:endParaRPr lang="en-US" sz="4400" dirty="0" smtClean="0"/>
          </a:p>
          <a:p>
            <a:r>
              <a:rPr lang="en-US" sz="4400" dirty="0" smtClean="0"/>
              <a:t>Strict time limit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239000" cy="2438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Workplace </a:t>
            </a:r>
            <a:r>
              <a:rPr lang="en-US" sz="4400" dirty="0" smtClean="0"/>
              <a:t>logistics</a:t>
            </a:r>
            <a:endParaRPr lang="en-US" sz="4400" dirty="0" smtClean="0"/>
          </a:p>
          <a:p>
            <a:r>
              <a:rPr lang="en-US" sz="4400" dirty="0" smtClean="0"/>
              <a:t>Software uncertainty</a:t>
            </a:r>
            <a:endParaRPr lang="en-US" sz="44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924800" cy="3048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Cross-agency</a:t>
            </a:r>
            <a:endParaRPr lang="en-US" sz="4400" dirty="0" smtClean="0"/>
          </a:p>
          <a:p>
            <a:r>
              <a:rPr lang="en-US" sz="4400" dirty="0" smtClean="0"/>
              <a:t>Modernization</a:t>
            </a:r>
            <a:endParaRPr lang="en-US" sz="4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Ideal </a:t>
            </a:r>
            <a:r>
              <a:rPr lang="en-US" dirty="0" smtClean="0"/>
              <a:t>Projects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086600" cy="2971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Create</a:t>
            </a:r>
          </a:p>
          <a:p>
            <a:r>
              <a:rPr lang="en-US" sz="4400" dirty="0" smtClean="0"/>
              <a:t>Explore</a:t>
            </a:r>
            <a:endParaRPr lang="en-US" sz="44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Code Sprint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362200"/>
            <a:ext cx="7086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smtClean="0"/>
              <a:t>2-day to 1-week project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smtClean="0"/>
              <a:t>The right </a:t>
            </a:r>
            <a:r>
              <a:rPr lang="en-US" sz="4400" dirty="0" smtClean="0"/>
              <a:t>people</a:t>
            </a:r>
            <a:endParaRPr lang="en-US" sz="44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smtClean="0"/>
              <a:t>All other projects in maintenance </a:t>
            </a:r>
            <a:r>
              <a:rPr lang="en-US" sz="4400" dirty="0" smtClean="0"/>
              <a:t>mode</a:t>
            </a:r>
            <a:endParaRPr lang="en-US" sz="44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 Focus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133600"/>
          <a:ext cx="7086600" cy="373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6897"/>
                <a:gridCol w="5099703"/>
              </a:tblGrid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Good</a:t>
                      </a:r>
                      <a:endParaRPr lang="en-US" sz="36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Enhance an API</a:t>
                      </a:r>
                      <a:endParaRPr lang="en-US" sz="36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Better</a:t>
                      </a:r>
                      <a:endParaRPr lang="en-US" sz="3600" b="0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/>
                        <a:t>Add features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Best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Add JSON output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Bring Your Own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2209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Laptops</a:t>
            </a:r>
          </a:p>
          <a:p>
            <a:r>
              <a:rPr lang="en-US" sz="4400" dirty="0" smtClean="0"/>
              <a:t>Phones, tablets, etc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6172200" cy="3048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Workplace logistics</a:t>
            </a:r>
          </a:p>
          <a:p>
            <a:r>
              <a:rPr lang="en-US" sz="4400" dirty="0" smtClean="0"/>
              <a:t>Laptops, software</a:t>
            </a:r>
            <a:endParaRPr lang="en-US" sz="4400" dirty="0" smtClean="0"/>
          </a:p>
          <a:p>
            <a:r>
              <a:rPr lang="en-US" sz="4400" dirty="0" smtClean="0"/>
              <a:t>Setup the </a:t>
            </a:r>
            <a:r>
              <a:rPr lang="en-US" sz="4400" dirty="0" smtClean="0"/>
              <a:t>dev </a:t>
            </a:r>
            <a:r>
              <a:rPr lang="en-US" sz="4400" dirty="0" smtClean="0"/>
              <a:t>stack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6096000" cy="3154363"/>
          </a:xfrm>
        </p:spPr>
        <p:txBody>
          <a:bodyPr>
            <a:noAutofit/>
          </a:bodyPr>
          <a:lstStyle/>
          <a:p>
            <a:r>
              <a:rPr lang="en-US" sz="4400" dirty="0" smtClean="0"/>
              <a:t>No distractions </a:t>
            </a:r>
          </a:p>
          <a:p>
            <a:r>
              <a:rPr lang="en-US" sz="4400" dirty="0" smtClean="0"/>
              <a:t>One goal at a time</a:t>
            </a:r>
          </a:p>
          <a:p>
            <a:r>
              <a:rPr lang="en-US" sz="4400" dirty="0" smtClean="0"/>
              <a:t>Short timeframe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86600" cy="3124200"/>
          </a:xfrm>
        </p:spPr>
        <p:txBody>
          <a:bodyPr>
            <a:noAutofit/>
          </a:bodyPr>
          <a:lstStyle/>
          <a:p>
            <a:r>
              <a:rPr lang="en-US" sz="4400" dirty="0" smtClean="0"/>
              <a:t>Evaluate</a:t>
            </a:r>
            <a:endParaRPr lang="en-US" sz="4400" dirty="0" smtClean="0"/>
          </a:p>
          <a:p>
            <a:r>
              <a:rPr lang="en-US" sz="4400" dirty="0" smtClean="0"/>
              <a:t>Fine </a:t>
            </a:r>
            <a:r>
              <a:rPr lang="en-US" sz="4400" dirty="0" smtClean="0"/>
              <a:t>tune</a:t>
            </a:r>
          </a:p>
          <a:p>
            <a:r>
              <a:rPr lang="en-US" sz="4400" dirty="0" smtClean="0"/>
              <a:t>P</a:t>
            </a:r>
            <a:r>
              <a:rPr lang="en-US" sz="4400" dirty="0" smtClean="0"/>
              <a:t>lan your </a:t>
            </a:r>
            <a:r>
              <a:rPr lang="en-US" sz="4400" dirty="0" smtClean="0"/>
              <a:t>next sprint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17526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4400" b="1" dirty="0" smtClean="0"/>
              <a:t>short </a:t>
            </a:r>
            <a:r>
              <a:rPr lang="en-US" sz="4400" b="1" dirty="0" smtClean="0"/>
              <a:t>period of </a:t>
            </a:r>
            <a:r>
              <a:rPr lang="en-US" sz="4400" b="1" dirty="0" smtClean="0"/>
              <a:t>time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 team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dedicates 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581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entirely to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goal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S.W.A.T. 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2133600"/>
            <a:ext cx="5715000" cy="2667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5-10 people </a:t>
            </a:r>
          </a:p>
          <a:p>
            <a:r>
              <a:rPr lang="en-US" sz="4400" dirty="0" smtClean="0"/>
              <a:t>Highly </a:t>
            </a:r>
            <a:r>
              <a:rPr lang="en-US" sz="4400" dirty="0" smtClean="0"/>
              <a:t>skilled</a:t>
            </a:r>
            <a:endParaRPr lang="en-US" sz="4400" dirty="0" smtClean="0"/>
          </a:p>
          <a:p>
            <a:r>
              <a:rPr lang="en-US" sz="4400" dirty="0" smtClean="0"/>
              <a:t>Startup mentality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dirty="0" smtClean="0"/>
              <a:t>’s the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010400" cy="3124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Access to tools</a:t>
            </a:r>
            <a:endParaRPr lang="en-US" sz="4400" dirty="0" smtClean="0"/>
          </a:p>
          <a:p>
            <a:r>
              <a:rPr lang="en-US" sz="4400" dirty="0" smtClean="0"/>
              <a:t>Consolidated services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Now’s the Time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2133600"/>
            <a:ext cx="7010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29000"/>
          </a:xfrm>
        </p:spPr>
        <p:txBody>
          <a:bodyPr/>
          <a:lstStyle/>
          <a:p>
            <a:r>
              <a:rPr lang="en-US" sz="4400" dirty="0" smtClean="0"/>
              <a:t>Open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4400" dirty="0" smtClean="0"/>
              <a:t>DMV Registration Renewal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8468" y="1396425"/>
            <a:ext cx="371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Consolas" pitchFamily="49" charset="0"/>
              </a:rPr>
              <a:t>NYS-ITS on 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cs typeface="Consolas" pitchFamily="49" charset="0"/>
              </a:rPr>
              <a:t>GitHub</a:t>
            </a:r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  <a:cs typeface="Consolas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3055441"/>
            <a:ext cx="6629400" cy="3429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Sites</a:t>
            </a:r>
            <a:endParaRPr lang="en-US" sz="3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en-US" sz="3800" dirty="0" smtClean="0"/>
              <a:t>Go Responsive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800" dirty="0" smtClean="0"/>
              <a:t>NYS Division of Tax Appeals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Framework</a:t>
            </a:r>
          </a:p>
          <a:p>
            <a:pPr lvl="1">
              <a:buNone/>
            </a:pPr>
            <a:r>
              <a:rPr lang="en-US" sz="3800" dirty="0" smtClean="0"/>
              <a:t>Excelsior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Responsive Web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8468" y="1396425"/>
            <a:ext cx="371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Consolas" pitchFamily="49" charset="0"/>
              </a:rPr>
              <a:t>NYS-ITS on 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cs typeface="Consolas" pitchFamily="49" charset="0"/>
              </a:rPr>
              <a:t>GitHub</a:t>
            </a:r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  <a:cs typeface="Consolas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4" name="Picture 2" descr="D:\Dropbox\ITS\code-sprint-pres\img\2013-04-05 10-42-05 [P1020877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147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All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182</Words>
  <Application>Microsoft Office PowerPoint</Application>
  <PresentationFormat>On-screen Show (4:3)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Aller</vt:lpstr>
      <vt:lpstr>Open Sans</vt:lpstr>
      <vt:lpstr>Consolas</vt:lpstr>
      <vt:lpstr>Office Theme</vt:lpstr>
      <vt:lpstr>Development Today</vt:lpstr>
      <vt:lpstr>A Better Way</vt:lpstr>
      <vt:lpstr>Code Sprint</vt:lpstr>
      <vt:lpstr>S.W.A.T. Team</vt:lpstr>
      <vt:lpstr>Now’s the Time</vt:lpstr>
      <vt:lpstr>Now’s the Time</vt:lpstr>
      <vt:lpstr>Successful Code Sprints</vt:lpstr>
      <vt:lpstr>Successful Code Sprints</vt:lpstr>
      <vt:lpstr>In the Thick of It</vt:lpstr>
      <vt:lpstr>In the Thick of It</vt:lpstr>
      <vt:lpstr>In the Thick of It</vt:lpstr>
      <vt:lpstr>Keys to Success</vt:lpstr>
      <vt:lpstr>Room for Improvement</vt:lpstr>
      <vt:lpstr>Ideal Projects</vt:lpstr>
      <vt:lpstr>Ideal Projects</vt:lpstr>
      <vt:lpstr>Recipe for a Code Sprint</vt:lpstr>
      <vt:lpstr>Sharp Focus</vt:lpstr>
      <vt:lpstr>Bring Your Own Devices</vt:lpstr>
      <vt:lpstr>Prepare</vt:lpstr>
      <vt:lpstr>Learn and Progress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Today</dc:title>
  <dc:creator>Craig</dc:creator>
  <cp:lastModifiedBy>Craig Patik</cp:lastModifiedBy>
  <cp:revision>89</cp:revision>
  <dcterms:created xsi:type="dcterms:W3CDTF">2013-12-15T21:03:54Z</dcterms:created>
  <dcterms:modified xsi:type="dcterms:W3CDTF">2013-12-16T20:49:46Z</dcterms:modified>
</cp:coreProperties>
</file>