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57" r:id="rId3"/>
    <p:sldId id="259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embeddedFontLst>
    <p:embeddedFont>
      <p:font typeface="Aller" pitchFamily="2" charset="0"/>
      <p:regular r:id="rId22"/>
      <p:bold r:id="rId23"/>
      <p:italic r:id="rId24"/>
      <p:boldItalic r:id="rId25"/>
    </p:embeddedFont>
    <p:embeddedFont>
      <p:font typeface="Open Sans" pitchFamily="34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467600" cy="2971800"/>
          </a:xfrm>
        </p:spPr>
        <p:txBody>
          <a:bodyPr/>
          <a:lstStyle/>
          <a:p>
            <a:r>
              <a:rPr lang="en-US" dirty="0" smtClean="0"/>
              <a:t>Distracted by multitasking</a:t>
            </a:r>
          </a:p>
          <a:p>
            <a:r>
              <a:rPr lang="en-US" dirty="0" smtClean="0"/>
              <a:t>Loose deadlines</a:t>
            </a:r>
          </a:p>
          <a:p>
            <a:r>
              <a:rPr lang="en-US" dirty="0" smtClean="0"/>
              <a:t>Focus is too broad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2050" name="Picture 2" descr="D:\Dropbox\ITS\code-sprint-pres\img\2013-04-05 09-52-03 [P1020874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16747"/>
            <a:ext cx="7680960" cy="4531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1027" name="Picture 3" descr="D:\Dropbox\ITS\code-sprint-pres\img\2013-04-05 10-41-54 [P1020876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3392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3276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Well-defined goal</a:t>
            </a:r>
          </a:p>
          <a:p>
            <a:r>
              <a:rPr lang="en-US" sz="4400" dirty="0" smtClean="0"/>
              <a:t>Skilled team members</a:t>
            </a:r>
          </a:p>
          <a:p>
            <a:r>
              <a:rPr lang="en-US" sz="4400" dirty="0" smtClean="0"/>
              <a:t>Strict time limit</a:t>
            </a:r>
            <a:endParaRPr 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438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Time wasted on workplace logistics</a:t>
            </a:r>
          </a:p>
          <a:p>
            <a:r>
              <a:rPr lang="en-US" sz="3600" dirty="0" smtClean="0"/>
              <a:t>Uncertain </a:t>
            </a:r>
            <a:r>
              <a:rPr lang="en-US" sz="3600" dirty="0" smtClean="0"/>
              <a:t>development stack</a:t>
            </a:r>
          </a:p>
          <a:p>
            <a:r>
              <a:rPr lang="en-US" sz="3600" dirty="0" smtClean="0"/>
              <a:t>Clarifying the goal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Works 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7924800" cy="3048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Cross-agency initiatives</a:t>
            </a:r>
          </a:p>
          <a:p>
            <a:r>
              <a:rPr lang="en-US" sz="4000" dirty="0" smtClean="0"/>
              <a:t>Small pieces of </a:t>
            </a:r>
            <a:r>
              <a:rPr lang="en-US" sz="4000" dirty="0" smtClean="0"/>
              <a:t>a larger project</a:t>
            </a:r>
          </a:p>
          <a:p>
            <a:r>
              <a:rPr lang="en-US" sz="4000" dirty="0" smtClean="0"/>
              <a:t>Exploration</a:t>
            </a:r>
            <a:endParaRPr lang="en-US" sz="4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Code Sprint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57400"/>
            <a:ext cx="7086600" cy="2971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Porting an application</a:t>
            </a:r>
            <a:endParaRPr lang="en-US" sz="4000" dirty="0" smtClean="0"/>
          </a:p>
          <a:p>
            <a:r>
              <a:rPr lang="en-US" sz="4000" dirty="0" smtClean="0"/>
              <a:t>Writing </a:t>
            </a:r>
            <a:r>
              <a:rPr lang="en-US" sz="4000" dirty="0" smtClean="0"/>
              <a:t>documentation</a:t>
            </a:r>
          </a:p>
          <a:p>
            <a:r>
              <a:rPr lang="en-US" sz="4000" dirty="0" smtClean="0"/>
              <a:t>Enhancing </a:t>
            </a:r>
            <a:r>
              <a:rPr lang="en-US" sz="4000" dirty="0" smtClean="0"/>
              <a:t>a test suite</a:t>
            </a:r>
            <a:endParaRPr 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a Code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3200399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Find a 2-day to </a:t>
            </a:r>
            <a:r>
              <a:rPr lang="en-US" sz="4000" dirty="0" smtClean="0"/>
              <a:t>1-week </a:t>
            </a:r>
            <a:r>
              <a:rPr lang="en-US" sz="4000" dirty="0" smtClean="0"/>
              <a:t>project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Round up the right developers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Put other projects into maintenance mode</a:t>
            </a:r>
            <a:endParaRPr 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Good</a:t>
            </a:r>
          </a:p>
          <a:p>
            <a:pPr algn="ctr">
              <a:buNone/>
            </a:pPr>
            <a:r>
              <a:rPr lang="en-US" dirty="0" smtClean="0"/>
              <a:t>“Beef </a:t>
            </a:r>
            <a:r>
              <a:rPr lang="en-US" dirty="0" smtClean="0"/>
              <a:t>up </a:t>
            </a:r>
            <a:r>
              <a:rPr lang="en-US" dirty="0" smtClean="0"/>
              <a:t>our API”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Better</a:t>
            </a:r>
          </a:p>
          <a:p>
            <a:pPr algn="ctr">
              <a:buNone/>
            </a:pPr>
            <a:r>
              <a:rPr lang="en-US" dirty="0" smtClean="0"/>
              <a:t>“Add </a:t>
            </a:r>
            <a:r>
              <a:rPr lang="en-US" dirty="0" smtClean="0"/>
              <a:t>features </a:t>
            </a:r>
            <a:r>
              <a:rPr lang="en-US" dirty="0" smtClean="0"/>
              <a:t>to our </a:t>
            </a:r>
            <a:r>
              <a:rPr lang="en-US" dirty="0" smtClean="0"/>
              <a:t>existing </a:t>
            </a:r>
            <a:r>
              <a:rPr lang="en-US" dirty="0" smtClean="0"/>
              <a:t>API”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Best</a:t>
            </a:r>
          </a:p>
          <a:p>
            <a:pPr algn="ctr">
              <a:buNone/>
            </a:pPr>
            <a:r>
              <a:rPr lang="en-US" dirty="0" smtClean="0"/>
              <a:t>“Add </a:t>
            </a:r>
            <a:r>
              <a:rPr lang="en-US" dirty="0" smtClean="0"/>
              <a:t>a JSON option to </a:t>
            </a:r>
            <a:r>
              <a:rPr lang="en-US" dirty="0" smtClean="0"/>
              <a:t>API endpoints”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Bring Your Own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10400" cy="2209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Laptops</a:t>
            </a:r>
          </a:p>
          <a:p>
            <a:r>
              <a:rPr lang="en-US" sz="4400" dirty="0" smtClean="0"/>
              <a:t>Phones, tablets, etc</a:t>
            </a:r>
            <a:endParaRPr lang="en-US"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895600"/>
          </a:xfrm>
        </p:spPr>
        <p:txBody>
          <a:bodyPr/>
          <a:lstStyle/>
          <a:p>
            <a:r>
              <a:rPr lang="en-US" dirty="0" smtClean="0"/>
              <a:t>Workplace </a:t>
            </a:r>
            <a:r>
              <a:rPr lang="en-US" dirty="0" smtClean="0"/>
              <a:t>logistics</a:t>
            </a:r>
            <a:endParaRPr lang="en-US" dirty="0" smtClean="0"/>
          </a:p>
          <a:p>
            <a:r>
              <a:rPr lang="en-US" dirty="0" smtClean="0"/>
              <a:t>Procure laptops and software, or BYOD </a:t>
            </a:r>
          </a:p>
          <a:p>
            <a:r>
              <a:rPr lang="en-US" dirty="0" smtClean="0"/>
              <a:t>Setup the development stack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1037"/>
            <a:ext cx="7924800" cy="3154363"/>
          </a:xfrm>
        </p:spPr>
        <p:txBody>
          <a:bodyPr>
            <a:noAutofit/>
          </a:bodyPr>
          <a:lstStyle/>
          <a:p>
            <a:r>
              <a:rPr lang="en-US" sz="3600" dirty="0" smtClean="0"/>
              <a:t>No distractions </a:t>
            </a:r>
            <a:endParaRPr lang="en-US" sz="3600" dirty="0" smtClean="0"/>
          </a:p>
          <a:p>
            <a:r>
              <a:rPr lang="en-US" sz="3600" dirty="0" smtClean="0"/>
              <a:t>One</a:t>
            </a:r>
            <a:r>
              <a:rPr lang="en-US" sz="3600" dirty="0" smtClean="0"/>
              <a:t> goal at a time</a:t>
            </a:r>
            <a:endParaRPr lang="en-US" sz="3600" dirty="0" smtClean="0"/>
          </a:p>
          <a:p>
            <a:r>
              <a:rPr lang="en-US" sz="3600" dirty="0" smtClean="0"/>
              <a:t>Short </a:t>
            </a:r>
            <a:r>
              <a:rPr lang="en-US" sz="3600" dirty="0" smtClean="0"/>
              <a:t>timeframe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and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133600"/>
          </a:xfrm>
        </p:spPr>
        <p:txBody>
          <a:bodyPr/>
          <a:lstStyle/>
          <a:p>
            <a:r>
              <a:rPr lang="en-US" dirty="0" smtClean="0"/>
              <a:t>Evaluate successes and pitfalls</a:t>
            </a:r>
          </a:p>
          <a:p>
            <a:r>
              <a:rPr lang="en-US" dirty="0" smtClean="0"/>
              <a:t>Fine tune the plan for your next sprint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429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A </a:t>
            </a:r>
            <a:r>
              <a:rPr lang="en-US" sz="4400" b="1" dirty="0" smtClean="0"/>
              <a:t>small team</a:t>
            </a:r>
            <a:r>
              <a:rPr lang="en-US" sz="4400" dirty="0" smtClean="0"/>
              <a:t> dedicates a </a:t>
            </a:r>
            <a:r>
              <a:rPr lang="en-US" sz="4400" b="1" dirty="0" smtClean="0"/>
              <a:t>short period of time</a:t>
            </a:r>
            <a:r>
              <a:rPr lang="en-US" sz="4400" dirty="0" smtClean="0"/>
              <a:t> entirely to </a:t>
            </a:r>
            <a:r>
              <a:rPr lang="en-US" sz="4400" b="1" dirty="0" smtClean="0"/>
              <a:t>one goal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S.W.A.T. Team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14500" y="2095500"/>
            <a:ext cx="5715000" cy="2667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Skilled developers</a:t>
            </a:r>
          </a:p>
          <a:p>
            <a:r>
              <a:rPr lang="en-US" sz="4400" dirty="0" smtClean="0"/>
              <a:t>Small group</a:t>
            </a:r>
          </a:p>
          <a:p>
            <a:r>
              <a:rPr lang="en-US" sz="4400" dirty="0" smtClean="0"/>
              <a:t>Startup mentality</a:t>
            </a: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7010400" cy="3124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Connectedness</a:t>
            </a:r>
          </a:p>
          <a:p>
            <a:r>
              <a:rPr lang="en-US" sz="4400" dirty="0" smtClean="0"/>
              <a:t>Consolidated services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err="1" smtClean="0"/>
              <a:t>GitHub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29000"/>
          </a:xfrm>
        </p:spPr>
        <p:txBody>
          <a:bodyPr/>
          <a:lstStyle/>
          <a:p>
            <a:r>
              <a:rPr lang="en-US" sz="4400" dirty="0" smtClean="0"/>
              <a:t>Open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4400" dirty="0" smtClean="0"/>
              <a:t>DMV Registration Renewal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5457" y="1371600"/>
            <a:ext cx="4253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nys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3124200"/>
            <a:ext cx="6629400" cy="3429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Sites</a:t>
            </a:r>
            <a:endParaRPr lang="en-US" sz="35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>
              <a:buNone/>
            </a:pPr>
            <a:r>
              <a:rPr lang="en-US" sz="3800" dirty="0" smtClean="0"/>
              <a:t>Go Responsive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800" dirty="0" smtClean="0"/>
              <a:t>NYS Division of Tax Appeals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Framework</a:t>
            </a:r>
          </a:p>
          <a:p>
            <a:pPr lvl="1">
              <a:buNone/>
            </a:pPr>
            <a:r>
              <a:rPr lang="en-US" sz="3800" dirty="0" smtClean="0"/>
              <a:t>Excelsior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278559"/>
            <a:ext cx="64347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Responsive Web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5457" y="1371600"/>
            <a:ext cx="4253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nys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4" name="Picture 2" descr="D:\Dropbox\ITS\code-sprint-pres\img\2013-04-05 10-42-05 [P1020877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147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Aller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234</Words>
  <Application>Microsoft Office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Aller</vt:lpstr>
      <vt:lpstr>Open Sans</vt:lpstr>
      <vt:lpstr>Consolas</vt:lpstr>
      <vt:lpstr>Office Theme</vt:lpstr>
      <vt:lpstr>Development Today</vt:lpstr>
      <vt:lpstr>How to Improve</vt:lpstr>
      <vt:lpstr>Code Sprint</vt:lpstr>
      <vt:lpstr>S.W.A.T. Team</vt:lpstr>
      <vt:lpstr>Why Now?</vt:lpstr>
      <vt:lpstr>Why Now?</vt:lpstr>
      <vt:lpstr>Successful Code Sprints</vt:lpstr>
      <vt:lpstr>Successful Code Sprints</vt:lpstr>
      <vt:lpstr>In the Thick of It</vt:lpstr>
      <vt:lpstr>In the Thick of It</vt:lpstr>
      <vt:lpstr>In the Thick of It</vt:lpstr>
      <vt:lpstr>Keys to Success</vt:lpstr>
      <vt:lpstr>Room for Improvement</vt:lpstr>
      <vt:lpstr>Where it Works Best</vt:lpstr>
      <vt:lpstr>Ideal Code Sprint Projects</vt:lpstr>
      <vt:lpstr>Recipe for a Code Sprint</vt:lpstr>
      <vt:lpstr>Sharp Focus</vt:lpstr>
      <vt:lpstr>Bring Your Own Devices</vt:lpstr>
      <vt:lpstr>Prepare</vt:lpstr>
      <vt:lpstr>Learn and Progress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Today</dc:title>
  <dc:creator>Craig</dc:creator>
  <cp:lastModifiedBy>Craig Patik</cp:lastModifiedBy>
  <cp:revision>48</cp:revision>
  <dcterms:created xsi:type="dcterms:W3CDTF">2013-12-15T21:03:54Z</dcterms:created>
  <dcterms:modified xsi:type="dcterms:W3CDTF">2013-12-16T02:41:27Z</dcterms:modified>
</cp:coreProperties>
</file>