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C5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5D93-E146-4F71-A5F5-60403B830366}" type="datetimeFigureOut">
              <a:rPr lang="en-US" smtClean="0"/>
              <a:pPr/>
              <a:t>12/15/2013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7DD2-DB8C-4AFF-87A1-DA4B8D4B8C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467600" cy="2971800"/>
          </a:xfrm>
        </p:spPr>
        <p:txBody>
          <a:bodyPr/>
          <a:lstStyle/>
          <a:p>
            <a:r>
              <a:rPr lang="en-US" dirty="0" smtClean="0"/>
              <a:t>Distracted by multitasking</a:t>
            </a:r>
          </a:p>
          <a:p>
            <a:r>
              <a:rPr lang="en-US" dirty="0" smtClean="0"/>
              <a:t>Loose deadlines</a:t>
            </a:r>
          </a:p>
          <a:p>
            <a:r>
              <a:rPr lang="en-US" dirty="0" smtClean="0"/>
              <a:t>Focus is too </a:t>
            </a:r>
            <a:r>
              <a:rPr lang="en-US" dirty="0" smtClean="0"/>
              <a:t>broad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1027" name="Picture 3" descr="D:\Dropbox\ITS\code-sprint-pres\img\2013-04-05 10-41-54 [P1020876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33928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Keys to Success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467600" cy="3276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Well-defined goal</a:t>
            </a:r>
          </a:p>
          <a:p>
            <a:r>
              <a:rPr lang="en-US" sz="4400" dirty="0" smtClean="0"/>
              <a:t>Skilled team members</a:t>
            </a:r>
          </a:p>
          <a:p>
            <a:r>
              <a:rPr lang="en-US" sz="4400" dirty="0" smtClean="0"/>
              <a:t>Strict time limit</a:t>
            </a:r>
            <a:endParaRPr lang="en-US" sz="4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Room for Improvement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24384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Time wasted on workplace logistics</a:t>
            </a:r>
          </a:p>
          <a:p>
            <a:r>
              <a:rPr lang="en-US" sz="3600" dirty="0" smtClean="0"/>
              <a:t>Questions </a:t>
            </a:r>
            <a:r>
              <a:rPr lang="en-US" sz="3600" dirty="0" smtClean="0"/>
              <a:t>about development stack</a:t>
            </a:r>
          </a:p>
          <a:p>
            <a:r>
              <a:rPr lang="en-US" sz="3600" dirty="0" smtClean="0"/>
              <a:t>Clarifying </a:t>
            </a:r>
            <a:r>
              <a:rPr lang="en-US" sz="3600" dirty="0" smtClean="0"/>
              <a:t>the </a:t>
            </a:r>
            <a:r>
              <a:rPr lang="en-US" sz="3600" dirty="0" smtClean="0"/>
              <a:t>goal</a:t>
            </a:r>
            <a:endParaRPr lang="en-US" sz="36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Real </a:t>
            </a:r>
            <a:r>
              <a:rPr lang="en-US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129540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It may be fun, but it's not playtime.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it Works Best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286000"/>
          </a:xfrm>
        </p:spPr>
        <p:txBody>
          <a:bodyPr>
            <a:noAutofit/>
          </a:bodyPr>
          <a:lstStyle/>
          <a:p>
            <a:r>
              <a:rPr lang="en-US" dirty="0" smtClean="0"/>
              <a:t>Small modules within a larger project</a:t>
            </a:r>
          </a:p>
          <a:p>
            <a:r>
              <a:rPr lang="en-US" dirty="0" smtClean="0"/>
              <a:t>Exploration</a:t>
            </a:r>
          </a:p>
          <a:p>
            <a:r>
              <a:rPr lang="en-US" dirty="0" smtClean="0"/>
              <a:t>Projects that never seem to end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Ideal </a:t>
            </a:r>
            <a:r>
              <a:rPr lang="en-US" dirty="0" smtClean="0"/>
              <a:t>Code Sprint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733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Cross-agency </a:t>
            </a:r>
            <a:r>
              <a:rPr lang="en-US" sz="4000" dirty="0" smtClean="0"/>
              <a:t>initiatives</a:t>
            </a:r>
          </a:p>
          <a:p>
            <a:r>
              <a:rPr lang="en-US" sz="4000" dirty="0" smtClean="0"/>
              <a:t>Switch </a:t>
            </a:r>
            <a:r>
              <a:rPr lang="en-US" sz="4000" dirty="0" smtClean="0"/>
              <a:t>from Subversion to </a:t>
            </a:r>
            <a:r>
              <a:rPr lang="en-US" sz="4000" dirty="0" err="1" smtClean="0"/>
              <a:t>Git</a:t>
            </a:r>
            <a:endParaRPr lang="en-US" sz="4000" dirty="0" smtClean="0"/>
          </a:p>
          <a:p>
            <a:r>
              <a:rPr lang="en-US" sz="4000" dirty="0" smtClean="0"/>
              <a:t>Write </a:t>
            </a:r>
            <a:r>
              <a:rPr lang="en-US" sz="4000" dirty="0" smtClean="0"/>
              <a:t>documentation</a:t>
            </a:r>
          </a:p>
          <a:p>
            <a:r>
              <a:rPr lang="en-US" sz="4000" dirty="0" smtClean="0"/>
              <a:t>Enhance a test suite</a:t>
            </a:r>
            <a:endParaRPr lang="en-US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Recipe for a Code Sprint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1"/>
            <a:ext cx="8229600" cy="3200399"/>
          </a:xfrm>
        </p:spPr>
        <p:txBody>
          <a:bodyPr>
            <a:noAutofit/>
          </a:bodyPr>
          <a:lstStyle/>
          <a:p>
            <a:r>
              <a:rPr lang="en-US" sz="4000" dirty="0" smtClean="0"/>
              <a:t>Find a 2-day to 2-week project</a:t>
            </a:r>
          </a:p>
          <a:p>
            <a:r>
              <a:rPr lang="en-US" sz="4000" dirty="0" smtClean="0"/>
              <a:t>Round up the right developers</a:t>
            </a:r>
          </a:p>
          <a:p>
            <a:r>
              <a:rPr lang="en-US" sz="4000" dirty="0" smtClean="0"/>
              <a:t>Put other projects into maintenance mode</a:t>
            </a:r>
            <a:endParaRPr lang="en-US" sz="4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Sharp Focus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ctr">
              <a:buNone/>
            </a:pPr>
            <a:r>
              <a:rPr lang="en-US" b="1" dirty="0" smtClean="0"/>
              <a:t>Good</a:t>
            </a: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	Beef </a:t>
            </a:r>
            <a:r>
              <a:rPr lang="en-US" dirty="0" smtClean="0"/>
              <a:t>up your </a:t>
            </a:r>
            <a:r>
              <a:rPr lang="en-US" dirty="0" smtClean="0"/>
              <a:t>API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Better</a:t>
            </a:r>
            <a:endParaRPr lang="en-US" b="1" dirty="0" smtClean="0"/>
          </a:p>
          <a:p>
            <a:pPr algn="ctr">
              <a:buNone/>
            </a:pPr>
            <a:r>
              <a:rPr lang="en-US" dirty="0" smtClean="0"/>
              <a:t>	Add </a:t>
            </a:r>
            <a:r>
              <a:rPr lang="en-US" dirty="0" smtClean="0"/>
              <a:t>features to your existing </a:t>
            </a:r>
            <a:r>
              <a:rPr lang="en-US" dirty="0" smtClean="0"/>
              <a:t>API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Best</a:t>
            </a:r>
          </a:p>
          <a:p>
            <a:pPr algn="ctr">
              <a:buNone/>
            </a:pPr>
            <a:r>
              <a:rPr lang="en-US" dirty="0" smtClean="0"/>
              <a:t>	Add </a:t>
            </a:r>
            <a:r>
              <a:rPr lang="en-US" dirty="0" smtClean="0"/>
              <a:t>a JSON option to your API endpoints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Bring Your Own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209800"/>
            <a:ext cx="7010400" cy="2209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Laptops</a:t>
            </a:r>
          </a:p>
          <a:p>
            <a:r>
              <a:rPr lang="en-US" sz="4400" dirty="0" smtClean="0"/>
              <a:t>Phones, tablets, etc</a:t>
            </a: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2895600"/>
          </a:xfrm>
        </p:spPr>
        <p:txBody>
          <a:bodyPr/>
          <a:lstStyle/>
          <a:p>
            <a:r>
              <a:rPr lang="en-US" dirty="0" smtClean="0"/>
              <a:t>Workplace logistics (parking, security passes, network access)</a:t>
            </a:r>
          </a:p>
          <a:p>
            <a:r>
              <a:rPr lang="en-US" dirty="0" smtClean="0"/>
              <a:t>Procure laptops and software, </a:t>
            </a:r>
            <a:r>
              <a:rPr lang="en-US" dirty="0" smtClean="0"/>
              <a:t>or BYOD </a:t>
            </a:r>
            <a:endParaRPr lang="en-US" dirty="0" smtClean="0"/>
          </a:p>
          <a:p>
            <a:r>
              <a:rPr lang="en-US" dirty="0" smtClean="0"/>
              <a:t>Setup the development stack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Improvements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951037"/>
            <a:ext cx="7924800" cy="3154363"/>
          </a:xfrm>
        </p:spPr>
        <p:txBody>
          <a:bodyPr>
            <a:noAutofit/>
          </a:bodyPr>
          <a:lstStyle/>
          <a:p>
            <a:r>
              <a:rPr lang="en-US" sz="3600" dirty="0" smtClean="0"/>
              <a:t>Small, dedicated team</a:t>
            </a:r>
          </a:p>
          <a:p>
            <a:r>
              <a:rPr lang="en-US" sz="3600" dirty="0" smtClean="0"/>
              <a:t>One simple goal — no distractions</a:t>
            </a:r>
          </a:p>
          <a:p>
            <a:r>
              <a:rPr lang="en-US" sz="3600" dirty="0" smtClean="0"/>
              <a:t>Short time frame</a:t>
            </a:r>
          </a:p>
          <a:p>
            <a:r>
              <a:rPr lang="en-US" sz="3600" dirty="0" smtClean="0"/>
              <a:t>Startup mentality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2133600"/>
          </a:xfrm>
        </p:spPr>
        <p:txBody>
          <a:bodyPr/>
          <a:lstStyle/>
          <a:p>
            <a:r>
              <a:rPr lang="en-US" dirty="0" smtClean="0"/>
              <a:t>Evaluate successes and pitfalls</a:t>
            </a:r>
          </a:p>
          <a:p>
            <a:r>
              <a:rPr lang="en-US" dirty="0" smtClean="0"/>
              <a:t>Fine tune the plan for your next sprint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Sprint, 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4290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 smtClean="0"/>
              <a:t>A </a:t>
            </a:r>
            <a:r>
              <a:rPr lang="en-US" sz="4400" b="1" dirty="0" smtClean="0"/>
              <a:t>small team</a:t>
            </a:r>
            <a:r>
              <a:rPr lang="en-US" sz="4400" dirty="0" smtClean="0"/>
              <a:t> dedicates a </a:t>
            </a:r>
            <a:r>
              <a:rPr lang="en-US" sz="4400" b="1" dirty="0" smtClean="0"/>
              <a:t>short </a:t>
            </a:r>
            <a:r>
              <a:rPr lang="en-US" sz="4400" b="1" dirty="0" smtClean="0"/>
              <a:t>period of </a:t>
            </a:r>
            <a:r>
              <a:rPr lang="en-US" sz="4400" b="1" dirty="0" smtClean="0"/>
              <a:t>time</a:t>
            </a:r>
            <a:r>
              <a:rPr lang="en-US" sz="4400" dirty="0" smtClean="0"/>
              <a:t> entirely </a:t>
            </a:r>
            <a:r>
              <a:rPr lang="en-US" sz="4400" dirty="0" smtClean="0"/>
              <a:t>to </a:t>
            </a:r>
            <a:r>
              <a:rPr lang="en-US" sz="4400" b="1" dirty="0" smtClean="0"/>
              <a:t>one goal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Consolidation</a:t>
            </a:r>
          </a:p>
          <a:p>
            <a:r>
              <a:rPr lang="en-US" sz="4400" dirty="0" smtClean="0"/>
              <a:t>Connectedness</a:t>
            </a: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Now?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 err="1" smtClean="0"/>
              <a:t>GitHub</a:t>
            </a:r>
            <a:endParaRPr lang="en-US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3429000"/>
          </a:xfrm>
        </p:spPr>
        <p:txBody>
          <a:bodyPr/>
          <a:lstStyle/>
          <a:p>
            <a:r>
              <a:rPr lang="en-US" sz="4400" dirty="0" smtClean="0"/>
              <a:t>Open </a:t>
            </a:r>
            <a:r>
              <a:rPr lang="en-US" sz="4400" dirty="0" smtClean="0"/>
              <a:t>Data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sz="4400" dirty="0" smtClean="0"/>
              <a:t>DMV Registration </a:t>
            </a:r>
            <a:r>
              <a:rPr lang="en-US" sz="4400" dirty="0" smtClean="0"/>
              <a:t>Renewal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0402" y="5786735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Successful Code Sprints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0" y="2369641"/>
            <a:ext cx="6629400" cy="3429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Sites</a:t>
            </a:r>
            <a:endParaRPr lang="en-US" sz="3500" dirty="0" smtClean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r>
              <a:rPr lang="en-US" sz="3800" dirty="0" smtClean="0"/>
              <a:t>Go </a:t>
            </a:r>
            <a:r>
              <a:rPr lang="en-US" sz="3800" dirty="0" smtClean="0"/>
              <a:t>Responsive</a:t>
            </a:r>
            <a:endParaRPr lang="en-US" dirty="0" smtClean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en-US" sz="3800" dirty="0" smtClean="0"/>
              <a:t>NYS Division of Tax </a:t>
            </a:r>
            <a:r>
              <a:rPr lang="en-US" sz="3800" dirty="0" smtClean="0"/>
              <a:t>Appeals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sz="3300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Framework</a:t>
            </a:r>
          </a:p>
          <a:p>
            <a:pPr lvl="1">
              <a:buNone/>
            </a:pPr>
            <a:r>
              <a:rPr lang="en-US" sz="3800" dirty="0" smtClean="0"/>
              <a:t>Excelsior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4613" y="1524000"/>
            <a:ext cx="64347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Responsive Web </a:t>
            </a:r>
            <a:r>
              <a:rPr lang="en-US" sz="4400" dirty="0" smtClean="0"/>
              <a:t>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2950402" y="5943600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github.com/</a:t>
            </a:r>
            <a:r>
              <a:rPr lang="en-US" sz="2400" dirty="0" err="1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nys</a:t>
            </a:r>
            <a:r>
              <a:rPr lang="en-US" sz="24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-its</a:t>
            </a:r>
            <a:endParaRPr lang="en-US" sz="2400" dirty="0">
              <a:solidFill>
                <a:schemeClr val="accent6">
                  <a:lumMod val="40000"/>
                  <a:lumOff val="6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4" name="Picture 2" descr="D:\Dropbox\ITS\code-sprint-pres\img\2013-04-05 10-42-05 [P1020877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52600"/>
            <a:ext cx="7680960" cy="41477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Thick of It</a:t>
            </a:r>
            <a:endParaRPr lang="en-US" dirty="0"/>
          </a:p>
        </p:txBody>
      </p:sp>
      <p:pic>
        <p:nvPicPr>
          <p:cNvPr id="2050" name="Picture 2" descr="D:\Dropbox\ITS\code-sprint-pres\img\2013-04-05 09-52-03 [P1020874] edited ITS Excelsior S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20" y="1716747"/>
            <a:ext cx="7680960" cy="45316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ysClr val="window" lastClr="FFFFFF"/>
      </a:lt1>
      <a:dk2>
        <a:srgbClr val="FFFFFF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Aller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235</Words>
  <Application>Microsoft Office PowerPoint</Application>
  <PresentationFormat>On-screen Show (4:3)</PresentationFormat>
  <Paragraphs>73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Development Today</vt:lpstr>
      <vt:lpstr>Making Improvements</vt:lpstr>
      <vt:lpstr>Code Sprint, Defined</vt:lpstr>
      <vt:lpstr>Why Now?</vt:lpstr>
      <vt:lpstr>Why Now?</vt:lpstr>
      <vt:lpstr>Successful Code Sprints</vt:lpstr>
      <vt:lpstr>Successful Code Sprints</vt:lpstr>
      <vt:lpstr>In the Thick of It</vt:lpstr>
      <vt:lpstr>In the Thick of It</vt:lpstr>
      <vt:lpstr>In the Thick of It</vt:lpstr>
      <vt:lpstr>Keys to Success</vt:lpstr>
      <vt:lpstr>Room for Improvement</vt:lpstr>
      <vt:lpstr>It’s Real Work</vt:lpstr>
      <vt:lpstr>Where it Works Best</vt:lpstr>
      <vt:lpstr>Ideal Code Sprint Projects</vt:lpstr>
      <vt:lpstr>Recipe for a Code Sprint</vt:lpstr>
      <vt:lpstr>Sharp Focus</vt:lpstr>
      <vt:lpstr>Bring Your Own Devices</vt:lpstr>
      <vt:lpstr>Preparation</vt:lpstr>
      <vt:lpstr>Reflect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Today</dc:title>
  <dc:creator>Craig</dc:creator>
  <cp:lastModifiedBy>Craig</cp:lastModifiedBy>
  <cp:revision>22</cp:revision>
  <dcterms:created xsi:type="dcterms:W3CDTF">2013-12-15T21:03:54Z</dcterms:created>
  <dcterms:modified xsi:type="dcterms:W3CDTF">2013-12-15T22:09:50Z</dcterms:modified>
</cp:coreProperties>
</file>