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8" r:id="rId2"/>
    <p:sldId id="257" r:id="rId3"/>
    <p:sldId id="259" r:id="rId4"/>
    <p:sldId id="27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embeddedFontLst>
    <p:embeddedFont>
      <p:font typeface="Aller" pitchFamily="2" charset="0"/>
      <p:regular r:id="rId22"/>
      <p:bold r:id="rId23"/>
      <p:italic r:id="rId24"/>
      <p:boldItalic r:id="rId25"/>
    </p:embeddedFont>
    <p:embeddedFont>
      <p:font typeface="Open Sans" pitchFamily="34" charset="0"/>
      <p:regular r:id="rId26"/>
      <p:bold r:id="rId27"/>
      <p:italic r:id="rId28"/>
      <p:boldItalic r:id="rId29"/>
    </p:embeddedFont>
    <p:embeddedFont>
      <p:font typeface="Consolas" pitchFamily="49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C5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7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7467600" cy="2971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Distracted by multitasking</a:t>
            </a:r>
          </a:p>
          <a:p>
            <a:r>
              <a:rPr lang="en-US" sz="3600" dirty="0" smtClean="0"/>
              <a:t>Loose deadlines</a:t>
            </a:r>
          </a:p>
          <a:p>
            <a:r>
              <a:rPr lang="en-US" sz="3600" dirty="0" smtClean="0"/>
              <a:t>Focus is too broad</a:t>
            </a: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Thick of It</a:t>
            </a:r>
            <a:endParaRPr lang="en-US" dirty="0"/>
          </a:p>
        </p:txBody>
      </p:sp>
      <p:pic>
        <p:nvPicPr>
          <p:cNvPr id="2050" name="Picture 2" descr="D:\Dropbox\ITS\code-sprint-pres\img\2013-04-05 09-52-03 [P1020874] edited ITS Excelsior Spri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" y="1716747"/>
            <a:ext cx="7680960" cy="45316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Thick of It</a:t>
            </a:r>
            <a:endParaRPr lang="en-US" dirty="0"/>
          </a:p>
        </p:txBody>
      </p:sp>
      <p:pic>
        <p:nvPicPr>
          <p:cNvPr id="1027" name="Picture 3" descr="D:\Dropbox\ITS\code-sprint-pres\img\2013-04-05 10-41-54 [P1020876] edited ITS Excelsior Spri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" y="1752600"/>
            <a:ext cx="7680960" cy="43392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to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467600" cy="3276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Well-defined goal</a:t>
            </a:r>
          </a:p>
          <a:p>
            <a:r>
              <a:rPr lang="en-US" sz="4400" dirty="0" smtClean="0"/>
              <a:t>Skilled team members</a:t>
            </a:r>
          </a:p>
          <a:p>
            <a:r>
              <a:rPr lang="en-US" sz="4400" dirty="0" smtClean="0"/>
              <a:t>Strict time limit</a:t>
            </a:r>
            <a:endParaRPr lang="en-US" sz="4400" dirty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 for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2438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Time wasted on workplace logistics</a:t>
            </a:r>
          </a:p>
          <a:p>
            <a:r>
              <a:rPr lang="en-US" sz="3600" dirty="0" smtClean="0"/>
              <a:t>Uncertain development </a:t>
            </a:r>
            <a:r>
              <a:rPr lang="en-US" sz="3600" dirty="0" smtClean="0"/>
              <a:t>stack</a:t>
            </a:r>
            <a:endParaRPr lang="en-US" sz="3600" dirty="0" smtClean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it Works Best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7924800" cy="3048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Cross-agency initiatives</a:t>
            </a:r>
          </a:p>
          <a:p>
            <a:r>
              <a:rPr lang="en-US" sz="4000" dirty="0" smtClean="0"/>
              <a:t>Small pieces of a larger </a:t>
            </a:r>
            <a:r>
              <a:rPr lang="en-US" sz="4000" dirty="0" smtClean="0"/>
              <a:t>project</a:t>
            </a:r>
            <a:endParaRPr lang="en-US" sz="4000" dirty="0" smtClean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Ideal Code Sprint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057400"/>
            <a:ext cx="7086600" cy="2971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Port </a:t>
            </a:r>
            <a:r>
              <a:rPr lang="en-US" sz="4000" dirty="0" smtClean="0"/>
              <a:t>an application</a:t>
            </a:r>
          </a:p>
          <a:p>
            <a:r>
              <a:rPr lang="en-US" sz="4000" dirty="0" smtClean="0"/>
              <a:t>Write </a:t>
            </a:r>
            <a:r>
              <a:rPr lang="en-US" sz="4000" dirty="0" smtClean="0"/>
              <a:t>documentation</a:t>
            </a:r>
          </a:p>
          <a:p>
            <a:r>
              <a:rPr lang="en-US" sz="4000" dirty="0" smtClean="0"/>
              <a:t>Enhance </a:t>
            </a:r>
            <a:r>
              <a:rPr lang="en-US" sz="4000" dirty="0" smtClean="0"/>
              <a:t>a test suite</a:t>
            </a:r>
            <a:endParaRPr lang="en-US" sz="4000" dirty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for a Code 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1"/>
            <a:ext cx="8229600" cy="3200399"/>
          </a:xfrm>
        </p:spPr>
        <p:txBody>
          <a:bodyPr>
            <a:noAutofit/>
          </a:bodyPr>
          <a:lstStyle/>
          <a:p>
            <a:pPr marL="742950" indent="-742950"/>
            <a:r>
              <a:rPr lang="en-US" sz="4000" dirty="0" smtClean="0"/>
              <a:t>2-day </a:t>
            </a:r>
            <a:r>
              <a:rPr lang="en-US" sz="4000" dirty="0" smtClean="0"/>
              <a:t>to 1-week project</a:t>
            </a:r>
          </a:p>
          <a:p>
            <a:pPr marL="742950" indent="-742950"/>
            <a:r>
              <a:rPr lang="en-US" sz="4000" dirty="0" smtClean="0"/>
              <a:t>The </a:t>
            </a:r>
            <a:r>
              <a:rPr lang="en-US" sz="4000" dirty="0" smtClean="0"/>
              <a:t>right </a:t>
            </a:r>
            <a:r>
              <a:rPr lang="en-US" sz="4000" dirty="0" smtClean="0"/>
              <a:t>people</a:t>
            </a:r>
            <a:endParaRPr lang="en-US" sz="4000" dirty="0" smtClean="0"/>
          </a:p>
          <a:p>
            <a:pPr marL="742950" indent="-742950"/>
            <a:r>
              <a:rPr lang="en-US" sz="4000" dirty="0" smtClean="0"/>
              <a:t>All </a:t>
            </a:r>
            <a:r>
              <a:rPr lang="en-US" sz="4000" dirty="0" smtClean="0"/>
              <a:t>other projects </a:t>
            </a:r>
            <a:r>
              <a:rPr lang="en-US" sz="4000" dirty="0" smtClean="0"/>
              <a:t>in </a:t>
            </a:r>
            <a:r>
              <a:rPr lang="en-US" sz="4000" dirty="0" smtClean="0"/>
              <a:t>maintenance mode</a:t>
            </a:r>
            <a:endParaRPr lang="en-US" sz="4000" dirty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Sharp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algn="ctr">
              <a:buNone/>
            </a:pPr>
            <a:r>
              <a:rPr lang="en-US" b="1" dirty="0" smtClean="0"/>
              <a:t>Good</a:t>
            </a:r>
          </a:p>
          <a:p>
            <a:pPr algn="ctr">
              <a:buNone/>
            </a:pPr>
            <a:r>
              <a:rPr lang="en-US" dirty="0" smtClean="0"/>
              <a:t>“Beef up our API”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Better</a:t>
            </a:r>
          </a:p>
          <a:p>
            <a:pPr algn="ctr">
              <a:buNone/>
            </a:pPr>
            <a:r>
              <a:rPr lang="en-US" dirty="0" smtClean="0"/>
              <a:t>“Add </a:t>
            </a:r>
            <a:r>
              <a:rPr lang="en-US" dirty="0" smtClean="0"/>
              <a:t>features to API”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Best</a:t>
            </a:r>
          </a:p>
          <a:p>
            <a:pPr algn="ctr">
              <a:buNone/>
            </a:pPr>
            <a:r>
              <a:rPr lang="en-US" dirty="0" smtClean="0"/>
              <a:t>“</a:t>
            </a:r>
            <a:r>
              <a:rPr lang="en-US" dirty="0" smtClean="0"/>
              <a:t>Add </a:t>
            </a:r>
            <a:r>
              <a:rPr lang="en-US" dirty="0" smtClean="0"/>
              <a:t>JSON </a:t>
            </a:r>
            <a:r>
              <a:rPr lang="en-US" dirty="0" smtClean="0"/>
              <a:t>output”</a:t>
            </a:r>
            <a:endParaRPr lang="en-US" dirty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Bring Your Own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09800"/>
            <a:ext cx="7010400" cy="22098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Laptops</a:t>
            </a:r>
          </a:p>
          <a:p>
            <a:r>
              <a:rPr lang="en-US" sz="4400" dirty="0" smtClean="0"/>
              <a:t>Phones, tablets, etc</a:t>
            </a:r>
            <a:endParaRPr lang="en-US" sz="4400" dirty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2895600"/>
          </a:xfrm>
        </p:spPr>
        <p:txBody>
          <a:bodyPr/>
          <a:lstStyle/>
          <a:p>
            <a:r>
              <a:rPr lang="en-US" dirty="0" smtClean="0"/>
              <a:t>Workplace logistics</a:t>
            </a:r>
          </a:p>
          <a:p>
            <a:r>
              <a:rPr lang="en-US" dirty="0" smtClean="0"/>
              <a:t>Procure laptops and software, or BYOD </a:t>
            </a:r>
          </a:p>
          <a:p>
            <a:r>
              <a:rPr lang="en-US" dirty="0" smtClean="0"/>
              <a:t>Setup the development stack</a:t>
            </a:r>
            <a:endParaRPr lang="en-US" dirty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6096000" cy="3154363"/>
          </a:xfrm>
        </p:spPr>
        <p:txBody>
          <a:bodyPr>
            <a:noAutofit/>
          </a:bodyPr>
          <a:lstStyle/>
          <a:p>
            <a:r>
              <a:rPr lang="en-US" sz="3600" dirty="0" smtClean="0"/>
              <a:t>No distractions </a:t>
            </a:r>
          </a:p>
          <a:p>
            <a:r>
              <a:rPr lang="en-US" sz="3600" dirty="0" smtClean="0"/>
              <a:t>One goal at a time</a:t>
            </a:r>
          </a:p>
          <a:p>
            <a:r>
              <a:rPr lang="en-US" sz="3600" dirty="0" smtClean="0"/>
              <a:t>Short timeframe</a:t>
            </a: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and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133600"/>
          </a:xfrm>
        </p:spPr>
        <p:txBody>
          <a:bodyPr/>
          <a:lstStyle/>
          <a:p>
            <a:r>
              <a:rPr lang="en-US" dirty="0" smtClean="0"/>
              <a:t>Evaluate successes and pitfalls</a:t>
            </a:r>
          </a:p>
          <a:p>
            <a:r>
              <a:rPr lang="en-US" dirty="0" smtClean="0"/>
              <a:t>Fine tune the plan for your next sprint</a:t>
            </a:r>
            <a:endParaRPr lang="en-US" dirty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90800"/>
            <a:ext cx="8229600" cy="1752600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en-US" sz="4400" b="1" dirty="0" smtClean="0"/>
              <a:t>short </a:t>
            </a:r>
            <a:r>
              <a:rPr lang="en-US" sz="4400" b="1" dirty="0" smtClean="0"/>
              <a:t>period of </a:t>
            </a:r>
            <a:r>
              <a:rPr lang="en-US" sz="4400" b="1" dirty="0" smtClean="0"/>
              <a:t>time</a:t>
            </a:r>
            <a:endParaRPr lang="en-US" sz="4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524000"/>
            <a:ext cx="8229600" cy="2133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small team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dedicates 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358140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entirely to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 goal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S.W.A.T. Team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14500" y="2095500"/>
            <a:ext cx="5715000" cy="2667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Skilled developers</a:t>
            </a:r>
          </a:p>
          <a:p>
            <a:r>
              <a:rPr lang="en-US" sz="4400" dirty="0" smtClean="0"/>
              <a:t>Small group</a:t>
            </a:r>
          </a:p>
          <a:p>
            <a:r>
              <a:rPr lang="en-US" sz="4400" dirty="0" smtClean="0"/>
              <a:t>Startup mentality</a:t>
            </a:r>
            <a:endParaRPr lang="en-US" sz="4400" dirty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33600"/>
            <a:ext cx="7010400" cy="31242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Better access to tools</a:t>
            </a:r>
            <a:endParaRPr lang="en-US" sz="4400" dirty="0" smtClean="0"/>
          </a:p>
          <a:p>
            <a:r>
              <a:rPr lang="en-US" sz="4400" dirty="0" smtClean="0"/>
              <a:t>Consolidated services</a:t>
            </a: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Now?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800" y="2133600"/>
            <a:ext cx="70104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Successful Code Sprints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29000"/>
          </a:xfrm>
        </p:spPr>
        <p:txBody>
          <a:bodyPr/>
          <a:lstStyle/>
          <a:p>
            <a:r>
              <a:rPr lang="en-US" sz="4400" dirty="0" smtClean="0"/>
              <a:t>Open Data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sz="4400" dirty="0" smtClean="0"/>
              <a:t>DMV Registration Renewal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45457" y="1371600"/>
            <a:ext cx="42530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github.com/</a:t>
            </a:r>
            <a:r>
              <a:rPr lang="en-US" sz="3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nys</a:t>
            </a:r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-its</a:t>
            </a: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Successful Code Sprints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3124200"/>
            <a:ext cx="6629400" cy="3429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3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Sites</a:t>
            </a:r>
            <a:endParaRPr lang="en-US" sz="35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lvl="1">
              <a:buNone/>
            </a:pPr>
            <a:r>
              <a:rPr lang="en-US" sz="3800" dirty="0" smtClean="0"/>
              <a:t>Go Responsive</a:t>
            </a:r>
            <a:endParaRPr lang="en-US" dirty="0" smtClean="0">
              <a:solidFill>
                <a:schemeClr val="accent6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3800" dirty="0" smtClean="0"/>
              <a:t>NYS Division of Tax Appeals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sz="33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Framework</a:t>
            </a:r>
          </a:p>
          <a:p>
            <a:pPr lvl="1">
              <a:buNone/>
            </a:pPr>
            <a:r>
              <a:rPr lang="en-US" sz="3800" dirty="0" smtClean="0"/>
              <a:t>Excelsior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2278559"/>
            <a:ext cx="64347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Responsive Web Design</a:t>
            </a:r>
          </a:p>
        </p:txBody>
      </p:sp>
      <p:sp>
        <p:nvSpPr>
          <p:cNvPr id="6" name="Rectangle 5"/>
          <p:cNvSpPr/>
          <p:nvPr/>
        </p:nvSpPr>
        <p:spPr>
          <a:xfrm>
            <a:off x="2445457" y="1371600"/>
            <a:ext cx="42530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github.com/</a:t>
            </a:r>
            <a:r>
              <a:rPr lang="en-US" sz="3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nys</a:t>
            </a:r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-its</a:t>
            </a: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Thick of It</a:t>
            </a:r>
            <a:endParaRPr lang="en-US" dirty="0"/>
          </a:p>
        </p:txBody>
      </p:sp>
      <p:pic>
        <p:nvPicPr>
          <p:cNvPr id="4" name="Picture 2" descr="D:\Dropbox\ITS\code-sprint-pres\img\2013-04-05 10-42-05 [P1020877] edited ITS Excelsior Spri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" y="1752600"/>
            <a:ext cx="7680960" cy="41477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ysClr val="window" lastClr="FFFFFF"/>
      </a:lt1>
      <a:dk2>
        <a:srgbClr val="FFFFFF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">
      <a:majorFont>
        <a:latin typeface="Aller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223</Words>
  <Application>Microsoft Office PowerPoint</Application>
  <PresentationFormat>On-screen Show (4:3)</PresentationFormat>
  <Paragraphs>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Aller</vt:lpstr>
      <vt:lpstr>Open Sans</vt:lpstr>
      <vt:lpstr>Consolas</vt:lpstr>
      <vt:lpstr>Office Theme</vt:lpstr>
      <vt:lpstr>Development Today</vt:lpstr>
      <vt:lpstr>A Better Way</vt:lpstr>
      <vt:lpstr>Code Sprint</vt:lpstr>
      <vt:lpstr>S.W.A.T. Team</vt:lpstr>
      <vt:lpstr>Why Now?</vt:lpstr>
      <vt:lpstr>Why Now?</vt:lpstr>
      <vt:lpstr>Successful Code Sprints</vt:lpstr>
      <vt:lpstr>Successful Code Sprints</vt:lpstr>
      <vt:lpstr>In the Thick of It</vt:lpstr>
      <vt:lpstr>In the Thick of It</vt:lpstr>
      <vt:lpstr>In the Thick of It</vt:lpstr>
      <vt:lpstr>Keys to Success</vt:lpstr>
      <vt:lpstr>Room for Improvement</vt:lpstr>
      <vt:lpstr>Where it Works Best</vt:lpstr>
      <vt:lpstr>Ideal Code Sprint Projects</vt:lpstr>
      <vt:lpstr>Recipe for a Code Sprint</vt:lpstr>
      <vt:lpstr>Sharp Focus</vt:lpstr>
      <vt:lpstr>Bring Your Own Devices</vt:lpstr>
      <vt:lpstr>Prepare</vt:lpstr>
      <vt:lpstr>Learn and Progress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Today</dc:title>
  <dc:creator>Craig</dc:creator>
  <cp:lastModifiedBy>Craig Patik</cp:lastModifiedBy>
  <cp:revision>63</cp:revision>
  <dcterms:created xsi:type="dcterms:W3CDTF">2013-12-15T21:03:54Z</dcterms:created>
  <dcterms:modified xsi:type="dcterms:W3CDTF">2013-12-16T16:34:28Z</dcterms:modified>
</cp:coreProperties>
</file>