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Distracted by multitasking</a:t>
            </a:r>
          </a:p>
          <a:p>
            <a:r>
              <a:rPr lang="en-US" sz="3600" dirty="0" smtClean="0"/>
              <a:t>Loose deadlines</a:t>
            </a:r>
          </a:p>
          <a:p>
            <a:r>
              <a:rPr lang="en-US" sz="3600" dirty="0" smtClean="0"/>
              <a:t>Focus is too broad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Uncertain development </a:t>
            </a:r>
            <a:r>
              <a:rPr lang="en-US" sz="3600" dirty="0" smtClean="0"/>
              <a:t>stack</a:t>
            </a:r>
            <a:endParaRPr lang="en-US" sz="36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924800" cy="30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Cross-agency initiatives</a:t>
            </a:r>
          </a:p>
          <a:p>
            <a:r>
              <a:rPr lang="en-US" sz="4000" dirty="0" smtClean="0"/>
              <a:t>Small pieces of a larger </a:t>
            </a:r>
            <a:r>
              <a:rPr lang="en-US" sz="4000" dirty="0" smtClean="0"/>
              <a:t>project</a:t>
            </a:r>
            <a:endParaRPr lang="en-US" sz="40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57400"/>
            <a:ext cx="7086600" cy="2971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 </a:t>
            </a:r>
            <a:r>
              <a:rPr lang="en-US" sz="4000" dirty="0" smtClean="0"/>
              <a:t>an application</a:t>
            </a:r>
          </a:p>
          <a:p>
            <a:r>
              <a:rPr lang="en-US" sz="4000" dirty="0" smtClean="0"/>
              <a:t>Write </a:t>
            </a:r>
            <a:r>
              <a:rPr lang="en-US" sz="4000" dirty="0" smtClean="0"/>
              <a:t>documentation</a:t>
            </a:r>
          </a:p>
          <a:p>
            <a:r>
              <a:rPr lang="en-US" sz="4000" dirty="0" smtClean="0"/>
              <a:t>Enhance </a:t>
            </a:r>
            <a:r>
              <a:rPr lang="en-US" sz="4000" dirty="0" smtClean="0"/>
              <a:t>a test suite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pPr marL="742950" indent="-742950"/>
            <a:r>
              <a:rPr lang="en-US" sz="4000" dirty="0" smtClean="0"/>
              <a:t>2-day </a:t>
            </a:r>
            <a:r>
              <a:rPr lang="en-US" sz="4000" dirty="0" smtClean="0"/>
              <a:t>to 1-week project</a:t>
            </a:r>
          </a:p>
          <a:p>
            <a:pPr marL="742950" indent="-742950"/>
            <a:r>
              <a:rPr lang="en-US" sz="4000" dirty="0" smtClean="0"/>
              <a:t>The </a:t>
            </a:r>
            <a:r>
              <a:rPr lang="en-US" sz="4000" dirty="0" smtClean="0"/>
              <a:t>right </a:t>
            </a:r>
            <a:r>
              <a:rPr lang="en-US" sz="4000" dirty="0" smtClean="0"/>
              <a:t>people</a:t>
            </a:r>
            <a:endParaRPr lang="en-US" sz="4000" dirty="0" smtClean="0"/>
          </a:p>
          <a:p>
            <a:pPr marL="742950" indent="-742950"/>
            <a:r>
              <a:rPr lang="en-US" sz="4000" dirty="0" smtClean="0"/>
              <a:t>All </a:t>
            </a:r>
            <a:r>
              <a:rPr lang="en-US" sz="4000" dirty="0" smtClean="0"/>
              <a:t>other projects </a:t>
            </a:r>
            <a:r>
              <a:rPr lang="en-US" sz="4000" dirty="0" smtClean="0"/>
              <a:t>in </a:t>
            </a:r>
            <a:r>
              <a:rPr lang="en-US" sz="4000" dirty="0" smtClean="0"/>
              <a:t>maintenance mode</a:t>
            </a:r>
            <a:endParaRPr lang="en-US" sz="40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</a:p>
          <a:p>
            <a:pPr algn="ctr">
              <a:buNone/>
            </a:pPr>
            <a:r>
              <a:rPr lang="en-US" dirty="0" smtClean="0"/>
              <a:t>“Beef up our API”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</a:p>
          <a:p>
            <a:pPr algn="ctr">
              <a:buNone/>
            </a:pPr>
            <a:r>
              <a:rPr lang="en-US" dirty="0" smtClean="0"/>
              <a:t>“Add </a:t>
            </a:r>
            <a:r>
              <a:rPr lang="en-US" dirty="0" smtClean="0"/>
              <a:t>features to API”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smtClean="0"/>
              <a:t>Add </a:t>
            </a:r>
            <a:r>
              <a:rPr lang="en-US" dirty="0" smtClean="0"/>
              <a:t>JSON </a:t>
            </a:r>
            <a:r>
              <a:rPr lang="en-US" dirty="0" smtClean="0"/>
              <a:t>output”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logistics</a:t>
            </a:r>
          </a:p>
          <a:p>
            <a:r>
              <a:rPr lang="en-US" dirty="0" smtClean="0"/>
              <a:t>Procure laptops and software, or BYOD </a:t>
            </a:r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0960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No distractions </a:t>
            </a:r>
          </a:p>
          <a:p>
            <a:r>
              <a:rPr lang="en-US" sz="3600" dirty="0" smtClean="0"/>
              <a:t>One goal at a time</a:t>
            </a:r>
          </a:p>
          <a:p>
            <a:r>
              <a:rPr lang="en-US" sz="3600" dirty="0" smtClean="0"/>
              <a:t>Short timeframe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752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4400" b="1" dirty="0" smtClean="0"/>
              <a:t>short </a:t>
            </a:r>
            <a:r>
              <a:rPr lang="en-US" sz="4400" b="1" dirty="0" smtClean="0"/>
              <a:t>period of </a:t>
            </a:r>
            <a:r>
              <a:rPr lang="en-US" sz="4400" b="1" dirty="0" smtClean="0"/>
              <a:t>time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team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dedicates 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entirely to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20955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Skilled developers</a:t>
            </a:r>
          </a:p>
          <a:p>
            <a:r>
              <a:rPr lang="en-US" sz="4400" dirty="0" smtClean="0"/>
              <a:t>Small group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Connectedness</a:t>
            </a:r>
          </a:p>
          <a:p>
            <a:r>
              <a:rPr lang="en-US" sz="4400" dirty="0" smtClean="0"/>
              <a:t>Consolidated services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133600"/>
            <a:ext cx="7010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124200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78559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220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A Better Way</vt:lpstr>
      <vt:lpstr>Code Sprint</vt:lpstr>
      <vt:lpstr>S.W.A.T. Team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Where it Works Best</vt:lpstr>
      <vt:lpstr>Ideal Code Sprint Projects</vt:lpstr>
      <vt:lpstr>Recipe for a Code Sprint</vt:lpstr>
      <vt:lpstr>Sharp Focus</vt:lpstr>
      <vt:lpstr>Bring Your Own Devices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61</cp:revision>
  <dcterms:created xsi:type="dcterms:W3CDTF">2013-12-15T21:03:54Z</dcterms:created>
  <dcterms:modified xsi:type="dcterms:W3CDTF">2013-12-16T15:22:31Z</dcterms:modified>
</cp:coreProperties>
</file>