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9"/>
  </p:notesMasterIdLst>
  <p:sldIdLst>
    <p:sldId id="2466" r:id="rId6"/>
    <p:sldId id="262" r:id="rId7"/>
    <p:sldId id="2470" r:id="rId8"/>
    <p:sldId id="2475" r:id="rId9"/>
    <p:sldId id="2481" r:id="rId10"/>
    <p:sldId id="2482" r:id="rId11"/>
    <p:sldId id="2483" r:id="rId12"/>
    <p:sldId id="2474" r:id="rId13"/>
    <p:sldId id="2480" r:id="rId14"/>
    <p:sldId id="2479" r:id="rId15"/>
    <p:sldId id="2478" r:id="rId16"/>
    <p:sldId id="2469" r:id="rId17"/>
    <p:sldId id="2477" r:id="rId18"/>
    <p:sldId id="2147481085" r:id="rId19"/>
    <p:sldId id="2471" r:id="rId20"/>
    <p:sldId id="2472" r:id="rId21"/>
    <p:sldId id="2473" r:id="rId22"/>
    <p:sldId id="2476" r:id="rId23"/>
    <p:sldId id="2449" r:id="rId24"/>
    <p:sldId id="2451" r:id="rId25"/>
    <p:sldId id="2460" r:id="rId26"/>
    <p:sldId id="2445" r:id="rId27"/>
    <p:sldId id="2455" r:id="rId28"/>
    <p:sldId id="2456" r:id="rId29"/>
    <p:sldId id="2457" r:id="rId30"/>
    <p:sldId id="2446" r:id="rId31"/>
    <p:sldId id="2452" r:id="rId32"/>
    <p:sldId id="2453" r:id="rId33"/>
    <p:sldId id="2454" r:id="rId34"/>
    <p:sldId id="2458" r:id="rId35"/>
    <p:sldId id="2459" r:id="rId36"/>
    <p:sldId id="2461" r:id="rId37"/>
    <p:sldId id="243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A25E80"/>
    <a:srgbClr val="C78339"/>
    <a:srgbClr val="A058A8"/>
    <a:srgbClr val="A7597E"/>
    <a:srgbClr val="FFF500"/>
    <a:srgbClr val="CFE0ED"/>
    <a:srgbClr val="307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E15488-4D1A-6139-06CD-1818D99EC7BE}" v="3" dt="2025-07-09T14:02:02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 Rathi" userId="cee80f2b-0a62-4fef-b674-62e512e48cce" providerId="ADAL" clId="{C2189129-CA5E-406E-9F4C-5A6679017270}"/>
    <pc:docChg chg="undo custSel modSld">
      <pc:chgData name="Hemant Rathi" userId="cee80f2b-0a62-4fef-b674-62e512e48cce" providerId="ADAL" clId="{C2189129-CA5E-406E-9F4C-5A6679017270}" dt="2025-06-26T15:14:53.805" v="245" actId="20577"/>
      <pc:docMkLst>
        <pc:docMk/>
      </pc:docMkLst>
      <pc:sldChg chg="addSp delSp modSp mod">
        <pc:chgData name="Hemant Rathi" userId="cee80f2b-0a62-4fef-b674-62e512e48cce" providerId="ADAL" clId="{C2189129-CA5E-406E-9F4C-5A6679017270}" dt="2025-06-26T15:07:15.406" v="50" actId="1036"/>
        <pc:sldMkLst>
          <pc:docMk/>
          <pc:sldMk cId="2393806930" sldId="2475"/>
        </pc:sldMkLst>
        <pc:spChg chg="mod">
          <ac:chgData name="Hemant Rathi" userId="cee80f2b-0a62-4fef-b674-62e512e48cce" providerId="ADAL" clId="{C2189129-CA5E-406E-9F4C-5A6679017270}" dt="2025-06-26T15:06:17.850" v="49" actId="255"/>
          <ac:spMkLst>
            <pc:docMk/>
            <pc:sldMk cId="2393806930" sldId="2475"/>
            <ac:spMk id="2" creationId="{E58509B8-883F-2AB6-A241-DE45486F4AAD}"/>
          </ac:spMkLst>
        </pc:spChg>
        <pc:spChg chg="mod">
          <ac:chgData name="Hemant Rathi" userId="cee80f2b-0a62-4fef-b674-62e512e48cce" providerId="ADAL" clId="{C2189129-CA5E-406E-9F4C-5A6679017270}" dt="2025-06-26T15:06:10.304" v="48" actId="1036"/>
          <ac:spMkLst>
            <pc:docMk/>
            <pc:sldMk cId="2393806930" sldId="2475"/>
            <ac:spMk id="3" creationId="{B7BD87FC-A541-9AC9-4D17-14C621998C71}"/>
          </ac:spMkLst>
        </pc:spChg>
        <pc:picChg chg="mod">
          <ac:chgData name="Hemant Rathi" userId="cee80f2b-0a62-4fef-b674-62e512e48cce" providerId="ADAL" clId="{C2189129-CA5E-406E-9F4C-5A6679017270}" dt="2025-06-26T15:07:15.406" v="50" actId="1036"/>
          <ac:picMkLst>
            <pc:docMk/>
            <pc:sldMk cId="2393806930" sldId="2475"/>
            <ac:picMk id="4" creationId="{881386DB-33D8-6AD9-F0A5-005EF90C11F5}"/>
          </ac:picMkLst>
        </pc:picChg>
      </pc:sldChg>
      <pc:sldChg chg="modSp mod">
        <pc:chgData name="Hemant Rathi" userId="cee80f2b-0a62-4fef-b674-62e512e48cce" providerId="ADAL" clId="{C2189129-CA5E-406E-9F4C-5A6679017270}" dt="2025-06-26T15:14:22.571" v="241" actId="255"/>
        <pc:sldMkLst>
          <pc:docMk/>
          <pc:sldMk cId="2932063689" sldId="2479"/>
        </pc:sldMkLst>
        <pc:spChg chg="mod">
          <ac:chgData name="Hemant Rathi" userId="cee80f2b-0a62-4fef-b674-62e512e48cce" providerId="ADAL" clId="{C2189129-CA5E-406E-9F4C-5A6679017270}" dt="2025-06-26T15:14:22.571" v="241" actId="255"/>
          <ac:spMkLst>
            <pc:docMk/>
            <pc:sldMk cId="2932063689" sldId="2479"/>
            <ac:spMk id="2" creationId="{4B4BFC49-689C-57DD-B4EA-8BDDE1BB9F04}"/>
          </ac:spMkLst>
        </pc:spChg>
        <pc:spChg chg="mod">
          <ac:chgData name="Hemant Rathi" userId="cee80f2b-0a62-4fef-b674-62e512e48cce" providerId="ADAL" clId="{C2189129-CA5E-406E-9F4C-5A6679017270}" dt="2025-06-26T15:14:22.005" v="240" actId="1036"/>
          <ac:spMkLst>
            <pc:docMk/>
            <pc:sldMk cId="2932063689" sldId="2479"/>
            <ac:spMk id="97" creationId="{F8FAC528-FBFC-F7F6-8CBB-EF372B5E673E}"/>
          </ac:spMkLst>
        </pc:spChg>
        <pc:spChg chg="mod">
          <ac:chgData name="Hemant Rathi" userId="cee80f2b-0a62-4fef-b674-62e512e48cce" providerId="ADAL" clId="{C2189129-CA5E-406E-9F4C-5A6679017270}" dt="2025-06-26T15:14:20.339" v="236" actId="14100"/>
          <ac:spMkLst>
            <pc:docMk/>
            <pc:sldMk cId="2932063689" sldId="2479"/>
            <ac:spMk id="98" creationId="{72BC8CC8-22D1-7D21-3DEA-588F7143B623}"/>
          </ac:spMkLst>
        </pc:spChg>
        <pc:spChg chg="mod">
          <ac:chgData name="Hemant Rathi" userId="cee80f2b-0a62-4fef-b674-62e512e48cce" providerId="ADAL" clId="{C2189129-CA5E-406E-9F4C-5A6679017270}" dt="2025-06-26T15:14:22.005" v="240" actId="1036"/>
          <ac:spMkLst>
            <pc:docMk/>
            <pc:sldMk cId="2932063689" sldId="2479"/>
            <ac:spMk id="106" creationId="{60FA2F00-B32F-5252-B961-B631F72DE81E}"/>
          </ac:spMkLst>
        </pc:spChg>
      </pc:sldChg>
      <pc:sldChg chg="addSp modSp mod">
        <pc:chgData name="Hemant Rathi" userId="cee80f2b-0a62-4fef-b674-62e512e48cce" providerId="ADAL" clId="{C2189129-CA5E-406E-9F4C-5A6679017270}" dt="2025-06-26T15:14:53.805" v="245" actId="20577"/>
        <pc:sldMkLst>
          <pc:docMk/>
          <pc:sldMk cId="2607012924" sldId="2481"/>
        </pc:sldMkLst>
        <pc:spChg chg="mod">
          <ac:chgData name="Hemant Rathi" userId="cee80f2b-0a62-4fef-b674-62e512e48cce" providerId="ADAL" clId="{C2189129-CA5E-406E-9F4C-5A6679017270}" dt="2025-06-26T15:07:41.368" v="94" actId="255"/>
          <ac:spMkLst>
            <pc:docMk/>
            <pc:sldMk cId="2607012924" sldId="2481"/>
            <ac:spMk id="2" creationId="{3B93F8B1-5364-2824-F16E-D2A90876B0AF}"/>
          </ac:spMkLst>
        </pc:spChg>
        <pc:spChg chg="mod">
          <ac:chgData name="Hemant Rathi" userId="cee80f2b-0a62-4fef-b674-62e512e48cce" providerId="ADAL" clId="{C2189129-CA5E-406E-9F4C-5A6679017270}" dt="2025-06-26T15:14:53.805" v="245" actId="20577"/>
          <ac:spMkLst>
            <pc:docMk/>
            <pc:sldMk cId="2607012924" sldId="2481"/>
            <ac:spMk id="3" creationId="{D90846F0-EA9C-735D-505E-67AD8584E74D}"/>
          </ac:spMkLst>
        </pc:spChg>
        <pc:picChg chg="add mod">
          <ac:chgData name="Hemant Rathi" userId="cee80f2b-0a62-4fef-b674-62e512e48cce" providerId="ADAL" clId="{C2189129-CA5E-406E-9F4C-5A6679017270}" dt="2025-06-26T15:07:21.070" v="51"/>
          <ac:picMkLst>
            <pc:docMk/>
            <pc:sldMk cId="2607012924" sldId="2481"/>
            <ac:picMk id="4" creationId="{81E20907-D1A5-472A-DD35-910206D44A72}"/>
          </ac:picMkLst>
        </pc:picChg>
      </pc:sldChg>
      <pc:sldChg chg="addSp modSp mod">
        <pc:chgData name="Hemant Rathi" userId="cee80f2b-0a62-4fef-b674-62e512e48cce" providerId="ADAL" clId="{C2189129-CA5E-406E-9F4C-5A6679017270}" dt="2025-06-26T15:10:13.568" v="126" actId="20577"/>
        <pc:sldMkLst>
          <pc:docMk/>
          <pc:sldMk cId="1402889183" sldId="2482"/>
        </pc:sldMkLst>
        <pc:spChg chg="mod">
          <ac:chgData name="Hemant Rathi" userId="cee80f2b-0a62-4fef-b674-62e512e48cce" providerId="ADAL" clId="{C2189129-CA5E-406E-9F4C-5A6679017270}" dt="2025-06-26T15:09:25.384" v="112" actId="255"/>
          <ac:spMkLst>
            <pc:docMk/>
            <pc:sldMk cId="1402889183" sldId="2482"/>
            <ac:spMk id="2" creationId="{5887E61F-49DA-0FBA-0B69-887F9A615EB5}"/>
          </ac:spMkLst>
        </pc:spChg>
        <pc:spChg chg="mod">
          <ac:chgData name="Hemant Rathi" userId="cee80f2b-0a62-4fef-b674-62e512e48cce" providerId="ADAL" clId="{C2189129-CA5E-406E-9F4C-5A6679017270}" dt="2025-06-26T15:10:13.568" v="126" actId="20577"/>
          <ac:spMkLst>
            <pc:docMk/>
            <pc:sldMk cId="1402889183" sldId="2482"/>
            <ac:spMk id="3" creationId="{4C92C792-EA19-E348-C8FE-C314A493A6ED}"/>
          </ac:spMkLst>
        </pc:spChg>
        <pc:picChg chg="add mod">
          <ac:chgData name="Hemant Rathi" userId="cee80f2b-0a62-4fef-b674-62e512e48cce" providerId="ADAL" clId="{C2189129-CA5E-406E-9F4C-5A6679017270}" dt="2025-06-26T15:08:56.745" v="108"/>
          <ac:picMkLst>
            <pc:docMk/>
            <pc:sldMk cId="1402889183" sldId="2482"/>
            <ac:picMk id="4" creationId="{BF5882FE-64B2-BC91-9B24-3A2DA186958E}"/>
          </ac:picMkLst>
        </pc:picChg>
      </pc:sldChg>
      <pc:sldChg chg="modSp mod">
        <pc:chgData name="Hemant Rathi" userId="cee80f2b-0a62-4fef-b674-62e512e48cce" providerId="ADAL" clId="{C2189129-CA5E-406E-9F4C-5A6679017270}" dt="2025-06-26T15:14:23.373" v="242" actId="20577"/>
        <pc:sldMkLst>
          <pc:docMk/>
          <pc:sldMk cId="1729546108" sldId="2483"/>
        </pc:sldMkLst>
        <pc:spChg chg="mod">
          <ac:chgData name="Hemant Rathi" userId="cee80f2b-0a62-4fef-b674-62e512e48cce" providerId="ADAL" clId="{C2189129-CA5E-406E-9F4C-5A6679017270}" dt="2025-06-26T15:10:35.950" v="128" actId="255"/>
          <ac:spMkLst>
            <pc:docMk/>
            <pc:sldMk cId="1729546108" sldId="2483"/>
            <ac:spMk id="2" creationId="{EF161E17-311F-276B-64F9-014A953522D2}"/>
          </ac:spMkLst>
        </pc:spChg>
        <pc:spChg chg="mod">
          <ac:chgData name="Hemant Rathi" userId="cee80f2b-0a62-4fef-b674-62e512e48cce" providerId="ADAL" clId="{C2189129-CA5E-406E-9F4C-5A6679017270}" dt="2025-06-26T15:14:23.373" v="242" actId="20577"/>
          <ac:spMkLst>
            <pc:docMk/>
            <pc:sldMk cId="1729546108" sldId="2483"/>
            <ac:spMk id="3" creationId="{1893453B-8204-6139-75E8-0983520ADE6B}"/>
          </ac:spMkLst>
        </pc:spChg>
        <pc:picChg chg="mod">
          <ac:chgData name="Hemant Rathi" userId="cee80f2b-0a62-4fef-b674-62e512e48cce" providerId="ADAL" clId="{C2189129-CA5E-406E-9F4C-5A6679017270}" dt="2025-06-26T15:12:20.986" v="168" actId="14100"/>
          <ac:picMkLst>
            <pc:docMk/>
            <pc:sldMk cId="1729546108" sldId="2483"/>
            <ac:picMk id="4" creationId="{90F087C5-4672-DE54-0502-D9B81FF74697}"/>
          </ac:picMkLst>
        </pc:picChg>
      </pc:sldChg>
    </pc:docChg>
  </pc:docChgLst>
  <pc:docChgLst>
    <pc:chgData name="Gobi m" userId="1eba62bf-b4fb-42a6-8863-da75c69c868c" providerId="ADAL" clId="{815E16DD-57AB-4ACD-B5C1-16659924BD35}"/>
    <pc:docChg chg="undo redo custSel addSld delSld modSld sldOrd modMainMaster">
      <pc:chgData name="Gobi m" userId="1eba62bf-b4fb-42a6-8863-da75c69c868c" providerId="ADAL" clId="{815E16DD-57AB-4ACD-B5C1-16659924BD35}" dt="2025-06-27T08:27:05.622" v="1917" actId="14100"/>
      <pc:docMkLst>
        <pc:docMk/>
      </pc:docMkLst>
      <pc:sldChg chg="delSp modSp add mod ord">
        <pc:chgData name="Gobi m" userId="1eba62bf-b4fb-42a6-8863-da75c69c868c" providerId="ADAL" clId="{815E16DD-57AB-4ACD-B5C1-16659924BD35}" dt="2025-06-27T07:55:22.630" v="1538" actId="20577"/>
        <pc:sldMkLst>
          <pc:docMk/>
          <pc:sldMk cId="1571287349" sldId="262"/>
        </pc:sldMkLst>
        <pc:graphicFrameChg chg="mod modGraphic">
          <ac:chgData name="Gobi m" userId="1eba62bf-b4fb-42a6-8863-da75c69c868c" providerId="ADAL" clId="{815E16DD-57AB-4ACD-B5C1-16659924BD35}" dt="2025-06-27T07:55:22.630" v="1538" actId="20577"/>
          <ac:graphicFrameMkLst>
            <pc:docMk/>
            <pc:sldMk cId="1571287349" sldId="262"/>
            <ac:graphicFrameMk id="3" creationId="{15E9354D-1FFD-2A9B-0AC2-6D7E57F53ADF}"/>
          </ac:graphicFrameMkLst>
        </pc:graphicFrameChg>
      </pc:sldChg>
      <pc:sldChg chg="modSp del mod ord">
        <pc:chgData name="Gobi m" userId="1eba62bf-b4fb-42a6-8863-da75c69c868c" providerId="ADAL" clId="{815E16DD-57AB-4ACD-B5C1-16659924BD35}" dt="2025-06-26T09:32:26.107" v="218" actId="47"/>
        <pc:sldMkLst>
          <pc:docMk/>
          <pc:sldMk cId="509429689" sldId="2431"/>
        </pc:sldMkLst>
      </pc:sldChg>
      <pc:sldChg chg="modSp mod modTransition">
        <pc:chgData name="Gobi m" userId="1eba62bf-b4fb-42a6-8863-da75c69c868c" providerId="ADAL" clId="{815E16DD-57AB-4ACD-B5C1-16659924BD35}" dt="2025-06-27T08:17:12.858" v="1687" actId="108"/>
        <pc:sldMkLst>
          <pc:docMk/>
          <pc:sldMk cId="3962849549" sldId="2445"/>
        </pc:sldMkLst>
        <pc:spChg chg="mod">
          <ac:chgData name="Gobi m" userId="1eba62bf-b4fb-42a6-8863-da75c69c868c" providerId="ADAL" clId="{815E16DD-57AB-4ACD-B5C1-16659924BD35}" dt="2025-06-27T08:17:12.858" v="1687" actId="108"/>
          <ac:spMkLst>
            <pc:docMk/>
            <pc:sldMk cId="3962849549" sldId="2445"/>
            <ac:spMk id="2" creationId="{E9EC458B-F43F-6F21-3CBC-36A957260E46}"/>
          </ac:spMkLst>
        </pc:spChg>
      </pc:sldChg>
      <pc:sldChg chg="modSp mod modTransition">
        <pc:chgData name="Gobi m" userId="1eba62bf-b4fb-42a6-8863-da75c69c868c" providerId="ADAL" clId="{815E16DD-57AB-4ACD-B5C1-16659924BD35}" dt="2025-06-27T08:17:32.851" v="1696" actId="108"/>
        <pc:sldMkLst>
          <pc:docMk/>
          <pc:sldMk cId="4175772366" sldId="2446"/>
        </pc:sldMkLst>
        <pc:spChg chg="mod">
          <ac:chgData name="Gobi m" userId="1eba62bf-b4fb-42a6-8863-da75c69c868c" providerId="ADAL" clId="{815E16DD-57AB-4ACD-B5C1-16659924BD35}" dt="2025-06-27T08:17:32.851" v="1696" actId="108"/>
          <ac:spMkLst>
            <pc:docMk/>
            <pc:sldMk cId="4175772366" sldId="2446"/>
            <ac:spMk id="2" creationId="{715D804D-9D11-9E25-92BF-DA95E6F64C5E}"/>
          </ac:spMkLst>
        </pc:spChg>
      </pc:sldChg>
      <pc:sldChg chg="modSp mod ord modTransition">
        <pc:chgData name="Gobi m" userId="1eba62bf-b4fb-42a6-8863-da75c69c868c" providerId="ADAL" clId="{815E16DD-57AB-4ACD-B5C1-16659924BD35}" dt="2025-06-27T08:16:43.481" v="1684" actId="108"/>
        <pc:sldMkLst>
          <pc:docMk/>
          <pc:sldMk cId="3715128229" sldId="2449"/>
        </pc:sldMkLst>
        <pc:spChg chg="mod">
          <ac:chgData name="Gobi m" userId="1eba62bf-b4fb-42a6-8863-da75c69c868c" providerId="ADAL" clId="{815E16DD-57AB-4ACD-B5C1-16659924BD35}" dt="2025-06-27T08:16:43.481" v="1684" actId="108"/>
          <ac:spMkLst>
            <pc:docMk/>
            <pc:sldMk cId="3715128229" sldId="2449"/>
            <ac:spMk id="2" creationId="{66ED4A95-D069-A60A-2687-F5ED40D3820F}"/>
          </ac:spMkLst>
        </pc:spChg>
      </pc:sldChg>
      <pc:sldChg chg="modSp mod modTransition">
        <pc:chgData name="Gobi m" userId="1eba62bf-b4fb-42a6-8863-da75c69c868c" providerId="ADAL" clId="{815E16DD-57AB-4ACD-B5C1-16659924BD35}" dt="2025-06-27T08:16:58.478" v="1686" actId="108"/>
        <pc:sldMkLst>
          <pc:docMk/>
          <pc:sldMk cId="549650024" sldId="2451"/>
        </pc:sldMkLst>
        <pc:spChg chg="mod">
          <ac:chgData name="Gobi m" userId="1eba62bf-b4fb-42a6-8863-da75c69c868c" providerId="ADAL" clId="{815E16DD-57AB-4ACD-B5C1-16659924BD35}" dt="2025-06-27T08:16:58.478" v="1686" actId="108"/>
          <ac:spMkLst>
            <pc:docMk/>
            <pc:sldMk cId="549650024" sldId="2451"/>
            <ac:spMk id="2" creationId="{2C3446BA-A03B-CD3B-669C-6B827BF7CBF2}"/>
          </ac:spMkLst>
        </pc:spChg>
      </pc:sldChg>
      <pc:sldChg chg="modSp mod modTransition">
        <pc:chgData name="Gobi m" userId="1eba62bf-b4fb-42a6-8863-da75c69c868c" providerId="ADAL" clId="{815E16DD-57AB-4ACD-B5C1-16659924BD35}" dt="2025-06-27T08:17:36.673" v="1697" actId="108"/>
        <pc:sldMkLst>
          <pc:docMk/>
          <pc:sldMk cId="4061386461" sldId="2452"/>
        </pc:sldMkLst>
        <pc:spChg chg="mod">
          <ac:chgData name="Gobi m" userId="1eba62bf-b4fb-42a6-8863-da75c69c868c" providerId="ADAL" clId="{815E16DD-57AB-4ACD-B5C1-16659924BD35}" dt="2025-06-27T08:17:36.673" v="1697" actId="108"/>
          <ac:spMkLst>
            <pc:docMk/>
            <pc:sldMk cId="4061386461" sldId="2452"/>
            <ac:spMk id="2" creationId="{586DB082-7557-2ECC-710F-D59A9AE3660F}"/>
          </ac:spMkLst>
        </pc:spChg>
      </pc:sldChg>
      <pc:sldChg chg="modSp mod modTransition">
        <pc:chgData name="Gobi m" userId="1eba62bf-b4fb-42a6-8863-da75c69c868c" providerId="ADAL" clId="{815E16DD-57AB-4ACD-B5C1-16659924BD35}" dt="2025-06-27T08:17:39.572" v="1698" actId="108"/>
        <pc:sldMkLst>
          <pc:docMk/>
          <pc:sldMk cId="1647595085" sldId="2453"/>
        </pc:sldMkLst>
        <pc:spChg chg="mod">
          <ac:chgData name="Gobi m" userId="1eba62bf-b4fb-42a6-8863-da75c69c868c" providerId="ADAL" clId="{815E16DD-57AB-4ACD-B5C1-16659924BD35}" dt="2025-06-27T08:17:39.572" v="1698" actId="108"/>
          <ac:spMkLst>
            <pc:docMk/>
            <pc:sldMk cId="1647595085" sldId="2453"/>
            <ac:spMk id="2" creationId="{6996B996-DA0A-387F-3956-E08D4AF6FFBF}"/>
          </ac:spMkLst>
        </pc:spChg>
      </pc:sldChg>
      <pc:sldChg chg="modSp mod modTransition">
        <pc:chgData name="Gobi m" userId="1eba62bf-b4fb-42a6-8863-da75c69c868c" providerId="ADAL" clId="{815E16DD-57AB-4ACD-B5C1-16659924BD35}" dt="2025-06-27T08:17:45.634" v="1700" actId="108"/>
        <pc:sldMkLst>
          <pc:docMk/>
          <pc:sldMk cId="2473282925" sldId="2454"/>
        </pc:sldMkLst>
        <pc:spChg chg="mod">
          <ac:chgData name="Gobi m" userId="1eba62bf-b4fb-42a6-8863-da75c69c868c" providerId="ADAL" clId="{815E16DD-57AB-4ACD-B5C1-16659924BD35}" dt="2025-06-27T08:17:45.634" v="1700" actId="108"/>
          <ac:spMkLst>
            <pc:docMk/>
            <pc:sldMk cId="2473282925" sldId="2454"/>
            <ac:spMk id="2" creationId="{5541AB71-8777-EF4C-45B4-696ACCE2BAA4}"/>
          </ac:spMkLst>
        </pc:spChg>
      </pc:sldChg>
      <pc:sldChg chg="modSp mod modTransition">
        <pc:chgData name="Gobi m" userId="1eba62bf-b4fb-42a6-8863-da75c69c868c" providerId="ADAL" clId="{815E16DD-57AB-4ACD-B5C1-16659924BD35}" dt="2025-06-27T08:17:19.232" v="1689" actId="108"/>
        <pc:sldMkLst>
          <pc:docMk/>
          <pc:sldMk cId="2970140067" sldId="2455"/>
        </pc:sldMkLst>
        <pc:spChg chg="mod">
          <ac:chgData name="Gobi m" userId="1eba62bf-b4fb-42a6-8863-da75c69c868c" providerId="ADAL" clId="{815E16DD-57AB-4ACD-B5C1-16659924BD35}" dt="2025-06-27T08:17:19.232" v="1689" actId="108"/>
          <ac:spMkLst>
            <pc:docMk/>
            <pc:sldMk cId="2970140067" sldId="2455"/>
            <ac:spMk id="2" creationId="{0E06AEDC-6661-D452-79E8-14DD9D710046}"/>
          </ac:spMkLst>
        </pc:spChg>
      </pc:sldChg>
      <pc:sldChg chg="modSp mod modTransition">
        <pc:chgData name="Gobi m" userId="1eba62bf-b4fb-42a6-8863-da75c69c868c" providerId="ADAL" clId="{815E16DD-57AB-4ACD-B5C1-16659924BD35}" dt="2025-06-27T08:17:22.946" v="1691" actId="108"/>
        <pc:sldMkLst>
          <pc:docMk/>
          <pc:sldMk cId="1456795949" sldId="2456"/>
        </pc:sldMkLst>
        <pc:spChg chg="mod">
          <ac:chgData name="Gobi m" userId="1eba62bf-b4fb-42a6-8863-da75c69c868c" providerId="ADAL" clId="{815E16DD-57AB-4ACD-B5C1-16659924BD35}" dt="2025-06-27T08:17:22.946" v="1691" actId="108"/>
          <ac:spMkLst>
            <pc:docMk/>
            <pc:sldMk cId="1456795949" sldId="2456"/>
            <ac:spMk id="2" creationId="{2771F4AA-9590-CD0E-C0B2-3D35745F1504}"/>
          </ac:spMkLst>
        </pc:spChg>
      </pc:sldChg>
      <pc:sldChg chg="modSp mod modTransition">
        <pc:chgData name="Gobi m" userId="1eba62bf-b4fb-42a6-8863-da75c69c868c" providerId="ADAL" clId="{815E16DD-57AB-4ACD-B5C1-16659924BD35}" dt="2025-06-27T08:17:29.194" v="1694" actId="108"/>
        <pc:sldMkLst>
          <pc:docMk/>
          <pc:sldMk cId="3424237175" sldId="2457"/>
        </pc:sldMkLst>
        <pc:spChg chg="mod">
          <ac:chgData name="Gobi m" userId="1eba62bf-b4fb-42a6-8863-da75c69c868c" providerId="ADAL" clId="{815E16DD-57AB-4ACD-B5C1-16659924BD35}" dt="2025-06-27T08:17:29.194" v="1694" actId="108"/>
          <ac:spMkLst>
            <pc:docMk/>
            <pc:sldMk cId="3424237175" sldId="2457"/>
            <ac:spMk id="2" creationId="{25399844-9770-102F-313F-33A90E0171FC}"/>
          </ac:spMkLst>
        </pc:spChg>
      </pc:sldChg>
      <pc:sldChg chg="modSp mod modTransition">
        <pc:chgData name="Gobi m" userId="1eba62bf-b4fb-42a6-8863-da75c69c868c" providerId="ADAL" clId="{815E16DD-57AB-4ACD-B5C1-16659924BD35}" dt="2025-06-27T08:17:50.138" v="1702" actId="108"/>
        <pc:sldMkLst>
          <pc:docMk/>
          <pc:sldMk cId="2484199383" sldId="2458"/>
        </pc:sldMkLst>
        <pc:spChg chg="mod">
          <ac:chgData name="Gobi m" userId="1eba62bf-b4fb-42a6-8863-da75c69c868c" providerId="ADAL" clId="{815E16DD-57AB-4ACD-B5C1-16659924BD35}" dt="2025-06-27T08:17:50.138" v="1702" actId="108"/>
          <ac:spMkLst>
            <pc:docMk/>
            <pc:sldMk cId="2484199383" sldId="2458"/>
            <ac:spMk id="2" creationId="{04A85CB0-957F-5CA8-A790-BB54F1545D15}"/>
          </ac:spMkLst>
        </pc:spChg>
        <pc:spChg chg="mod">
          <ac:chgData name="Gobi m" userId="1eba62bf-b4fb-42a6-8863-da75c69c868c" providerId="ADAL" clId="{815E16DD-57AB-4ACD-B5C1-16659924BD35}" dt="2025-06-27T06:10:10.318" v="1524"/>
          <ac:spMkLst>
            <pc:docMk/>
            <pc:sldMk cId="2484199383" sldId="2458"/>
            <ac:spMk id="3" creationId="{A95B76EB-6172-BB2B-8BD6-BD610D1A4489}"/>
          </ac:spMkLst>
        </pc:spChg>
      </pc:sldChg>
      <pc:sldChg chg="modSp mod modTransition">
        <pc:chgData name="Gobi m" userId="1eba62bf-b4fb-42a6-8863-da75c69c868c" providerId="ADAL" clId="{815E16DD-57AB-4ACD-B5C1-16659924BD35}" dt="2025-06-27T08:17:53.219" v="1703" actId="108"/>
        <pc:sldMkLst>
          <pc:docMk/>
          <pc:sldMk cId="655298684" sldId="2459"/>
        </pc:sldMkLst>
        <pc:spChg chg="mod">
          <ac:chgData name="Gobi m" userId="1eba62bf-b4fb-42a6-8863-da75c69c868c" providerId="ADAL" clId="{815E16DD-57AB-4ACD-B5C1-16659924BD35}" dt="2025-06-27T08:17:53.219" v="1703" actId="108"/>
          <ac:spMkLst>
            <pc:docMk/>
            <pc:sldMk cId="655298684" sldId="2459"/>
            <ac:spMk id="2" creationId="{97A0AF23-D656-807A-0B46-1F443AB856B2}"/>
          </ac:spMkLst>
        </pc:spChg>
        <pc:spChg chg="mod">
          <ac:chgData name="Gobi m" userId="1eba62bf-b4fb-42a6-8863-da75c69c868c" providerId="ADAL" clId="{815E16DD-57AB-4ACD-B5C1-16659924BD35}" dt="2025-06-27T06:10:10.318" v="1524"/>
          <ac:spMkLst>
            <pc:docMk/>
            <pc:sldMk cId="655298684" sldId="2459"/>
            <ac:spMk id="3" creationId="{1A2BBC4D-3530-410F-7B89-5BDDAA9CAB21}"/>
          </ac:spMkLst>
        </pc:spChg>
      </pc:sldChg>
      <pc:sldChg chg="modSp modTransition">
        <pc:chgData name="Gobi m" userId="1eba62bf-b4fb-42a6-8863-da75c69c868c" providerId="ADAL" clId="{815E16DD-57AB-4ACD-B5C1-16659924BD35}" dt="2025-06-27T06:10:10.318" v="1524"/>
        <pc:sldMkLst>
          <pc:docMk/>
          <pc:sldMk cId="2629978145" sldId="2460"/>
        </pc:sldMkLst>
        <pc:spChg chg="mod">
          <ac:chgData name="Gobi m" userId="1eba62bf-b4fb-42a6-8863-da75c69c868c" providerId="ADAL" clId="{815E16DD-57AB-4ACD-B5C1-16659924BD35}" dt="2025-06-27T06:10:10.318" v="1524"/>
          <ac:spMkLst>
            <pc:docMk/>
            <pc:sldMk cId="2629978145" sldId="2460"/>
            <ac:spMk id="2" creationId="{2D152FB0-3961-BE9B-94E8-CA7C89346F0E}"/>
          </ac:spMkLst>
        </pc:spChg>
      </pc:sldChg>
      <pc:sldChg chg="modSp mod modTransition">
        <pc:chgData name="Gobi m" userId="1eba62bf-b4fb-42a6-8863-da75c69c868c" providerId="ADAL" clId="{815E16DD-57AB-4ACD-B5C1-16659924BD35}" dt="2025-06-27T08:17:56.187" v="1704" actId="108"/>
        <pc:sldMkLst>
          <pc:docMk/>
          <pc:sldMk cId="78010059" sldId="2461"/>
        </pc:sldMkLst>
        <pc:spChg chg="mod">
          <ac:chgData name="Gobi m" userId="1eba62bf-b4fb-42a6-8863-da75c69c868c" providerId="ADAL" clId="{815E16DD-57AB-4ACD-B5C1-16659924BD35}" dt="2025-06-27T08:17:56.187" v="1704" actId="108"/>
          <ac:spMkLst>
            <pc:docMk/>
            <pc:sldMk cId="78010059" sldId="2461"/>
            <ac:spMk id="2" creationId="{F43CD3FA-B63F-D385-36C6-8E5ADB3CF4F1}"/>
          </ac:spMkLst>
        </pc:spChg>
        <pc:spChg chg="mod">
          <ac:chgData name="Gobi m" userId="1eba62bf-b4fb-42a6-8863-da75c69c868c" providerId="ADAL" clId="{815E16DD-57AB-4ACD-B5C1-16659924BD35}" dt="2025-06-27T06:10:10.318" v="1524"/>
          <ac:spMkLst>
            <pc:docMk/>
            <pc:sldMk cId="78010059" sldId="2461"/>
            <ac:spMk id="3" creationId="{60F9CA47-6C1C-6324-84CF-DF4D49FA4FA1}"/>
          </ac:spMkLst>
        </pc:spChg>
      </pc:sldChg>
      <pc:sldChg chg="del">
        <pc:chgData name="Gobi m" userId="1eba62bf-b4fb-42a6-8863-da75c69c868c" providerId="ADAL" clId="{815E16DD-57AB-4ACD-B5C1-16659924BD35}" dt="2025-06-26T06:24:05.860" v="4" actId="47"/>
        <pc:sldMkLst>
          <pc:docMk/>
          <pc:sldMk cId="4009838847" sldId="2462"/>
        </pc:sldMkLst>
      </pc:sldChg>
      <pc:sldChg chg="modSp del modTransition">
        <pc:chgData name="Gobi m" userId="1eba62bf-b4fb-42a6-8863-da75c69c868c" providerId="ADAL" clId="{815E16DD-57AB-4ACD-B5C1-16659924BD35}" dt="2025-06-27T08:18:00.029" v="1705" actId="2696"/>
        <pc:sldMkLst>
          <pc:docMk/>
          <pc:sldMk cId="3866092981" sldId="2463"/>
        </pc:sldMkLst>
      </pc:sldChg>
      <pc:sldChg chg="modSp add del mod">
        <pc:chgData name="Gobi m" userId="1eba62bf-b4fb-42a6-8863-da75c69c868c" providerId="ADAL" clId="{815E16DD-57AB-4ACD-B5C1-16659924BD35}" dt="2025-06-26T09:34:02.556" v="235" actId="47"/>
        <pc:sldMkLst>
          <pc:docMk/>
          <pc:sldMk cId="2780472103" sldId="2464"/>
        </pc:sldMkLst>
      </pc:sldChg>
      <pc:sldChg chg="addSp delSp modSp add del mod ord">
        <pc:chgData name="Gobi m" userId="1eba62bf-b4fb-42a6-8863-da75c69c868c" providerId="ADAL" clId="{815E16DD-57AB-4ACD-B5C1-16659924BD35}" dt="2025-06-26T12:09:41.698" v="1512" actId="47"/>
        <pc:sldMkLst>
          <pc:docMk/>
          <pc:sldMk cId="2252912682" sldId="2465"/>
        </pc:sldMkLst>
      </pc:sldChg>
      <pc:sldChg chg="modSp add mod">
        <pc:chgData name="Gobi m" userId="1eba62bf-b4fb-42a6-8863-da75c69c868c" providerId="ADAL" clId="{815E16DD-57AB-4ACD-B5C1-16659924BD35}" dt="2025-06-27T06:10:10.318" v="1524"/>
        <pc:sldMkLst>
          <pc:docMk/>
          <pc:sldMk cId="766694516" sldId="2466"/>
        </pc:sldMkLst>
        <pc:spChg chg="mod">
          <ac:chgData name="Gobi m" userId="1eba62bf-b4fb-42a6-8863-da75c69c868c" providerId="ADAL" clId="{815E16DD-57AB-4ACD-B5C1-16659924BD35}" dt="2025-06-26T06:39:59.489" v="84" actId="122"/>
          <ac:spMkLst>
            <pc:docMk/>
            <pc:sldMk cId="766694516" sldId="2466"/>
            <ac:spMk id="2" creationId="{C3049681-5013-4C79-7EA1-F79FE45EF2A5}"/>
          </ac:spMkLst>
        </pc:spChg>
        <pc:spChg chg="mod">
          <ac:chgData name="Gobi m" userId="1eba62bf-b4fb-42a6-8863-da75c69c868c" providerId="ADAL" clId="{815E16DD-57AB-4ACD-B5C1-16659924BD35}" dt="2025-06-27T06:10:10.318" v="1524"/>
          <ac:spMkLst>
            <pc:docMk/>
            <pc:sldMk cId="766694516" sldId="2466"/>
            <ac:spMk id="3" creationId="{F1C70F3E-AFC3-FF38-8D8A-4B943AFEFE70}"/>
          </ac:spMkLst>
        </pc:spChg>
      </pc:sldChg>
      <pc:sldChg chg="add del">
        <pc:chgData name="Gobi m" userId="1eba62bf-b4fb-42a6-8863-da75c69c868c" providerId="ADAL" clId="{815E16DD-57AB-4ACD-B5C1-16659924BD35}" dt="2025-06-26T06:37:08.714" v="70" actId="2696"/>
        <pc:sldMkLst>
          <pc:docMk/>
          <pc:sldMk cId="1160771653" sldId="2467"/>
        </pc:sldMkLst>
      </pc:sldChg>
      <pc:sldChg chg="modSp add del mod">
        <pc:chgData name="Gobi m" userId="1eba62bf-b4fb-42a6-8863-da75c69c868c" providerId="ADAL" clId="{815E16DD-57AB-4ACD-B5C1-16659924BD35}" dt="2025-06-26T09:31:54.105" v="206" actId="2696"/>
        <pc:sldMkLst>
          <pc:docMk/>
          <pc:sldMk cId="1013905072" sldId="2468"/>
        </pc:sldMkLst>
      </pc:sldChg>
      <pc:sldChg chg="addSp delSp modSp new mod modTransition">
        <pc:chgData name="Gobi m" userId="1eba62bf-b4fb-42a6-8863-da75c69c868c" providerId="ADAL" clId="{815E16DD-57AB-4ACD-B5C1-16659924BD35}" dt="2025-06-27T08:12:18.711" v="1576" actId="108"/>
        <pc:sldMkLst>
          <pc:docMk/>
          <pc:sldMk cId="682386326" sldId="2469"/>
        </pc:sldMkLst>
        <pc:spChg chg="mod">
          <ac:chgData name="Gobi m" userId="1eba62bf-b4fb-42a6-8863-da75c69c868c" providerId="ADAL" clId="{815E16DD-57AB-4ACD-B5C1-16659924BD35}" dt="2025-06-27T08:12:18.711" v="1576" actId="108"/>
          <ac:spMkLst>
            <pc:docMk/>
            <pc:sldMk cId="682386326" sldId="2469"/>
            <ac:spMk id="2" creationId="{58702F54-57C8-1FA4-4C8B-E90CEF0A8FC9}"/>
          </ac:spMkLst>
        </pc:spChg>
        <pc:spChg chg="mod">
          <ac:chgData name="Gobi m" userId="1eba62bf-b4fb-42a6-8863-da75c69c868c" providerId="ADAL" clId="{815E16DD-57AB-4ACD-B5C1-16659924BD35}" dt="2025-06-26T10:57:48.745" v="511" actId="403"/>
          <ac:spMkLst>
            <pc:docMk/>
            <pc:sldMk cId="682386326" sldId="2469"/>
            <ac:spMk id="75" creationId="{39391128-EAB3-AB77-04CF-BDDA91414FF8}"/>
          </ac:spMkLst>
        </pc:spChg>
        <pc:spChg chg="mod">
          <ac:chgData name="Gobi m" userId="1eba62bf-b4fb-42a6-8863-da75c69c868c" providerId="ADAL" clId="{815E16DD-57AB-4ACD-B5C1-16659924BD35}" dt="2025-06-26T10:57:48.745" v="511" actId="403"/>
          <ac:spMkLst>
            <pc:docMk/>
            <pc:sldMk cId="682386326" sldId="2469"/>
            <ac:spMk id="76" creationId="{068C837A-4243-22A2-7434-F7DE6F99E674}"/>
          </ac:spMkLst>
        </pc:spChg>
        <pc:spChg chg="mod">
          <ac:chgData name="Gobi m" userId="1eba62bf-b4fb-42a6-8863-da75c69c868c" providerId="ADAL" clId="{815E16DD-57AB-4ACD-B5C1-16659924BD35}" dt="2025-06-26T10:57:48.745" v="511" actId="403"/>
          <ac:spMkLst>
            <pc:docMk/>
            <pc:sldMk cId="682386326" sldId="2469"/>
            <ac:spMk id="78" creationId="{20F33885-2AFF-8078-231E-C513BE541997}"/>
          </ac:spMkLst>
        </pc:spChg>
        <pc:spChg chg="mod">
          <ac:chgData name="Gobi m" userId="1eba62bf-b4fb-42a6-8863-da75c69c868c" providerId="ADAL" clId="{815E16DD-57AB-4ACD-B5C1-16659924BD35}" dt="2025-06-26T10:57:48.745" v="511" actId="403"/>
          <ac:spMkLst>
            <pc:docMk/>
            <pc:sldMk cId="682386326" sldId="2469"/>
            <ac:spMk id="79" creationId="{F35515B6-0109-E24A-8324-BD9013BE29F3}"/>
          </ac:spMkLst>
        </pc:spChg>
        <pc:spChg chg="mod">
          <ac:chgData name="Gobi m" userId="1eba62bf-b4fb-42a6-8863-da75c69c868c" providerId="ADAL" clId="{815E16DD-57AB-4ACD-B5C1-16659924BD35}" dt="2025-06-26T10:57:48.745" v="511" actId="403"/>
          <ac:spMkLst>
            <pc:docMk/>
            <pc:sldMk cId="682386326" sldId="2469"/>
            <ac:spMk id="81" creationId="{8BF8ECB0-AFEE-A534-9370-6BFBE37499B1}"/>
          </ac:spMkLst>
        </pc:spChg>
        <pc:spChg chg="mod">
          <ac:chgData name="Gobi m" userId="1eba62bf-b4fb-42a6-8863-da75c69c868c" providerId="ADAL" clId="{815E16DD-57AB-4ACD-B5C1-16659924BD35}" dt="2025-06-26T10:57:48.745" v="511" actId="403"/>
          <ac:spMkLst>
            <pc:docMk/>
            <pc:sldMk cId="682386326" sldId="2469"/>
            <ac:spMk id="82" creationId="{9B9059CE-D494-1742-76D4-D82F358CDC79}"/>
          </ac:spMkLst>
        </pc:spChg>
        <pc:spChg chg="mod">
          <ac:chgData name="Gobi m" userId="1eba62bf-b4fb-42a6-8863-da75c69c868c" providerId="ADAL" clId="{815E16DD-57AB-4ACD-B5C1-16659924BD35}" dt="2025-06-26T10:57:48.745" v="511" actId="403"/>
          <ac:spMkLst>
            <pc:docMk/>
            <pc:sldMk cId="682386326" sldId="2469"/>
            <ac:spMk id="84" creationId="{5811FAAC-B282-1F04-488B-1A9676DEA6F2}"/>
          </ac:spMkLst>
        </pc:spChg>
        <pc:spChg chg="mod">
          <ac:chgData name="Gobi m" userId="1eba62bf-b4fb-42a6-8863-da75c69c868c" providerId="ADAL" clId="{815E16DD-57AB-4ACD-B5C1-16659924BD35}" dt="2025-06-26T10:57:48.745" v="511" actId="403"/>
          <ac:spMkLst>
            <pc:docMk/>
            <pc:sldMk cId="682386326" sldId="2469"/>
            <ac:spMk id="85" creationId="{2B26B674-36D2-49B3-0303-564D43AD6181}"/>
          </ac:spMkLst>
        </pc:spChg>
        <pc:spChg chg="mod">
          <ac:chgData name="Gobi m" userId="1eba62bf-b4fb-42a6-8863-da75c69c868c" providerId="ADAL" clId="{815E16DD-57AB-4ACD-B5C1-16659924BD35}" dt="2025-06-26T10:57:48.745" v="511" actId="403"/>
          <ac:spMkLst>
            <pc:docMk/>
            <pc:sldMk cId="682386326" sldId="2469"/>
            <ac:spMk id="87" creationId="{73119B73-7242-5570-EBD1-928464B18A0F}"/>
          </ac:spMkLst>
        </pc:spChg>
        <pc:spChg chg="mod">
          <ac:chgData name="Gobi m" userId="1eba62bf-b4fb-42a6-8863-da75c69c868c" providerId="ADAL" clId="{815E16DD-57AB-4ACD-B5C1-16659924BD35}" dt="2025-06-26T10:57:48.745" v="511" actId="403"/>
          <ac:spMkLst>
            <pc:docMk/>
            <pc:sldMk cId="682386326" sldId="2469"/>
            <ac:spMk id="88" creationId="{A1D4E180-4A87-3319-D63A-9290165131D3}"/>
          </ac:spMkLst>
        </pc:spChg>
        <pc:spChg chg="add mod">
          <ac:chgData name="Gobi m" userId="1eba62bf-b4fb-42a6-8863-da75c69c868c" providerId="ADAL" clId="{815E16DD-57AB-4ACD-B5C1-16659924BD35}" dt="2025-06-26T10:57:48.745" v="511" actId="403"/>
          <ac:spMkLst>
            <pc:docMk/>
            <pc:sldMk cId="682386326" sldId="2469"/>
            <ac:spMk id="89" creationId="{A8C3567A-9D03-7C30-8B9E-4F291AC418EA}"/>
          </ac:spMkLst>
        </pc:spChg>
        <pc:spChg chg="add mod">
          <ac:chgData name="Gobi m" userId="1eba62bf-b4fb-42a6-8863-da75c69c868c" providerId="ADAL" clId="{815E16DD-57AB-4ACD-B5C1-16659924BD35}" dt="2025-06-26T11:42:26.208" v="1221" actId="403"/>
          <ac:spMkLst>
            <pc:docMk/>
            <pc:sldMk cId="682386326" sldId="2469"/>
            <ac:spMk id="90" creationId="{29BEB5F1-F253-DEAC-DFC8-825469F0215F}"/>
          </ac:spMkLst>
        </pc:spChg>
        <pc:spChg chg="add mod">
          <ac:chgData name="Gobi m" userId="1eba62bf-b4fb-42a6-8863-da75c69c868c" providerId="ADAL" clId="{815E16DD-57AB-4ACD-B5C1-16659924BD35}" dt="2025-06-26T10:57:48.745" v="511" actId="403"/>
          <ac:spMkLst>
            <pc:docMk/>
            <pc:sldMk cId="682386326" sldId="2469"/>
            <ac:spMk id="91" creationId="{AB5FB870-3D58-043D-5785-59DCE0BE6DCD}"/>
          </ac:spMkLst>
        </pc:spChg>
        <pc:spChg chg="add mod">
          <ac:chgData name="Gobi m" userId="1eba62bf-b4fb-42a6-8863-da75c69c868c" providerId="ADAL" clId="{815E16DD-57AB-4ACD-B5C1-16659924BD35}" dt="2025-06-26T10:57:48.745" v="511" actId="403"/>
          <ac:spMkLst>
            <pc:docMk/>
            <pc:sldMk cId="682386326" sldId="2469"/>
            <ac:spMk id="92" creationId="{6523DBBF-06DA-470A-7AA3-110008E93236}"/>
          </ac:spMkLst>
        </pc:spChg>
        <pc:spChg chg="add mod">
          <ac:chgData name="Gobi m" userId="1eba62bf-b4fb-42a6-8863-da75c69c868c" providerId="ADAL" clId="{815E16DD-57AB-4ACD-B5C1-16659924BD35}" dt="2025-06-26T10:57:48.745" v="511" actId="403"/>
          <ac:spMkLst>
            <pc:docMk/>
            <pc:sldMk cId="682386326" sldId="2469"/>
            <ac:spMk id="93" creationId="{1A2CB92C-78D8-2463-F473-1FF2B35B915A}"/>
          </ac:spMkLst>
        </pc:spChg>
        <pc:spChg chg="add mod">
          <ac:chgData name="Gobi m" userId="1eba62bf-b4fb-42a6-8863-da75c69c868c" providerId="ADAL" clId="{815E16DD-57AB-4ACD-B5C1-16659924BD35}" dt="2025-06-26T10:57:48.745" v="511" actId="403"/>
          <ac:spMkLst>
            <pc:docMk/>
            <pc:sldMk cId="682386326" sldId="2469"/>
            <ac:spMk id="94" creationId="{E973F37A-C4A1-49CE-CF58-AA131E167592}"/>
          </ac:spMkLst>
        </pc:spChg>
        <pc:grpChg chg="add mod">
          <ac:chgData name="Gobi m" userId="1eba62bf-b4fb-42a6-8863-da75c69c868c" providerId="ADAL" clId="{815E16DD-57AB-4ACD-B5C1-16659924BD35}" dt="2025-06-26T10:57:37.251" v="508" actId="1037"/>
          <ac:grpSpMkLst>
            <pc:docMk/>
            <pc:sldMk cId="682386326" sldId="2469"/>
            <ac:grpSpMk id="74" creationId="{FD140BA3-B7CB-7545-9EA3-E30B37F0EF4C}"/>
          </ac:grpSpMkLst>
        </pc:grpChg>
        <pc:grpChg chg="add mod">
          <ac:chgData name="Gobi m" userId="1eba62bf-b4fb-42a6-8863-da75c69c868c" providerId="ADAL" clId="{815E16DD-57AB-4ACD-B5C1-16659924BD35}" dt="2025-06-26T10:57:37.251" v="508" actId="1037"/>
          <ac:grpSpMkLst>
            <pc:docMk/>
            <pc:sldMk cId="682386326" sldId="2469"/>
            <ac:grpSpMk id="77" creationId="{93B66126-5852-D8EA-885A-5D8CEB4D17AF}"/>
          </ac:grpSpMkLst>
        </pc:grpChg>
        <pc:grpChg chg="add mod">
          <ac:chgData name="Gobi m" userId="1eba62bf-b4fb-42a6-8863-da75c69c868c" providerId="ADAL" clId="{815E16DD-57AB-4ACD-B5C1-16659924BD35}" dt="2025-06-26T10:57:37.251" v="508" actId="1037"/>
          <ac:grpSpMkLst>
            <pc:docMk/>
            <pc:sldMk cId="682386326" sldId="2469"/>
            <ac:grpSpMk id="80" creationId="{36BF488F-01A0-0F75-B89F-3EC85E36F749}"/>
          </ac:grpSpMkLst>
        </pc:grpChg>
        <pc:grpChg chg="add mod">
          <ac:chgData name="Gobi m" userId="1eba62bf-b4fb-42a6-8863-da75c69c868c" providerId="ADAL" clId="{815E16DD-57AB-4ACD-B5C1-16659924BD35}" dt="2025-06-26T10:57:37.251" v="508" actId="1037"/>
          <ac:grpSpMkLst>
            <pc:docMk/>
            <pc:sldMk cId="682386326" sldId="2469"/>
            <ac:grpSpMk id="83" creationId="{7BD103BE-70CA-D098-97B4-E72A9DC3A489}"/>
          </ac:grpSpMkLst>
        </pc:grpChg>
        <pc:grpChg chg="add mod">
          <ac:chgData name="Gobi m" userId="1eba62bf-b4fb-42a6-8863-da75c69c868c" providerId="ADAL" clId="{815E16DD-57AB-4ACD-B5C1-16659924BD35}" dt="2025-06-26T10:57:37.251" v="508" actId="1037"/>
          <ac:grpSpMkLst>
            <pc:docMk/>
            <pc:sldMk cId="682386326" sldId="2469"/>
            <ac:grpSpMk id="86" creationId="{1CBE015F-89D5-F248-017B-D0D42C925CDF}"/>
          </ac:grpSpMkLst>
        </pc:grpChg>
      </pc:sldChg>
      <pc:sldChg chg="addSp delSp modSp add mod modTransition">
        <pc:chgData name="Gobi m" userId="1eba62bf-b4fb-42a6-8863-da75c69c868c" providerId="ADAL" clId="{815E16DD-57AB-4ACD-B5C1-16659924BD35}" dt="2025-06-27T07:55:14.666" v="1536" actId="20577"/>
        <pc:sldMkLst>
          <pc:docMk/>
          <pc:sldMk cId="2817513155" sldId="2470"/>
        </pc:sldMkLst>
        <pc:spChg chg="mod">
          <ac:chgData name="Gobi m" userId="1eba62bf-b4fb-42a6-8863-da75c69c868c" providerId="ADAL" clId="{815E16DD-57AB-4ACD-B5C1-16659924BD35}" dt="2025-06-27T07:55:14.666" v="1536" actId="20577"/>
          <ac:spMkLst>
            <pc:docMk/>
            <pc:sldMk cId="2817513155" sldId="2470"/>
            <ac:spMk id="2" creationId="{58702F54-57C8-1FA4-4C8B-E90CEF0A8FC9}"/>
          </ac:spMkLst>
        </pc:spChg>
      </pc:sldChg>
      <pc:sldChg chg="addSp delSp modSp new mod modTransition">
        <pc:chgData name="Gobi m" userId="1eba62bf-b4fb-42a6-8863-da75c69c868c" providerId="ADAL" clId="{815E16DD-57AB-4ACD-B5C1-16659924BD35}" dt="2025-06-27T08:23:34.284" v="1911" actId="14100"/>
        <pc:sldMkLst>
          <pc:docMk/>
          <pc:sldMk cId="3626014550" sldId="2471"/>
        </pc:sldMkLst>
        <pc:spChg chg="mod">
          <ac:chgData name="Gobi m" userId="1eba62bf-b4fb-42a6-8863-da75c69c868c" providerId="ADAL" clId="{815E16DD-57AB-4ACD-B5C1-16659924BD35}" dt="2025-06-27T08:13:21.089" v="1588" actId="108"/>
          <ac:spMkLst>
            <pc:docMk/>
            <pc:sldMk cId="3626014550" sldId="2471"/>
            <ac:spMk id="2" creationId="{4F1C3EF8-9203-2880-C7B3-8BCE6953355A}"/>
          </ac:spMkLst>
        </pc:spChg>
        <pc:graphicFrameChg chg="add mod ord modGraphic">
          <ac:chgData name="Gobi m" userId="1eba62bf-b4fb-42a6-8863-da75c69c868c" providerId="ADAL" clId="{815E16DD-57AB-4ACD-B5C1-16659924BD35}" dt="2025-06-27T08:23:34.284" v="1911" actId="14100"/>
          <ac:graphicFrameMkLst>
            <pc:docMk/>
            <pc:sldMk cId="3626014550" sldId="2471"/>
            <ac:graphicFrameMk id="4" creationId="{19C2C046-5263-19B1-4B71-27C3EFA10A3C}"/>
          </ac:graphicFrameMkLst>
        </pc:graphicFrameChg>
      </pc:sldChg>
      <pc:sldChg chg="addSp delSp modSp new mod modTransition">
        <pc:chgData name="Gobi m" userId="1eba62bf-b4fb-42a6-8863-da75c69c868c" providerId="ADAL" clId="{815E16DD-57AB-4ACD-B5C1-16659924BD35}" dt="2025-06-27T08:15:14.076" v="1681" actId="20577"/>
        <pc:sldMkLst>
          <pc:docMk/>
          <pc:sldMk cId="1017506214" sldId="2472"/>
        </pc:sldMkLst>
        <pc:spChg chg="mod">
          <ac:chgData name="Gobi m" userId="1eba62bf-b4fb-42a6-8863-da75c69c868c" providerId="ADAL" clId="{815E16DD-57AB-4ACD-B5C1-16659924BD35}" dt="2025-06-27T08:14:00.504" v="1603" actId="108"/>
          <ac:spMkLst>
            <pc:docMk/>
            <pc:sldMk cId="1017506214" sldId="2472"/>
            <ac:spMk id="2" creationId="{4279A79C-1334-C5D4-7596-24A970B4AC2D}"/>
          </ac:spMkLst>
        </pc:spChg>
        <pc:graphicFrameChg chg="add mod ord modGraphic">
          <ac:chgData name="Gobi m" userId="1eba62bf-b4fb-42a6-8863-da75c69c868c" providerId="ADAL" clId="{815E16DD-57AB-4ACD-B5C1-16659924BD35}" dt="2025-06-27T08:15:14.076" v="1681" actId="20577"/>
          <ac:graphicFrameMkLst>
            <pc:docMk/>
            <pc:sldMk cId="1017506214" sldId="2472"/>
            <ac:graphicFrameMk id="4" creationId="{0A0E1183-1977-0ABE-CA0B-E59C7FC77FE6}"/>
          </ac:graphicFrameMkLst>
        </pc:graphicFrameChg>
      </pc:sldChg>
      <pc:sldChg chg="addSp delSp modSp new mod modTransition">
        <pc:chgData name="Gobi m" userId="1eba62bf-b4fb-42a6-8863-da75c69c868c" providerId="ADAL" clId="{815E16DD-57AB-4ACD-B5C1-16659924BD35}" dt="2025-06-27T08:18:34.157" v="1715" actId="20577"/>
        <pc:sldMkLst>
          <pc:docMk/>
          <pc:sldMk cId="3756901933" sldId="2473"/>
        </pc:sldMkLst>
        <pc:spChg chg="mod">
          <ac:chgData name="Gobi m" userId="1eba62bf-b4fb-42a6-8863-da75c69c868c" providerId="ADAL" clId="{815E16DD-57AB-4ACD-B5C1-16659924BD35}" dt="2025-06-27T08:16:23.552" v="1682" actId="108"/>
          <ac:spMkLst>
            <pc:docMk/>
            <pc:sldMk cId="3756901933" sldId="2473"/>
            <ac:spMk id="2" creationId="{B6D541AC-2141-5AC6-7839-D2DB3265FC50}"/>
          </ac:spMkLst>
        </pc:spChg>
        <pc:spChg chg="add mod">
          <ac:chgData name="Gobi m" userId="1eba62bf-b4fb-42a6-8863-da75c69c868c" providerId="ADAL" clId="{815E16DD-57AB-4ACD-B5C1-16659924BD35}" dt="2025-06-27T08:18:34.157" v="1715" actId="20577"/>
          <ac:spMkLst>
            <pc:docMk/>
            <pc:sldMk cId="3756901933" sldId="2473"/>
            <ac:spMk id="5" creationId="{78FE65EA-3CBC-F671-7DD4-944EBB452DC8}"/>
          </ac:spMkLst>
        </pc:spChg>
      </pc:sldChg>
      <pc:sldChg chg="new del">
        <pc:chgData name="Gobi m" userId="1eba62bf-b4fb-42a6-8863-da75c69c868c" providerId="ADAL" clId="{815E16DD-57AB-4ACD-B5C1-16659924BD35}" dt="2025-06-26T09:31:22.629" v="194" actId="680"/>
        <pc:sldMkLst>
          <pc:docMk/>
          <pc:sldMk cId="2967379573" sldId="2474"/>
        </pc:sldMkLst>
      </pc:sldChg>
      <pc:sldChg chg="delSp modSp new mod modTransition">
        <pc:chgData name="Gobi m" userId="1eba62bf-b4fb-42a6-8863-da75c69c868c" providerId="ADAL" clId="{815E16DD-57AB-4ACD-B5C1-16659924BD35}" dt="2025-06-27T07:55:07.736" v="1535" actId="20577"/>
        <pc:sldMkLst>
          <pc:docMk/>
          <pc:sldMk cId="3156529148" sldId="2474"/>
        </pc:sldMkLst>
        <pc:spChg chg="mod">
          <ac:chgData name="Gobi m" userId="1eba62bf-b4fb-42a6-8863-da75c69c868c" providerId="ADAL" clId="{815E16DD-57AB-4ACD-B5C1-16659924BD35}" dt="2025-06-27T07:55:07.736" v="1535" actId="20577"/>
          <ac:spMkLst>
            <pc:docMk/>
            <pc:sldMk cId="3156529148" sldId="2474"/>
            <ac:spMk id="2" creationId="{6621E902-AFFF-307C-60C8-39EEDB907754}"/>
          </ac:spMkLst>
        </pc:spChg>
      </pc:sldChg>
      <pc:sldChg chg="modSp new modTransition">
        <pc:chgData name="Gobi m" userId="1eba62bf-b4fb-42a6-8863-da75c69c868c" providerId="ADAL" clId="{815E16DD-57AB-4ACD-B5C1-16659924BD35}" dt="2025-06-27T06:10:10.318" v="1524"/>
        <pc:sldMkLst>
          <pc:docMk/>
          <pc:sldMk cId="2393806930" sldId="2475"/>
        </pc:sldMkLst>
        <pc:spChg chg="mod">
          <ac:chgData name="Gobi m" userId="1eba62bf-b4fb-42a6-8863-da75c69c868c" providerId="ADAL" clId="{815E16DD-57AB-4ACD-B5C1-16659924BD35}" dt="2025-06-27T06:10:10.318" v="1524"/>
          <ac:spMkLst>
            <pc:docMk/>
            <pc:sldMk cId="2393806930" sldId="2475"/>
            <ac:spMk id="2" creationId="{E58509B8-883F-2AB6-A241-DE45486F4AAD}"/>
          </ac:spMkLst>
        </pc:spChg>
      </pc:sldChg>
      <pc:sldChg chg="addSp delSp modSp new mod modTransition">
        <pc:chgData name="Gobi m" userId="1eba62bf-b4fb-42a6-8863-da75c69c868c" providerId="ADAL" clId="{815E16DD-57AB-4ACD-B5C1-16659924BD35}" dt="2025-06-27T06:10:10.318" v="1524"/>
        <pc:sldMkLst>
          <pc:docMk/>
          <pc:sldMk cId="3783400766" sldId="2476"/>
        </pc:sldMkLst>
        <pc:spChg chg="add mod">
          <ac:chgData name="Gobi m" userId="1eba62bf-b4fb-42a6-8863-da75c69c868c" providerId="ADAL" clId="{815E16DD-57AB-4ACD-B5C1-16659924BD35}" dt="2025-06-26T09:33:26.489" v="233" actId="14100"/>
          <ac:spMkLst>
            <pc:docMk/>
            <pc:sldMk cId="3783400766" sldId="2476"/>
            <ac:spMk id="5" creationId="{10345CB5-FDB4-0A72-BA81-8BE7466DED7B}"/>
          </ac:spMkLst>
        </pc:spChg>
      </pc:sldChg>
      <pc:sldChg chg="addSp delSp modSp new mod modTransition">
        <pc:chgData name="Gobi m" userId="1eba62bf-b4fb-42a6-8863-da75c69c868c" providerId="ADAL" clId="{815E16DD-57AB-4ACD-B5C1-16659924BD35}" dt="2025-06-27T08:12:48.040" v="1579" actId="108"/>
        <pc:sldMkLst>
          <pc:docMk/>
          <pc:sldMk cId="2242323271" sldId="2477"/>
        </pc:sldMkLst>
        <pc:spChg chg="mod">
          <ac:chgData name="Gobi m" userId="1eba62bf-b4fb-42a6-8863-da75c69c868c" providerId="ADAL" clId="{815E16DD-57AB-4ACD-B5C1-16659924BD35}" dt="2025-06-27T08:12:48.040" v="1579" actId="108"/>
          <ac:spMkLst>
            <pc:docMk/>
            <pc:sldMk cId="2242323271" sldId="2477"/>
            <ac:spMk id="2" creationId="{8F586DE0-1F74-0744-3A64-F99F1213CD00}"/>
          </ac:spMkLst>
        </pc:spChg>
        <pc:spChg chg="mod">
          <ac:chgData name="Gobi m" userId="1eba62bf-b4fb-42a6-8863-da75c69c868c" providerId="ADAL" clId="{815E16DD-57AB-4ACD-B5C1-16659924BD35}" dt="2025-06-26T10:13:58.635" v="253" actId="403"/>
          <ac:spMkLst>
            <pc:docMk/>
            <pc:sldMk cId="2242323271" sldId="2477"/>
            <ac:spMk id="23" creationId="{29B9EEAE-23BF-EE24-B5CA-2B9CA45C1A37}"/>
          </ac:spMkLst>
        </pc:spChg>
        <pc:spChg chg="mod">
          <ac:chgData name="Gobi m" userId="1eba62bf-b4fb-42a6-8863-da75c69c868c" providerId="ADAL" clId="{815E16DD-57AB-4ACD-B5C1-16659924BD35}" dt="2025-06-26T10:13:58.635" v="253" actId="403"/>
          <ac:spMkLst>
            <pc:docMk/>
            <pc:sldMk cId="2242323271" sldId="2477"/>
            <ac:spMk id="24" creationId="{33C78E6D-B427-262F-EC6E-45EBAA08956A}"/>
          </ac:spMkLst>
        </pc:spChg>
        <pc:spChg chg="mod">
          <ac:chgData name="Gobi m" userId="1eba62bf-b4fb-42a6-8863-da75c69c868c" providerId="ADAL" clId="{815E16DD-57AB-4ACD-B5C1-16659924BD35}" dt="2025-06-26T10:13:58.635" v="253" actId="403"/>
          <ac:spMkLst>
            <pc:docMk/>
            <pc:sldMk cId="2242323271" sldId="2477"/>
            <ac:spMk id="26" creationId="{385BF1AB-BAFF-A4BD-7CD5-6A34C4877360}"/>
          </ac:spMkLst>
        </pc:spChg>
        <pc:spChg chg="mod">
          <ac:chgData name="Gobi m" userId="1eba62bf-b4fb-42a6-8863-da75c69c868c" providerId="ADAL" clId="{815E16DD-57AB-4ACD-B5C1-16659924BD35}" dt="2025-06-26T10:13:58.635" v="253" actId="403"/>
          <ac:spMkLst>
            <pc:docMk/>
            <pc:sldMk cId="2242323271" sldId="2477"/>
            <ac:spMk id="27" creationId="{05992552-1F92-E927-3E22-794E3C94CEB5}"/>
          </ac:spMkLst>
        </pc:spChg>
        <pc:spChg chg="mod">
          <ac:chgData name="Gobi m" userId="1eba62bf-b4fb-42a6-8863-da75c69c868c" providerId="ADAL" clId="{815E16DD-57AB-4ACD-B5C1-16659924BD35}" dt="2025-06-26T10:13:58.635" v="253" actId="403"/>
          <ac:spMkLst>
            <pc:docMk/>
            <pc:sldMk cId="2242323271" sldId="2477"/>
            <ac:spMk id="29" creationId="{B090C660-B0AB-0017-96ED-136DF46A96DE}"/>
          </ac:spMkLst>
        </pc:spChg>
        <pc:spChg chg="mod">
          <ac:chgData name="Gobi m" userId="1eba62bf-b4fb-42a6-8863-da75c69c868c" providerId="ADAL" clId="{815E16DD-57AB-4ACD-B5C1-16659924BD35}" dt="2025-06-26T10:13:58.635" v="253" actId="403"/>
          <ac:spMkLst>
            <pc:docMk/>
            <pc:sldMk cId="2242323271" sldId="2477"/>
            <ac:spMk id="30" creationId="{6D5A3CB0-2074-8132-E9A9-9F8A1548EAE6}"/>
          </ac:spMkLst>
        </pc:spChg>
        <pc:spChg chg="add mod">
          <ac:chgData name="Gobi m" userId="1eba62bf-b4fb-42a6-8863-da75c69c868c" providerId="ADAL" clId="{815E16DD-57AB-4ACD-B5C1-16659924BD35}" dt="2025-06-26T11:42:02.973" v="1217" actId="1076"/>
          <ac:spMkLst>
            <pc:docMk/>
            <pc:sldMk cId="2242323271" sldId="2477"/>
            <ac:spMk id="31" creationId="{70E36A57-75F9-B6F2-5215-EFBDF670F84B}"/>
          </ac:spMkLst>
        </pc:spChg>
        <pc:spChg chg="add mod">
          <ac:chgData name="Gobi m" userId="1eba62bf-b4fb-42a6-8863-da75c69c868c" providerId="ADAL" clId="{815E16DD-57AB-4ACD-B5C1-16659924BD35}" dt="2025-06-26T10:51:39.574" v="392" actId="1076"/>
          <ac:spMkLst>
            <pc:docMk/>
            <pc:sldMk cId="2242323271" sldId="2477"/>
            <ac:spMk id="32" creationId="{6FC49A12-DCF7-C615-BAE1-CBE6B7550CF6}"/>
          </ac:spMkLst>
        </pc:spChg>
        <pc:spChg chg="add mod">
          <ac:chgData name="Gobi m" userId="1eba62bf-b4fb-42a6-8863-da75c69c868c" providerId="ADAL" clId="{815E16DD-57AB-4ACD-B5C1-16659924BD35}" dt="2025-06-26T11:41:59.811" v="1216" actId="1076"/>
          <ac:spMkLst>
            <pc:docMk/>
            <pc:sldMk cId="2242323271" sldId="2477"/>
            <ac:spMk id="33" creationId="{F0E35A98-2F91-0A1E-8409-6ABDB0D5A0D7}"/>
          </ac:spMkLst>
        </pc:spChg>
        <pc:spChg chg="add mod">
          <ac:chgData name="Gobi m" userId="1eba62bf-b4fb-42a6-8863-da75c69c868c" providerId="ADAL" clId="{815E16DD-57AB-4ACD-B5C1-16659924BD35}" dt="2025-06-26T11:41:51.944" v="1215" actId="1076"/>
          <ac:spMkLst>
            <pc:docMk/>
            <pc:sldMk cId="2242323271" sldId="2477"/>
            <ac:spMk id="34" creationId="{2AC3FB73-74D3-CD2E-33BC-4BBFBFB850D5}"/>
          </ac:spMkLst>
        </pc:spChg>
        <pc:spChg chg="add mod">
          <ac:chgData name="Gobi m" userId="1eba62bf-b4fb-42a6-8863-da75c69c868c" providerId="ADAL" clId="{815E16DD-57AB-4ACD-B5C1-16659924BD35}" dt="2025-06-26T10:14:31.102" v="315" actId="1037"/>
          <ac:spMkLst>
            <pc:docMk/>
            <pc:sldMk cId="2242323271" sldId="2477"/>
            <ac:spMk id="35" creationId="{B5486F16-B8A1-C14B-7BA9-2B5150E74ADC}"/>
          </ac:spMkLst>
        </pc:spChg>
        <pc:spChg chg="add mod">
          <ac:chgData name="Gobi m" userId="1eba62bf-b4fb-42a6-8863-da75c69c868c" providerId="ADAL" clId="{815E16DD-57AB-4ACD-B5C1-16659924BD35}" dt="2025-06-26T10:14:31.102" v="315" actId="1037"/>
          <ac:spMkLst>
            <pc:docMk/>
            <pc:sldMk cId="2242323271" sldId="2477"/>
            <ac:spMk id="36" creationId="{E4CE76D8-3AEC-95F5-848C-DE19B5C8306F}"/>
          </ac:spMkLst>
        </pc:spChg>
        <pc:spChg chg="add mod">
          <ac:chgData name="Gobi m" userId="1eba62bf-b4fb-42a6-8863-da75c69c868c" providerId="ADAL" clId="{815E16DD-57AB-4ACD-B5C1-16659924BD35}" dt="2025-06-26T10:14:31.102" v="315" actId="1037"/>
          <ac:spMkLst>
            <pc:docMk/>
            <pc:sldMk cId="2242323271" sldId="2477"/>
            <ac:spMk id="37" creationId="{76B8429B-8328-E4FD-5099-ACCBCE749DC1}"/>
          </ac:spMkLst>
        </pc:spChg>
        <pc:grpChg chg="add mod">
          <ac:chgData name="Gobi m" userId="1eba62bf-b4fb-42a6-8863-da75c69c868c" providerId="ADAL" clId="{815E16DD-57AB-4ACD-B5C1-16659924BD35}" dt="2025-06-26T10:14:31.102" v="315" actId="1037"/>
          <ac:grpSpMkLst>
            <pc:docMk/>
            <pc:sldMk cId="2242323271" sldId="2477"/>
            <ac:grpSpMk id="22" creationId="{1B444EB2-0D88-FF48-577B-849718D55766}"/>
          </ac:grpSpMkLst>
        </pc:grpChg>
        <pc:grpChg chg="add mod">
          <ac:chgData name="Gobi m" userId="1eba62bf-b4fb-42a6-8863-da75c69c868c" providerId="ADAL" clId="{815E16DD-57AB-4ACD-B5C1-16659924BD35}" dt="2025-06-26T10:14:31.102" v="315" actId="1037"/>
          <ac:grpSpMkLst>
            <pc:docMk/>
            <pc:sldMk cId="2242323271" sldId="2477"/>
            <ac:grpSpMk id="25" creationId="{399A2BDA-99DA-E752-50F6-6B6FF3047CA1}"/>
          </ac:grpSpMkLst>
        </pc:grpChg>
        <pc:grpChg chg="add mod">
          <ac:chgData name="Gobi m" userId="1eba62bf-b4fb-42a6-8863-da75c69c868c" providerId="ADAL" clId="{815E16DD-57AB-4ACD-B5C1-16659924BD35}" dt="2025-06-26T10:14:31.102" v="315" actId="1037"/>
          <ac:grpSpMkLst>
            <pc:docMk/>
            <pc:sldMk cId="2242323271" sldId="2477"/>
            <ac:grpSpMk id="28" creationId="{DACC0790-A718-7DDA-C162-D519A2C9DC2F}"/>
          </ac:grpSpMkLst>
        </pc:grpChg>
      </pc:sldChg>
      <pc:sldChg chg="addSp delSp modSp new mod modTransition">
        <pc:chgData name="Gobi m" userId="1eba62bf-b4fb-42a6-8863-da75c69c868c" providerId="ADAL" clId="{815E16DD-57AB-4ACD-B5C1-16659924BD35}" dt="2025-06-27T08:11:29.991" v="1574" actId="108"/>
        <pc:sldMkLst>
          <pc:docMk/>
          <pc:sldMk cId="1741025606" sldId="2478"/>
        </pc:sldMkLst>
        <pc:spChg chg="mod">
          <ac:chgData name="Gobi m" userId="1eba62bf-b4fb-42a6-8863-da75c69c868c" providerId="ADAL" clId="{815E16DD-57AB-4ACD-B5C1-16659924BD35}" dt="2025-06-27T08:11:29.991" v="1574" actId="108"/>
          <ac:spMkLst>
            <pc:docMk/>
            <pc:sldMk cId="1741025606" sldId="2478"/>
            <ac:spMk id="2" creationId="{D5355E8B-950D-E54A-8052-3F16C21D9C25}"/>
          </ac:spMkLst>
        </pc:spChg>
        <pc:spChg chg="mod">
          <ac:chgData name="Gobi m" userId="1eba62bf-b4fb-42a6-8863-da75c69c868c" providerId="ADAL" clId="{815E16DD-57AB-4ACD-B5C1-16659924BD35}" dt="2025-06-26T11:02:26.920" v="521" actId="403"/>
          <ac:spMkLst>
            <pc:docMk/>
            <pc:sldMk cId="1741025606" sldId="2478"/>
            <ac:spMk id="5" creationId="{0F1211F3-3AF7-91A8-2264-3AFC6B0D982C}"/>
          </ac:spMkLst>
        </pc:spChg>
        <pc:spChg chg="mod">
          <ac:chgData name="Gobi m" userId="1eba62bf-b4fb-42a6-8863-da75c69c868c" providerId="ADAL" clId="{815E16DD-57AB-4ACD-B5C1-16659924BD35}" dt="2025-06-26T11:02:26.920" v="521" actId="403"/>
          <ac:spMkLst>
            <pc:docMk/>
            <pc:sldMk cId="1741025606" sldId="2478"/>
            <ac:spMk id="6" creationId="{71A58F1C-733B-0F5E-B49E-AD7EBD8874E8}"/>
          </ac:spMkLst>
        </pc:spChg>
        <pc:spChg chg="mod">
          <ac:chgData name="Gobi m" userId="1eba62bf-b4fb-42a6-8863-da75c69c868c" providerId="ADAL" clId="{815E16DD-57AB-4ACD-B5C1-16659924BD35}" dt="2025-06-26T11:02:26.920" v="521" actId="403"/>
          <ac:spMkLst>
            <pc:docMk/>
            <pc:sldMk cId="1741025606" sldId="2478"/>
            <ac:spMk id="8" creationId="{8F17AD60-F642-8A7D-4074-96E3FEF8462A}"/>
          </ac:spMkLst>
        </pc:spChg>
        <pc:spChg chg="mod">
          <ac:chgData name="Gobi m" userId="1eba62bf-b4fb-42a6-8863-da75c69c868c" providerId="ADAL" clId="{815E16DD-57AB-4ACD-B5C1-16659924BD35}" dt="2025-06-26T11:02:26.920" v="521" actId="403"/>
          <ac:spMkLst>
            <pc:docMk/>
            <pc:sldMk cId="1741025606" sldId="2478"/>
            <ac:spMk id="9" creationId="{7BCFD694-A3F3-5324-B670-B80A86331B97}"/>
          </ac:spMkLst>
        </pc:spChg>
        <pc:spChg chg="mod">
          <ac:chgData name="Gobi m" userId="1eba62bf-b4fb-42a6-8863-da75c69c868c" providerId="ADAL" clId="{815E16DD-57AB-4ACD-B5C1-16659924BD35}" dt="2025-06-26T11:02:26.920" v="521" actId="403"/>
          <ac:spMkLst>
            <pc:docMk/>
            <pc:sldMk cId="1741025606" sldId="2478"/>
            <ac:spMk id="11" creationId="{B10F4CE0-51B3-0837-97C5-9CCB0EFBA210}"/>
          </ac:spMkLst>
        </pc:spChg>
        <pc:spChg chg="mod">
          <ac:chgData name="Gobi m" userId="1eba62bf-b4fb-42a6-8863-da75c69c868c" providerId="ADAL" clId="{815E16DD-57AB-4ACD-B5C1-16659924BD35}" dt="2025-06-26T11:02:26.920" v="521" actId="403"/>
          <ac:spMkLst>
            <pc:docMk/>
            <pc:sldMk cId="1741025606" sldId="2478"/>
            <ac:spMk id="12" creationId="{7693B858-BE74-1666-A3A6-F649BBD38325}"/>
          </ac:spMkLst>
        </pc:spChg>
        <pc:spChg chg="mod">
          <ac:chgData name="Gobi m" userId="1eba62bf-b4fb-42a6-8863-da75c69c868c" providerId="ADAL" clId="{815E16DD-57AB-4ACD-B5C1-16659924BD35}" dt="2025-06-26T11:02:26.920" v="521" actId="403"/>
          <ac:spMkLst>
            <pc:docMk/>
            <pc:sldMk cId="1741025606" sldId="2478"/>
            <ac:spMk id="14" creationId="{9369AEEA-7179-0187-B344-AF48950A2897}"/>
          </ac:spMkLst>
        </pc:spChg>
        <pc:spChg chg="mod">
          <ac:chgData name="Gobi m" userId="1eba62bf-b4fb-42a6-8863-da75c69c868c" providerId="ADAL" clId="{815E16DD-57AB-4ACD-B5C1-16659924BD35}" dt="2025-06-26T11:02:26.920" v="521" actId="403"/>
          <ac:spMkLst>
            <pc:docMk/>
            <pc:sldMk cId="1741025606" sldId="2478"/>
            <ac:spMk id="15" creationId="{B8F8E872-B93C-CD67-B616-E85F765C9434}"/>
          </ac:spMkLst>
        </pc:spChg>
        <pc:spChg chg="add mod">
          <ac:chgData name="Gobi m" userId="1eba62bf-b4fb-42a6-8863-da75c69c868c" providerId="ADAL" clId="{815E16DD-57AB-4ACD-B5C1-16659924BD35}" dt="2025-06-26T11:02:48.879" v="551" actId="1076"/>
          <ac:spMkLst>
            <pc:docMk/>
            <pc:sldMk cId="1741025606" sldId="2478"/>
            <ac:spMk id="16" creationId="{7A7C413C-420F-E935-04AA-88D812624B56}"/>
          </ac:spMkLst>
        </pc:spChg>
        <pc:spChg chg="add mod">
          <ac:chgData name="Gobi m" userId="1eba62bf-b4fb-42a6-8863-da75c69c868c" providerId="ADAL" clId="{815E16DD-57AB-4ACD-B5C1-16659924BD35}" dt="2025-06-26T11:40:20.029" v="1188" actId="403"/>
          <ac:spMkLst>
            <pc:docMk/>
            <pc:sldMk cId="1741025606" sldId="2478"/>
            <ac:spMk id="17" creationId="{E5A64F6F-329C-7A86-972D-743E348BB1EE}"/>
          </ac:spMkLst>
        </pc:spChg>
        <pc:spChg chg="add mod">
          <ac:chgData name="Gobi m" userId="1eba62bf-b4fb-42a6-8863-da75c69c868c" providerId="ADAL" clId="{815E16DD-57AB-4ACD-B5C1-16659924BD35}" dt="2025-06-26T11:02:48.879" v="551" actId="1076"/>
          <ac:spMkLst>
            <pc:docMk/>
            <pc:sldMk cId="1741025606" sldId="2478"/>
            <ac:spMk id="18" creationId="{6542EEF8-453A-039C-EC84-94A32AE71684}"/>
          </ac:spMkLst>
        </pc:spChg>
        <pc:spChg chg="add mod">
          <ac:chgData name="Gobi m" userId="1eba62bf-b4fb-42a6-8863-da75c69c868c" providerId="ADAL" clId="{815E16DD-57AB-4ACD-B5C1-16659924BD35}" dt="2025-06-26T11:03:43.597" v="576" actId="20577"/>
          <ac:spMkLst>
            <pc:docMk/>
            <pc:sldMk cId="1741025606" sldId="2478"/>
            <ac:spMk id="19" creationId="{EA2BBFAC-BD02-F670-A4D2-76E24D0268BB}"/>
          </ac:spMkLst>
        </pc:spChg>
        <pc:spChg chg="add mod">
          <ac:chgData name="Gobi m" userId="1eba62bf-b4fb-42a6-8863-da75c69c868c" providerId="ADAL" clId="{815E16DD-57AB-4ACD-B5C1-16659924BD35}" dt="2025-06-26T11:40:23.788" v="1189" actId="403"/>
          <ac:spMkLst>
            <pc:docMk/>
            <pc:sldMk cId="1741025606" sldId="2478"/>
            <ac:spMk id="20" creationId="{705E865C-09B9-DBBE-4A66-1FF1F93B1BC7}"/>
          </ac:spMkLst>
        </pc:spChg>
        <pc:spChg chg="add mod">
          <ac:chgData name="Gobi m" userId="1eba62bf-b4fb-42a6-8863-da75c69c868c" providerId="ADAL" clId="{815E16DD-57AB-4ACD-B5C1-16659924BD35}" dt="2025-06-26T11:40:26.729" v="1190" actId="403"/>
          <ac:spMkLst>
            <pc:docMk/>
            <pc:sldMk cId="1741025606" sldId="2478"/>
            <ac:spMk id="21" creationId="{824FFF4F-ACEE-AC3F-8AB0-3108A789B8B5}"/>
          </ac:spMkLst>
        </pc:spChg>
        <pc:spChg chg="add mod">
          <ac:chgData name="Gobi m" userId="1eba62bf-b4fb-42a6-8863-da75c69c868c" providerId="ADAL" clId="{815E16DD-57AB-4ACD-B5C1-16659924BD35}" dt="2025-06-26T11:02:48.879" v="551" actId="1076"/>
          <ac:spMkLst>
            <pc:docMk/>
            <pc:sldMk cId="1741025606" sldId="2478"/>
            <ac:spMk id="22" creationId="{43C2A1A9-E88F-41C9-6D45-F2AB3F10D72B}"/>
          </ac:spMkLst>
        </pc:spChg>
        <pc:spChg chg="add mod">
          <ac:chgData name="Gobi m" userId="1eba62bf-b4fb-42a6-8863-da75c69c868c" providerId="ADAL" clId="{815E16DD-57AB-4ACD-B5C1-16659924BD35}" dt="2025-06-26T11:02:48.879" v="551" actId="1076"/>
          <ac:spMkLst>
            <pc:docMk/>
            <pc:sldMk cId="1741025606" sldId="2478"/>
            <ac:spMk id="23" creationId="{CDE542D7-7A9D-9B86-E4F1-445912A0B510}"/>
          </ac:spMkLst>
        </pc:spChg>
        <pc:spChg chg="add mod">
          <ac:chgData name="Gobi m" userId="1eba62bf-b4fb-42a6-8863-da75c69c868c" providerId="ADAL" clId="{815E16DD-57AB-4ACD-B5C1-16659924BD35}" dt="2025-06-26T11:02:48.879" v="551" actId="1076"/>
          <ac:spMkLst>
            <pc:docMk/>
            <pc:sldMk cId="1741025606" sldId="2478"/>
            <ac:spMk id="24" creationId="{E94107F2-38C5-5419-8BA9-575A6620CC6E}"/>
          </ac:spMkLst>
        </pc:spChg>
        <pc:spChg chg="add mod">
          <ac:chgData name="Gobi m" userId="1eba62bf-b4fb-42a6-8863-da75c69c868c" providerId="ADAL" clId="{815E16DD-57AB-4ACD-B5C1-16659924BD35}" dt="2025-06-26T11:02:48.879" v="551" actId="1076"/>
          <ac:spMkLst>
            <pc:docMk/>
            <pc:sldMk cId="1741025606" sldId="2478"/>
            <ac:spMk id="25" creationId="{BFB1CD3F-8197-A222-53DC-9917A5ADF765}"/>
          </ac:spMkLst>
        </pc:spChg>
        <pc:grpChg chg="add mod">
          <ac:chgData name="Gobi m" userId="1eba62bf-b4fb-42a6-8863-da75c69c868c" providerId="ADAL" clId="{815E16DD-57AB-4ACD-B5C1-16659924BD35}" dt="2025-06-26T11:02:48.879" v="551" actId="1076"/>
          <ac:grpSpMkLst>
            <pc:docMk/>
            <pc:sldMk cId="1741025606" sldId="2478"/>
            <ac:grpSpMk id="4" creationId="{ED064BE3-28FE-8187-D40C-0D28842660FB}"/>
          </ac:grpSpMkLst>
        </pc:grpChg>
        <pc:grpChg chg="add mod">
          <ac:chgData name="Gobi m" userId="1eba62bf-b4fb-42a6-8863-da75c69c868c" providerId="ADAL" clId="{815E16DD-57AB-4ACD-B5C1-16659924BD35}" dt="2025-06-26T11:02:48.879" v="551" actId="1076"/>
          <ac:grpSpMkLst>
            <pc:docMk/>
            <pc:sldMk cId="1741025606" sldId="2478"/>
            <ac:grpSpMk id="7" creationId="{6B7E516D-AFF5-3020-83F2-2E76AF5A9EFD}"/>
          </ac:grpSpMkLst>
        </pc:grpChg>
        <pc:grpChg chg="add mod">
          <ac:chgData name="Gobi m" userId="1eba62bf-b4fb-42a6-8863-da75c69c868c" providerId="ADAL" clId="{815E16DD-57AB-4ACD-B5C1-16659924BD35}" dt="2025-06-26T11:02:48.879" v="551" actId="1076"/>
          <ac:grpSpMkLst>
            <pc:docMk/>
            <pc:sldMk cId="1741025606" sldId="2478"/>
            <ac:grpSpMk id="10" creationId="{2561AB9D-0E4A-D952-4DF3-C0C4EADB55DD}"/>
          </ac:grpSpMkLst>
        </pc:grpChg>
        <pc:grpChg chg="add mod">
          <ac:chgData name="Gobi m" userId="1eba62bf-b4fb-42a6-8863-da75c69c868c" providerId="ADAL" clId="{815E16DD-57AB-4ACD-B5C1-16659924BD35}" dt="2025-06-26T11:02:48.879" v="551" actId="1076"/>
          <ac:grpSpMkLst>
            <pc:docMk/>
            <pc:sldMk cId="1741025606" sldId="2478"/>
            <ac:grpSpMk id="13" creationId="{32EB6178-C341-C77E-3CDF-49B6DD93CE6A}"/>
          </ac:grpSpMkLst>
        </pc:grpChg>
      </pc:sldChg>
      <pc:sldChg chg="addSp delSp modSp new mod modTransition">
        <pc:chgData name="Gobi m" userId="1eba62bf-b4fb-42a6-8863-da75c69c868c" providerId="ADAL" clId="{815E16DD-57AB-4ACD-B5C1-16659924BD35}" dt="2025-06-27T08:19:38.312" v="1723"/>
        <pc:sldMkLst>
          <pc:docMk/>
          <pc:sldMk cId="2932063689" sldId="2479"/>
        </pc:sldMkLst>
        <pc:spChg chg="add del mod">
          <ac:chgData name="Gobi m" userId="1eba62bf-b4fb-42a6-8863-da75c69c868c" providerId="ADAL" clId="{815E16DD-57AB-4ACD-B5C1-16659924BD35}" dt="2025-06-27T08:19:36.618" v="1721" actId="478"/>
          <ac:spMkLst>
            <pc:docMk/>
            <pc:sldMk cId="2932063689" sldId="2479"/>
            <ac:spMk id="2" creationId="{4B4BFC49-689C-57DD-B4EA-8BDDE1BB9F04}"/>
          </ac:spMkLst>
        </pc:spChg>
        <pc:spChg chg="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57" creationId="{CF299B39-A89D-556D-2DAD-890B8ADC93CA}"/>
          </ac:spMkLst>
        </pc:spChg>
        <pc:spChg chg="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58" creationId="{FCB3103A-34CC-A723-3312-531BCC6F7837}"/>
          </ac:spMkLst>
        </pc:spChg>
        <pc:spChg chg="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60" creationId="{D68AB61C-9819-4C39-FB8E-AAB2A055F2DB}"/>
          </ac:spMkLst>
        </pc:spChg>
        <pc:spChg chg="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61" creationId="{EA3AE4F8-6792-2FE9-8ADF-E9DC054C4B9F}"/>
          </ac:spMkLst>
        </pc:spChg>
        <pc:spChg chg="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63" creationId="{5F906118-7F40-954A-98D0-15909DC1B7E3}"/>
          </ac:spMkLst>
        </pc:spChg>
        <pc:spChg chg="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64" creationId="{6356431E-6E93-0C7D-6E8C-8CF7E552E4ED}"/>
          </ac:spMkLst>
        </pc:spChg>
        <pc:spChg chg="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66" creationId="{8F059859-FFBC-6476-AB8A-8277E68CF165}"/>
          </ac:spMkLst>
        </pc:spChg>
        <pc:spChg chg="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67" creationId="{3362B391-21EC-766C-CE15-9EACE6E28CF1}"/>
          </ac:spMkLst>
        </pc:spChg>
        <pc:spChg chg="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69" creationId="{8E241D05-B90A-F955-B10D-5121F430D3B0}"/>
          </ac:spMkLst>
        </pc:spChg>
        <pc:spChg chg="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70" creationId="{A6CBEFB2-93D8-48B9-982C-E1EF9EB4F674}"/>
          </ac:spMkLst>
        </pc:spChg>
        <pc:spChg chg="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72" creationId="{380643C4-4654-95E8-4778-8233BF4187D7}"/>
          </ac:spMkLst>
        </pc:spChg>
        <pc:spChg chg="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73" creationId="{D29229A1-905B-D243-B978-9FE543968815}"/>
          </ac:spMkLst>
        </pc:spChg>
        <pc:spChg chg="mod">
          <ac:chgData name="Gobi m" userId="1eba62bf-b4fb-42a6-8863-da75c69c868c" providerId="ADAL" clId="{815E16DD-57AB-4ACD-B5C1-16659924BD35}" dt="2025-06-26T11:18:55.156" v="871" actId="14100"/>
          <ac:spMkLst>
            <pc:docMk/>
            <pc:sldMk cId="2932063689" sldId="2479"/>
            <ac:spMk id="75" creationId="{522A4628-7507-BDB6-0C60-D075F611B0FE}"/>
          </ac:spMkLst>
        </pc:spChg>
        <pc:spChg chg="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76" creationId="{58C71D87-A2A1-F04A-9036-060E50A1D46C}"/>
          </ac:spMkLst>
        </pc:spChg>
        <pc:spChg chg="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78" creationId="{272F28E0-D1DA-1F2A-2F13-ABABF3C1F32C}"/>
          </ac:spMkLst>
        </pc:spChg>
        <pc:spChg chg="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79" creationId="{69211588-433A-D523-6827-CB68030AE288}"/>
          </ac:spMkLst>
        </pc:spChg>
        <pc:spChg chg="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81" creationId="{1820BDDD-BD20-0E3E-BE2D-19D3795B08FB}"/>
          </ac:spMkLst>
        </pc:spChg>
        <pc:spChg chg="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82" creationId="{F878B1F1-EA4E-3C6B-4457-47CA5B79AAE4}"/>
          </ac:spMkLst>
        </pc:spChg>
        <pc:spChg chg="add 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83" creationId="{722DFBC4-1DF5-732D-29A8-0B9AF238BEDB}"/>
          </ac:spMkLst>
        </pc:spChg>
        <pc:spChg chg="add 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84" creationId="{B5EF6532-6B48-41AB-2F88-BDBC3BA8704D}"/>
          </ac:spMkLst>
        </pc:spChg>
        <pc:spChg chg="add 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85" creationId="{9EC5CB38-7744-DB8C-1ECF-E23A7FE96178}"/>
          </ac:spMkLst>
        </pc:spChg>
        <pc:spChg chg="add mod">
          <ac:chgData name="Gobi m" userId="1eba62bf-b4fb-42a6-8863-da75c69c868c" providerId="ADAL" clId="{815E16DD-57AB-4ACD-B5C1-16659924BD35}" dt="2025-06-26T11:18:37.654" v="869" actId="14100"/>
          <ac:spMkLst>
            <pc:docMk/>
            <pc:sldMk cId="2932063689" sldId="2479"/>
            <ac:spMk id="86" creationId="{E9F115DB-3E31-A285-0887-3CFED0180BCF}"/>
          </ac:spMkLst>
        </pc:spChg>
        <pc:spChg chg="add 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87" creationId="{60432407-B8A8-5533-7E5B-070011372D78}"/>
          </ac:spMkLst>
        </pc:spChg>
        <pc:spChg chg="add 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88" creationId="{4DF4B7DC-E15C-DDBF-E016-CD27F4A81F2C}"/>
          </ac:spMkLst>
        </pc:spChg>
        <pc:spChg chg="add 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89" creationId="{CD42B535-DA6E-1073-D014-47A2202C2D80}"/>
          </ac:spMkLst>
        </pc:spChg>
        <pc:spChg chg="add 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90" creationId="{74E7D463-3C1F-CE77-EC6E-4B6E8F49624F}"/>
          </ac:spMkLst>
        </pc:spChg>
        <pc:spChg chg="add mod">
          <ac:chgData name="Gobi m" userId="1eba62bf-b4fb-42a6-8863-da75c69c868c" providerId="ADAL" clId="{815E16DD-57AB-4ACD-B5C1-16659924BD35}" dt="2025-06-26T11:15:25.405" v="814" actId="403"/>
          <ac:spMkLst>
            <pc:docMk/>
            <pc:sldMk cId="2932063689" sldId="2479"/>
            <ac:spMk id="91" creationId="{A75F1600-A451-B21E-3C29-1EE535779882}"/>
          </ac:spMkLst>
        </pc:spChg>
        <pc:spChg chg="add mod">
          <ac:chgData name="Gobi m" userId="1eba62bf-b4fb-42a6-8863-da75c69c868c" providerId="ADAL" clId="{815E16DD-57AB-4ACD-B5C1-16659924BD35}" dt="2025-06-27T08:08:38.125" v="1555" actId="1076"/>
          <ac:spMkLst>
            <pc:docMk/>
            <pc:sldMk cId="2932063689" sldId="2479"/>
            <ac:spMk id="92" creationId="{6C7D4493-248E-9E40-21F6-50D20CF39B9D}"/>
          </ac:spMkLst>
        </pc:spChg>
        <pc:spChg chg="add mod">
          <ac:chgData name="Gobi m" userId="1eba62bf-b4fb-42a6-8863-da75c69c868c" providerId="ADAL" clId="{815E16DD-57AB-4ACD-B5C1-16659924BD35}" dt="2025-06-27T08:10:23.790" v="1571" actId="1076"/>
          <ac:spMkLst>
            <pc:docMk/>
            <pc:sldMk cId="2932063689" sldId="2479"/>
            <ac:spMk id="93" creationId="{83BC435F-4050-E0B3-3189-8B23A19CC858}"/>
          </ac:spMkLst>
        </pc:spChg>
        <pc:spChg chg="add mod">
          <ac:chgData name="Gobi m" userId="1eba62bf-b4fb-42a6-8863-da75c69c868c" providerId="ADAL" clId="{815E16DD-57AB-4ACD-B5C1-16659924BD35}" dt="2025-06-27T08:09:25.941" v="1563" actId="1076"/>
          <ac:spMkLst>
            <pc:docMk/>
            <pc:sldMk cId="2932063689" sldId="2479"/>
            <ac:spMk id="94" creationId="{E2318762-0851-0B84-137B-9FAC7581758C}"/>
          </ac:spMkLst>
        </pc:spChg>
        <pc:spChg chg="add mod">
          <ac:chgData name="Gobi m" userId="1eba62bf-b4fb-42a6-8863-da75c69c868c" providerId="ADAL" clId="{815E16DD-57AB-4ACD-B5C1-16659924BD35}" dt="2025-06-27T08:09:35.758" v="1565" actId="14100"/>
          <ac:spMkLst>
            <pc:docMk/>
            <pc:sldMk cId="2932063689" sldId="2479"/>
            <ac:spMk id="95" creationId="{634FC962-363D-FC96-641B-AF7E0CAADB8A}"/>
          </ac:spMkLst>
        </pc:spChg>
        <pc:spChg chg="add mod">
          <ac:chgData name="Gobi m" userId="1eba62bf-b4fb-42a6-8863-da75c69c868c" providerId="ADAL" clId="{815E16DD-57AB-4ACD-B5C1-16659924BD35}" dt="2025-06-27T08:10:18.806" v="1570" actId="1076"/>
          <ac:spMkLst>
            <pc:docMk/>
            <pc:sldMk cId="2932063689" sldId="2479"/>
            <ac:spMk id="96" creationId="{712EB1C2-CD1C-AF42-6CA7-6398E84E5894}"/>
          </ac:spMkLst>
        </pc:spChg>
        <pc:spChg chg="add mod">
          <ac:chgData name="Gobi m" userId="1eba62bf-b4fb-42a6-8863-da75c69c868c" providerId="ADAL" clId="{815E16DD-57AB-4ACD-B5C1-16659924BD35}" dt="2025-06-27T08:09:12.852" v="1561" actId="1076"/>
          <ac:spMkLst>
            <pc:docMk/>
            <pc:sldMk cId="2932063689" sldId="2479"/>
            <ac:spMk id="97" creationId="{F8FAC528-FBFC-F7F6-8CBB-EF372B5E673E}"/>
          </ac:spMkLst>
        </pc:spChg>
        <pc:spChg chg="add mod">
          <ac:chgData name="Gobi m" userId="1eba62bf-b4fb-42a6-8863-da75c69c868c" providerId="ADAL" clId="{815E16DD-57AB-4ACD-B5C1-16659924BD35}" dt="2025-06-27T08:08:28.805" v="1552" actId="1076"/>
          <ac:spMkLst>
            <pc:docMk/>
            <pc:sldMk cId="2932063689" sldId="2479"/>
            <ac:spMk id="98" creationId="{72BC8CC8-22D1-7D21-3DEA-588F7143B623}"/>
          </ac:spMkLst>
        </pc:spChg>
        <pc:spChg chg="add mod">
          <ac:chgData name="Gobi m" userId="1eba62bf-b4fb-42a6-8863-da75c69c868c" providerId="ADAL" clId="{815E16DD-57AB-4ACD-B5C1-16659924BD35}" dt="2025-06-27T08:08:42.293" v="1556" actId="1076"/>
          <ac:spMkLst>
            <pc:docMk/>
            <pc:sldMk cId="2932063689" sldId="2479"/>
            <ac:spMk id="99" creationId="{1ACC4931-01CE-A853-9936-302849830129}"/>
          </ac:spMkLst>
        </pc:spChg>
        <pc:spChg chg="add mod">
          <ac:chgData name="Gobi m" userId="1eba62bf-b4fb-42a6-8863-da75c69c868c" providerId="ADAL" clId="{815E16DD-57AB-4ACD-B5C1-16659924BD35}" dt="2025-06-27T08:10:06.750" v="1569" actId="1076"/>
          <ac:spMkLst>
            <pc:docMk/>
            <pc:sldMk cId="2932063689" sldId="2479"/>
            <ac:spMk id="100" creationId="{D760E950-0A5A-5E5E-48D4-5A7C4D880C01}"/>
          </ac:spMkLst>
        </pc:spChg>
        <pc:spChg chg="add mod">
          <ac:chgData name="Gobi m" userId="1eba62bf-b4fb-42a6-8863-da75c69c868c" providerId="ADAL" clId="{815E16DD-57AB-4ACD-B5C1-16659924BD35}" dt="2025-06-27T08:09:44.718" v="1566" actId="1076"/>
          <ac:spMkLst>
            <pc:docMk/>
            <pc:sldMk cId="2932063689" sldId="2479"/>
            <ac:spMk id="101" creationId="{8ECBF8B7-22DE-01CB-A844-6FBBFBB59454}"/>
          </ac:spMkLst>
        </pc:spChg>
        <pc:spChg chg="add mod">
          <ac:chgData name="Gobi m" userId="1eba62bf-b4fb-42a6-8863-da75c69c868c" providerId="ADAL" clId="{815E16DD-57AB-4ACD-B5C1-16659924BD35}" dt="2025-06-27T08:08:32.180" v="1553" actId="1076"/>
          <ac:spMkLst>
            <pc:docMk/>
            <pc:sldMk cId="2932063689" sldId="2479"/>
            <ac:spMk id="102" creationId="{D47F69FB-C28C-731C-E484-2E2B57214CF4}"/>
          </ac:spMkLst>
        </pc:spChg>
        <pc:spChg chg="add mod">
          <ac:chgData name="Gobi m" userId="1eba62bf-b4fb-42a6-8863-da75c69c868c" providerId="ADAL" clId="{815E16DD-57AB-4ACD-B5C1-16659924BD35}" dt="2025-06-27T08:08:44.428" v="1557" actId="1076"/>
          <ac:spMkLst>
            <pc:docMk/>
            <pc:sldMk cId="2932063689" sldId="2479"/>
            <ac:spMk id="103" creationId="{ECEFB69F-FC24-A32A-2AA0-515882C00658}"/>
          </ac:spMkLst>
        </pc:spChg>
        <pc:spChg chg="add mod">
          <ac:chgData name="Gobi m" userId="1eba62bf-b4fb-42a6-8863-da75c69c868c" providerId="ADAL" clId="{815E16DD-57AB-4ACD-B5C1-16659924BD35}" dt="2025-06-27T08:10:01.093" v="1567" actId="1076"/>
          <ac:spMkLst>
            <pc:docMk/>
            <pc:sldMk cId="2932063689" sldId="2479"/>
            <ac:spMk id="104" creationId="{775141E9-A1EA-468A-5D6F-9E98ED1F787B}"/>
          </ac:spMkLst>
        </pc:spChg>
        <pc:spChg chg="add mod">
          <ac:chgData name="Gobi m" userId="1eba62bf-b4fb-42a6-8863-da75c69c868c" providerId="ADAL" clId="{815E16DD-57AB-4ACD-B5C1-16659924BD35}" dt="2025-06-26T11:20:07.872" v="896" actId="1076"/>
          <ac:spMkLst>
            <pc:docMk/>
            <pc:sldMk cId="2932063689" sldId="2479"/>
            <ac:spMk id="105" creationId="{2415A6A3-B5D3-66CD-72D4-405542864534}"/>
          </ac:spMkLst>
        </pc:spChg>
        <pc:spChg chg="add mod">
          <ac:chgData name="Gobi m" userId="1eba62bf-b4fb-42a6-8863-da75c69c868c" providerId="ADAL" clId="{815E16DD-57AB-4ACD-B5C1-16659924BD35}" dt="2025-06-27T08:09:16.406" v="1562" actId="1076"/>
          <ac:spMkLst>
            <pc:docMk/>
            <pc:sldMk cId="2932063689" sldId="2479"/>
            <ac:spMk id="106" creationId="{60FA2F00-B32F-5252-B961-B631F72DE81E}"/>
          </ac:spMkLst>
        </pc:spChg>
        <pc:spChg chg="add mod">
          <ac:chgData name="Gobi m" userId="1eba62bf-b4fb-42a6-8863-da75c69c868c" providerId="ADAL" clId="{815E16DD-57AB-4ACD-B5C1-16659924BD35}" dt="2025-06-27T08:08:36.028" v="1554" actId="1076"/>
          <ac:spMkLst>
            <pc:docMk/>
            <pc:sldMk cId="2932063689" sldId="2479"/>
            <ac:spMk id="107" creationId="{96E05DCF-D853-006E-2320-757BEE5C6913}"/>
          </ac:spMkLst>
        </pc:spChg>
        <pc:grpChg chg="add mod">
          <ac:chgData name="Gobi m" userId="1eba62bf-b4fb-42a6-8863-da75c69c868c" providerId="ADAL" clId="{815E16DD-57AB-4ACD-B5C1-16659924BD35}" dt="2025-06-26T11:15:22.684" v="812" actId="1038"/>
          <ac:grpSpMkLst>
            <pc:docMk/>
            <pc:sldMk cId="2932063689" sldId="2479"/>
            <ac:grpSpMk id="56" creationId="{3F6F91B5-11F4-76C1-3116-0B3B800C7606}"/>
          </ac:grpSpMkLst>
        </pc:grpChg>
        <pc:grpChg chg="add mod">
          <ac:chgData name="Gobi m" userId="1eba62bf-b4fb-42a6-8863-da75c69c868c" providerId="ADAL" clId="{815E16DD-57AB-4ACD-B5C1-16659924BD35}" dt="2025-06-26T11:15:22.684" v="812" actId="1038"/>
          <ac:grpSpMkLst>
            <pc:docMk/>
            <pc:sldMk cId="2932063689" sldId="2479"/>
            <ac:grpSpMk id="59" creationId="{7B017DE8-9E7E-77D2-9D4B-584296E45EB8}"/>
          </ac:grpSpMkLst>
        </pc:grpChg>
        <pc:grpChg chg="add mod">
          <ac:chgData name="Gobi m" userId="1eba62bf-b4fb-42a6-8863-da75c69c868c" providerId="ADAL" clId="{815E16DD-57AB-4ACD-B5C1-16659924BD35}" dt="2025-06-26T11:15:22.684" v="812" actId="1038"/>
          <ac:grpSpMkLst>
            <pc:docMk/>
            <pc:sldMk cId="2932063689" sldId="2479"/>
            <ac:grpSpMk id="62" creationId="{4ABE40D2-867E-4952-BD73-4BEB9ECADDC0}"/>
          </ac:grpSpMkLst>
        </pc:grpChg>
        <pc:grpChg chg="add mod">
          <ac:chgData name="Gobi m" userId="1eba62bf-b4fb-42a6-8863-da75c69c868c" providerId="ADAL" clId="{815E16DD-57AB-4ACD-B5C1-16659924BD35}" dt="2025-06-26T11:15:22.684" v="812" actId="1038"/>
          <ac:grpSpMkLst>
            <pc:docMk/>
            <pc:sldMk cId="2932063689" sldId="2479"/>
            <ac:grpSpMk id="65" creationId="{769D9EA6-35AC-E120-FBD8-0C26ECB99314}"/>
          </ac:grpSpMkLst>
        </pc:grpChg>
        <pc:grpChg chg="add mod">
          <ac:chgData name="Gobi m" userId="1eba62bf-b4fb-42a6-8863-da75c69c868c" providerId="ADAL" clId="{815E16DD-57AB-4ACD-B5C1-16659924BD35}" dt="2025-06-26T11:15:22.684" v="812" actId="1038"/>
          <ac:grpSpMkLst>
            <pc:docMk/>
            <pc:sldMk cId="2932063689" sldId="2479"/>
            <ac:grpSpMk id="68" creationId="{E03E0FFA-9C20-5583-5812-DD7B867E31FC}"/>
          </ac:grpSpMkLst>
        </pc:grpChg>
        <pc:grpChg chg="add mod">
          <ac:chgData name="Gobi m" userId="1eba62bf-b4fb-42a6-8863-da75c69c868c" providerId="ADAL" clId="{815E16DD-57AB-4ACD-B5C1-16659924BD35}" dt="2025-06-26T11:15:22.684" v="812" actId="1038"/>
          <ac:grpSpMkLst>
            <pc:docMk/>
            <pc:sldMk cId="2932063689" sldId="2479"/>
            <ac:grpSpMk id="71" creationId="{31F878EB-C53E-5671-E073-968921160E8E}"/>
          </ac:grpSpMkLst>
        </pc:grpChg>
        <pc:grpChg chg="add mod">
          <ac:chgData name="Gobi m" userId="1eba62bf-b4fb-42a6-8863-da75c69c868c" providerId="ADAL" clId="{815E16DD-57AB-4ACD-B5C1-16659924BD35}" dt="2025-06-26T11:15:22.684" v="812" actId="1038"/>
          <ac:grpSpMkLst>
            <pc:docMk/>
            <pc:sldMk cId="2932063689" sldId="2479"/>
            <ac:grpSpMk id="74" creationId="{3364FB49-CD39-2C84-EB86-D259828A0D9A}"/>
          </ac:grpSpMkLst>
        </pc:grpChg>
        <pc:grpChg chg="add mod">
          <ac:chgData name="Gobi m" userId="1eba62bf-b4fb-42a6-8863-da75c69c868c" providerId="ADAL" clId="{815E16DD-57AB-4ACD-B5C1-16659924BD35}" dt="2025-06-26T11:15:22.684" v="812" actId="1038"/>
          <ac:grpSpMkLst>
            <pc:docMk/>
            <pc:sldMk cId="2932063689" sldId="2479"/>
            <ac:grpSpMk id="77" creationId="{9DA3FA16-2A46-A4AD-5D07-5C2BF1424E84}"/>
          </ac:grpSpMkLst>
        </pc:grpChg>
        <pc:grpChg chg="add mod">
          <ac:chgData name="Gobi m" userId="1eba62bf-b4fb-42a6-8863-da75c69c868c" providerId="ADAL" clId="{815E16DD-57AB-4ACD-B5C1-16659924BD35}" dt="2025-06-26T11:15:22.684" v="812" actId="1038"/>
          <ac:grpSpMkLst>
            <pc:docMk/>
            <pc:sldMk cId="2932063689" sldId="2479"/>
            <ac:grpSpMk id="80" creationId="{329707A1-ADC7-D846-2054-32F901B6BCAF}"/>
          </ac:grpSpMkLst>
        </pc:grpChg>
      </pc:sldChg>
      <pc:sldChg chg="addSp delSp modSp new mod modTransition">
        <pc:chgData name="Gobi m" userId="1eba62bf-b4fb-42a6-8863-da75c69c868c" providerId="ADAL" clId="{815E16DD-57AB-4ACD-B5C1-16659924BD35}" dt="2025-06-27T08:10:46.786" v="1572" actId="108"/>
        <pc:sldMkLst>
          <pc:docMk/>
          <pc:sldMk cId="3072482286" sldId="2480"/>
        </pc:sldMkLst>
        <pc:spChg chg="mod">
          <ac:chgData name="Gobi m" userId="1eba62bf-b4fb-42a6-8863-da75c69c868c" providerId="ADAL" clId="{815E16DD-57AB-4ACD-B5C1-16659924BD35}" dt="2025-06-27T08:10:46.786" v="1572" actId="108"/>
          <ac:spMkLst>
            <pc:docMk/>
            <pc:sldMk cId="3072482286" sldId="2480"/>
            <ac:spMk id="2" creationId="{3AD26976-DF76-8D31-7C2B-16FBC534305C}"/>
          </ac:spMkLst>
        </pc:spChg>
        <pc:graphicFrameChg chg="add mod modGraphic">
          <ac:chgData name="Gobi m" userId="1eba62bf-b4fb-42a6-8863-da75c69c868c" providerId="ADAL" clId="{815E16DD-57AB-4ACD-B5C1-16659924BD35}" dt="2025-06-26T12:10:42.844" v="1519"/>
          <ac:graphicFrameMkLst>
            <pc:docMk/>
            <pc:sldMk cId="3072482286" sldId="2480"/>
            <ac:graphicFrameMk id="12" creationId="{591E19D2-4C4F-1DE1-D711-589039D6C283}"/>
          </ac:graphicFrameMkLst>
        </pc:graphicFrameChg>
      </pc:sldChg>
      <pc:sldChg chg="modSp modTransition">
        <pc:chgData name="Gobi m" userId="1eba62bf-b4fb-42a6-8863-da75c69c868c" providerId="ADAL" clId="{815E16DD-57AB-4ACD-B5C1-16659924BD35}" dt="2025-06-27T06:10:10.318" v="1524"/>
        <pc:sldMkLst>
          <pc:docMk/>
          <pc:sldMk cId="2607012924" sldId="2481"/>
        </pc:sldMkLst>
        <pc:spChg chg="mod">
          <ac:chgData name="Gobi m" userId="1eba62bf-b4fb-42a6-8863-da75c69c868c" providerId="ADAL" clId="{815E16DD-57AB-4ACD-B5C1-16659924BD35}" dt="2025-06-27T06:10:10.318" v="1524"/>
          <ac:spMkLst>
            <pc:docMk/>
            <pc:sldMk cId="2607012924" sldId="2481"/>
            <ac:spMk id="2" creationId="{3B93F8B1-5364-2824-F16E-D2A90876B0AF}"/>
          </ac:spMkLst>
        </pc:spChg>
      </pc:sldChg>
      <pc:sldChg chg="modSp modTransition">
        <pc:chgData name="Gobi m" userId="1eba62bf-b4fb-42a6-8863-da75c69c868c" providerId="ADAL" clId="{815E16DD-57AB-4ACD-B5C1-16659924BD35}" dt="2025-06-27T06:10:10.318" v="1524"/>
        <pc:sldMkLst>
          <pc:docMk/>
          <pc:sldMk cId="1402889183" sldId="2482"/>
        </pc:sldMkLst>
        <pc:spChg chg="mod">
          <ac:chgData name="Gobi m" userId="1eba62bf-b4fb-42a6-8863-da75c69c868c" providerId="ADAL" clId="{815E16DD-57AB-4ACD-B5C1-16659924BD35}" dt="2025-06-27T06:10:10.318" v="1524"/>
          <ac:spMkLst>
            <pc:docMk/>
            <pc:sldMk cId="1402889183" sldId="2482"/>
            <ac:spMk id="2" creationId="{5887E61F-49DA-0FBA-0B69-887F9A615EB5}"/>
          </ac:spMkLst>
        </pc:spChg>
      </pc:sldChg>
      <pc:sldChg chg="modSp modTransition">
        <pc:chgData name="Gobi m" userId="1eba62bf-b4fb-42a6-8863-da75c69c868c" providerId="ADAL" clId="{815E16DD-57AB-4ACD-B5C1-16659924BD35}" dt="2025-06-27T06:10:10.318" v="1524"/>
        <pc:sldMkLst>
          <pc:docMk/>
          <pc:sldMk cId="1729546108" sldId="2483"/>
        </pc:sldMkLst>
        <pc:spChg chg="mod">
          <ac:chgData name="Gobi m" userId="1eba62bf-b4fb-42a6-8863-da75c69c868c" providerId="ADAL" clId="{815E16DD-57AB-4ACD-B5C1-16659924BD35}" dt="2025-06-27T06:10:10.318" v="1524"/>
          <ac:spMkLst>
            <pc:docMk/>
            <pc:sldMk cId="1729546108" sldId="2483"/>
            <ac:spMk id="2" creationId="{EF161E17-311F-276B-64F9-014A953522D2}"/>
          </ac:spMkLst>
        </pc:spChg>
      </pc:sldChg>
      <pc:sldChg chg="delSp modSp add mod">
        <pc:chgData name="Gobi m" userId="1eba62bf-b4fb-42a6-8863-da75c69c868c" providerId="ADAL" clId="{815E16DD-57AB-4ACD-B5C1-16659924BD35}" dt="2025-06-27T08:27:05.622" v="1917" actId="14100"/>
        <pc:sldMkLst>
          <pc:docMk/>
          <pc:sldMk cId="3208082139" sldId="2147481085"/>
        </pc:sldMkLst>
        <pc:picChg chg="mod">
          <ac:chgData name="Gobi m" userId="1eba62bf-b4fb-42a6-8863-da75c69c868c" providerId="ADAL" clId="{815E16DD-57AB-4ACD-B5C1-16659924BD35}" dt="2025-06-27T08:27:05.622" v="1917" actId="14100"/>
          <ac:picMkLst>
            <pc:docMk/>
            <pc:sldMk cId="3208082139" sldId="2147481085"/>
            <ac:picMk id="23" creationId="{21BB5D44-F4A9-C518-1558-D993B36C715C}"/>
          </ac:picMkLst>
        </pc:picChg>
      </pc:sldChg>
      <pc:sldMasterChg chg="addSp">
        <pc:chgData name="Gobi m" userId="1eba62bf-b4fb-42a6-8863-da75c69c868c" providerId="ADAL" clId="{815E16DD-57AB-4ACD-B5C1-16659924BD35}" dt="2025-06-27T06:09:33.046" v="1520"/>
        <pc:sldMasterMkLst>
          <pc:docMk/>
          <pc:sldMasterMk cId="519086644" sldId="2147483716"/>
        </pc:sldMasterMkLst>
      </pc:sldMasterChg>
    </pc:docChg>
  </pc:docChgLst>
  <pc:docChgLst>
    <pc:chgData name="Hemant Rathi" userId="S::hemant.rathi@dsm-firmenich.com::cee80f2b-0a62-4fef-b674-62e512e48cce" providerId="AD" clId="Web-{D4C77B48-F504-CAAD-C26D-384E5DBA97E8}"/>
    <pc:docChg chg="addSld modSld">
      <pc:chgData name="Hemant Rathi" userId="S::hemant.rathi@dsm-firmenich.com::cee80f2b-0a62-4fef-b674-62e512e48cce" providerId="AD" clId="Web-{D4C77B48-F504-CAAD-C26D-384E5DBA97E8}" dt="2025-06-26T15:03:31.724" v="99" actId="14100"/>
      <pc:docMkLst>
        <pc:docMk/>
      </pc:docMkLst>
      <pc:sldChg chg="addSp modSp mod modTransition modClrScheme chgLayout">
        <pc:chgData name="Hemant Rathi" userId="S::hemant.rathi@dsm-firmenich.com::cee80f2b-0a62-4fef-b674-62e512e48cce" providerId="AD" clId="Web-{D4C77B48-F504-CAAD-C26D-384E5DBA97E8}" dt="2025-06-26T15:03:31.724" v="99" actId="14100"/>
        <pc:sldMkLst>
          <pc:docMk/>
          <pc:sldMk cId="2393806930" sldId="2475"/>
        </pc:sldMkLst>
        <pc:spChg chg="mod ord">
          <ac:chgData name="Hemant Rathi" userId="S::hemant.rathi@dsm-firmenich.com::cee80f2b-0a62-4fef-b674-62e512e48cce" providerId="AD" clId="Web-{D4C77B48-F504-CAAD-C26D-384E5DBA97E8}" dt="2025-06-26T15:03:18.145" v="96"/>
          <ac:spMkLst>
            <pc:docMk/>
            <pc:sldMk cId="2393806930" sldId="2475"/>
            <ac:spMk id="2" creationId="{E58509B8-883F-2AB6-A241-DE45486F4AAD}"/>
          </ac:spMkLst>
        </pc:spChg>
        <pc:spChg chg="mod ord">
          <ac:chgData name="Hemant Rathi" userId="S::hemant.rathi@dsm-firmenich.com::cee80f2b-0a62-4fef-b674-62e512e48cce" providerId="AD" clId="Web-{D4C77B48-F504-CAAD-C26D-384E5DBA97E8}" dt="2025-06-26T15:03:31.724" v="99" actId="14100"/>
          <ac:spMkLst>
            <pc:docMk/>
            <pc:sldMk cId="2393806930" sldId="2475"/>
            <ac:spMk id="3" creationId="{B7BD87FC-A541-9AC9-4D17-14C621998C71}"/>
          </ac:spMkLst>
        </pc:spChg>
        <pc:spChg chg="add mod ord">
          <ac:chgData name="Hemant Rathi" userId="S::hemant.rathi@dsm-firmenich.com::cee80f2b-0a62-4fef-b674-62e512e48cce" providerId="AD" clId="Web-{D4C77B48-F504-CAAD-C26D-384E5DBA97E8}" dt="2025-06-26T15:03:18.145" v="96"/>
          <ac:spMkLst>
            <pc:docMk/>
            <pc:sldMk cId="2393806930" sldId="2475"/>
            <ac:spMk id="9" creationId="{F52230E1-0B39-AB5B-AD71-A84E4B972E04}"/>
          </ac:spMkLst>
        </pc:spChg>
        <pc:picChg chg="add mod">
          <ac:chgData name="Hemant Rathi" userId="S::hemant.rathi@dsm-firmenich.com::cee80f2b-0a62-4fef-b674-62e512e48cce" providerId="AD" clId="Web-{D4C77B48-F504-CAAD-C26D-384E5DBA97E8}" dt="2025-06-26T15:02:46.081" v="94" actId="14100"/>
          <ac:picMkLst>
            <pc:docMk/>
            <pc:sldMk cId="2393806930" sldId="2475"/>
            <ac:picMk id="4" creationId="{881386DB-33D8-6AD9-F0A5-005EF90C11F5}"/>
          </ac:picMkLst>
        </pc:picChg>
      </pc:sldChg>
      <pc:sldChg chg="modSp add replId">
        <pc:chgData name="Hemant Rathi" userId="S::hemant.rathi@dsm-firmenich.com::cee80f2b-0a62-4fef-b674-62e512e48cce" providerId="AD" clId="Web-{D4C77B48-F504-CAAD-C26D-384E5DBA97E8}" dt="2025-06-26T14:00:20.402" v="81" actId="20577"/>
        <pc:sldMkLst>
          <pc:docMk/>
          <pc:sldMk cId="2607012924" sldId="2481"/>
        </pc:sldMkLst>
        <pc:spChg chg="mod">
          <ac:chgData name="Hemant Rathi" userId="S::hemant.rathi@dsm-firmenich.com::cee80f2b-0a62-4fef-b674-62e512e48cce" providerId="AD" clId="Web-{D4C77B48-F504-CAAD-C26D-384E5DBA97E8}" dt="2025-06-26T14:00:20.402" v="81" actId="20577"/>
          <ac:spMkLst>
            <pc:docMk/>
            <pc:sldMk cId="2607012924" sldId="2481"/>
            <ac:spMk id="2" creationId="{3B93F8B1-5364-2824-F16E-D2A90876B0AF}"/>
          </ac:spMkLst>
        </pc:spChg>
        <pc:spChg chg="mod">
          <ac:chgData name="Hemant Rathi" userId="S::hemant.rathi@dsm-firmenich.com::cee80f2b-0a62-4fef-b674-62e512e48cce" providerId="AD" clId="Web-{D4C77B48-F504-CAAD-C26D-384E5DBA97E8}" dt="2025-06-26T13:56:12.338" v="59" actId="20577"/>
          <ac:spMkLst>
            <pc:docMk/>
            <pc:sldMk cId="2607012924" sldId="2481"/>
            <ac:spMk id="3" creationId="{D90846F0-EA9C-735D-505E-67AD8584E74D}"/>
          </ac:spMkLst>
        </pc:spChg>
      </pc:sldChg>
      <pc:sldChg chg="modSp add replId">
        <pc:chgData name="Hemant Rathi" userId="S::hemant.rathi@dsm-firmenich.com::cee80f2b-0a62-4fef-b674-62e512e48cce" providerId="AD" clId="Web-{D4C77B48-F504-CAAD-C26D-384E5DBA97E8}" dt="2025-06-26T14:00:30.950" v="83" actId="20577"/>
        <pc:sldMkLst>
          <pc:docMk/>
          <pc:sldMk cId="1402889183" sldId="2482"/>
        </pc:sldMkLst>
        <pc:spChg chg="mod">
          <ac:chgData name="Hemant Rathi" userId="S::hemant.rathi@dsm-firmenich.com::cee80f2b-0a62-4fef-b674-62e512e48cce" providerId="AD" clId="Web-{D4C77B48-F504-CAAD-C26D-384E5DBA97E8}" dt="2025-06-26T14:00:30.950" v="83" actId="20577"/>
          <ac:spMkLst>
            <pc:docMk/>
            <pc:sldMk cId="1402889183" sldId="2482"/>
            <ac:spMk id="2" creationId="{5887E61F-49DA-0FBA-0B69-887F9A615EB5}"/>
          </ac:spMkLst>
        </pc:spChg>
        <pc:spChg chg="mod">
          <ac:chgData name="Hemant Rathi" userId="S::hemant.rathi@dsm-firmenich.com::cee80f2b-0a62-4fef-b674-62e512e48cce" providerId="AD" clId="Web-{D4C77B48-F504-CAAD-C26D-384E5DBA97E8}" dt="2025-06-26T13:57:09.529" v="65" actId="20577"/>
          <ac:spMkLst>
            <pc:docMk/>
            <pc:sldMk cId="1402889183" sldId="2482"/>
            <ac:spMk id="3" creationId="{4C92C792-EA19-E348-C8FE-C314A493A6ED}"/>
          </ac:spMkLst>
        </pc:spChg>
      </pc:sldChg>
      <pc:sldChg chg="addSp modSp add replId">
        <pc:chgData name="Hemant Rathi" userId="S::hemant.rathi@dsm-firmenich.com::cee80f2b-0a62-4fef-b674-62e512e48cce" providerId="AD" clId="Web-{D4C77B48-F504-CAAD-C26D-384E5DBA97E8}" dt="2025-06-26T14:00:42.232" v="85" actId="20577"/>
        <pc:sldMkLst>
          <pc:docMk/>
          <pc:sldMk cId="1729546108" sldId="2483"/>
        </pc:sldMkLst>
        <pc:spChg chg="mod">
          <ac:chgData name="Hemant Rathi" userId="S::hemant.rathi@dsm-firmenich.com::cee80f2b-0a62-4fef-b674-62e512e48cce" providerId="AD" clId="Web-{D4C77B48-F504-CAAD-C26D-384E5DBA97E8}" dt="2025-06-26T14:00:42.232" v="85" actId="20577"/>
          <ac:spMkLst>
            <pc:docMk/>
            <pc:sldMk cId="1729546108" sldId="2483"/>
            <ac:spMk id="2" creationId="{EF161E17-311F-276B-64F9-014A953522D2}"/>
          </ac:spMkLst>
        </pc:spChg>
        <pc:spChg chg="mod">
          <ac:chgData name="Hemant Rathi" userId="S::hemant.rathi@dsm-firmenich.com::cee80f2b-0a62-4fef-b674-62e512e48cce" providerId="AD" clId="Web-{D4C77B48-F504-CAAD-C26D-384E5DBA97E8}" dt="2025-06-26T13:58:35.598" v="70" actId="20577"/>
          <ac:spMkLst>
            <pc:docMk/>
            <pc:sldMk cId="1729546108" sldId="2483"/>
            <ac:spMk id="3" creationId="{1893453B-8204-6139-75E8-0983520ADE6B}"/>
          </ac:spMkLst>
        </pc:spChg>
        <pc:picChg chg="add mod">
          <ac:chgData name="Hemant Rathi" userId="S::hemant.rathi@dsm-firmenich.com::cee80f2b-0a62-4fef-b674-62e512e48cce" providerId="AD" clId="Web-{D4C77B48-F504-CAAD-C26D-384E5DBA97E8}" dt="2025-06-26T13:58:54.240" v="74" actId="14100"/>
          <ac:picMkLst>
            <pc:docMk/>
            <pc:sldMk cId="1729546108" sldId="2483"/>
            <ac:picMk id="4" creationId="{90F087C5-4672-DE54-0502-D9B81FF74697}"/>
          </ac:picMkLst>
        </pc:picChg>
      </pc:sldChg>
    </pc:docChg>
  </pc:docChgLst>
  <pc:docChgLst>
    <pc:chgData name="Kushagra Patel" userId="S::kushagra.patel@dsm-firmenich.com::7a3244b4-58ca-496c-9b8d-5d9dca500cdf" providerId="AD" clId="Web-{AAE15488-4D1A-6139-06CD-1818D99EC7BE}"/>
    <pc:docChg chg="modSld">
      <pc:chgData name="Kushagra Patel" userId="S::kushagra.patel@dsm-firmenich.com::7a3244b4-58ca-496c-9b8d-5d9dca500cdf" providerId="AD" clId="Web-{AAE15488-4D1A-6139-06CD-1818D99EC7BE}" dt="2025-07-09T14:02:02.648" v="2"/>
      <pc:docMkLst>
        <pc:docMk/>
      </pc:docMkLst>
      <pc:sldChg chg="modSp">
        <pc:chgData name="Kushagra Patel" userId="S::kushagra.patel@dsm-firmenich.com::7a3244b4-58ca-496c-9b8d-5d9dca500cdf" providerId="AD" clId="Web-{AAE15488-4D1A-6139-06CD-1818D99EC7BE}" dt="2025-07-09T14:02:02.648" v="2"/>
        <pc:sldMkLst>
          <pc:docMk/>
          <pc:sldMk cId="4175772366" sldId="2446"/>
        </pc:sldMkLst>
        <pc:graphicFrameChg chg="modGraphic">
          <ac:chgData name="Kushagra Patel" userId="S::kushagra.patel@dsm-firmenich.com::7a3244b4-58ca-496c-9b8d-5d9dca500cdf" providerId="AD" clId="Web-{AAE15488-4D1A-6139-06CD-1818D99EC7BE}" dt="2025-07-09T14:02:02.648" v="2"/>
          <ac:graphicFrameMkLst>
            <pc:docMk/>
            <pc:sldMk cId="4175772366" sldId="2446"/>
            <ac:graphicFrameMk id="9" creationId="{F140E514-0A25-C687-9341-F0460F6AE2E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E1AB1D-169D-4552-A3A5-ED480B80929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E27382-A8C2-4FDB-BBFE-74297766C8B7}">
      <dgm:prSet phldrT="[Text]"/>
      <dgm:spPr/>
      <dgm:t>
        <a:bodyPr/>
        <a:lstStyle/>
        <a:p>
          <a:r>
            <a:rPr lang="en-US" dirty="0"/>
            <a:t>Tools Used</a:t>
          </a:r>
        </a:p>
      </dgm:t>
    </dgm:pt>
    <dgm:pt modelId="{09C50C29-07AE-4DB5-988E-F6793A2A66D7}" type="parTrans" cxnId="{5F71DC84-77EB-4066-A71D-595D7909BEF6}">
      <dgm:prSet/>
      <dgm:spPr/>
      <dgm:t>
        <a:bodyPr/>
        <a:lstStyle/>
        <a:p>
          <a:endParaRPr lang="en-US"/>
        </a:p>
      </dgm:t>
    </dgm:pt>
    <dgm:pt modelId="{4791318E-DCB8-4805-B38B-541D309013BC}" type="sibTrans" cxnId="{5F71DC84-77EB-4066-A71D-595D7909BEF6}">
      <dgm:prSet/>
      <dgm:spPr/>
      <dgm:t>
        <a:bodyPr/>
        <a:lstStyle/>
        <a:p>
          <a:endParaRPr lang="en-US"/>
        </a:p>
      </dgm:t>
    </dgm:pt>
    <dgm:pt modelId="{74E0F221-91E6-427D-85D8-791D42EED121}">
      <dgm:prSet phldrT="[Text]"/>
      <dgm:spPr/>
      <dgm:t>
        <a:bodyPr/>
        <a:lstStyle/>
        <a:p>
          <a:r>
            <a:rPr lang="en-US" dirty="0"/>
            <a:t>Identify Responsibilities</a:t>
          </a:r>
        </a:p>
      </dgm:t>
    </dgm:pt>
    <dgm:pt modelId="{758293DA-DB44-4FDC-807B-A42B3D918846}" type="parTrans" cxnId="{9E5A5C6C-550A-401C-AA26-DA9D09AD7A2B}">
      <dgm:prSet/>
      <dgm:spPr/>
      <dgm:t>
        <a:bodyPr/>
        <a:lstStyle/>
        <a:p>
          <a:endParaRPr lang="en-US"/>
        </a:p>
      </dgm:t>
    </dgm:pt>
    <dgm:pt modelId="{6DB06849-BB8D-44F4-99E6-1ABDF69E91DC}" type="sibTrans" cxnId="{9E5A5C6C-550A-401C-AA26-DA9D09AD7A2B}">
      <dgm:prSet/>
      <dgm:spPr/>
      <dgm:t>
        <a:bodyPr/>
        <a:lstStyle/>
        <a:p>
          <a:endParaRPr lang="en-US"/>
        </a:p>
      </dgm:t>
    </dgm:pt>
    <dgm:pt modelId="{1C6383E5-7F5E-412B-AA49-158A11788BE7}">
      <dgm:prSet phldrT="[Text]"/>
      <dgm:spPr/>
      <dgm:t>
        <a:bodyPr/>
        <a:lstStyle/>
        <a:p>
          <a:r>
            <a:rPr lang="en-US" dirty="0"/>
            <a:t>Serve as Reference</a:t>
          </a:r>
        </a:p>
      </dgm:t>
    </dgm:pt>
    <dgm:pt modelId="{F5AF5677-FAAA-4B6D-AD82-BCF00B36DF26}" type="parTrans" cxnId="{049BC3E4-A375-4184-B644-68E25DF7104B}">
      <dgm:prSet/>
      <dgm:spPr/>
      <dgm:t>
        <a:bodyPr/>
        <a:lstStyle/>
        <a:p>
          <a:endParaRPr lang="en-US"/>
        </a:p>
      </dgm:t>
    </dgm:pt>
    <dgm:pt modelId="{64700470-DFAA-4D9E-8C9C-DF9976B210AE}" type="sibTrans" cxnId="{049BC3E4-A375-4184-B644-68E25DF7104B}">
      <dgm:prSet/>
      <dgm:spPr/>
      <dgm:t>
        <a:bodyPr/>
        <a:lstStyle/>
        <a:p>
          <a:endParaRPr lang="en-US"/>
        </a:p>
      </dgm:t>
    </dgm:pt>
    <dgm:pt modelId="{A368962A-D00C-450D-ACAA-EEFE6D1CA0A7}">
      <dgm:prSet phldrT="[Text]"/>
      <dgm:spPr/>
      <dgm:t>
        <a:bodyPr/>
        <a:lstStyle/>
        <a:p>
          <a:r>
            <a:rPr lang="en-US" dirty="0"/>
            <a:t>Outline Operational Activities</a:t>
          </a:r>
        </a:p>
      </dgm:t>
    </dgm:pt>
    <dgm:pt modelId="{E5A82311-6C51-4D0C-B571-0F29F232AB1A}" type="sibTrans" cxnId="{716356E7-A5DA-4F2C-9F8F-262418A503DE}">
      <dgm:prSet/>
      <dgm:spPr/>
      <dgm:t>
        <a:bodyPr/>
        <a:lstStyle/>
        <a:p>
          <a:endParaRPr lang="en-US"/>
        </a:p>
      </dgm:t>
    </dgm:pt>
    <dgm:pt modelId="{9DE84BDC-577D-4EF9-AC18-1002F22256E8}" type="parTrans" cxnId="{716356E7-A5DA-4F2C-9F8F-262418A503DE}">
      <dgm:prSet/>
      <dgm:spPr/>
      <dgm:t>
        <a:bodyPr/>
        <a:lstStyle/>
        <a:p>
          <a:endParaRPr lang="en-US"/>
        </a:p>
      </dgm:t>
    </dgm:pt>
    <dgm:pt modelId="{A940A0B6-269F-49F5-94BC-AA604628B74D}">
      <dgm:prSet phldrT="[Text]"/>
      <dgm:spPr/>
      <dgm:t>
        <a:bodyPr/>
        <a:lstStyle/>
        <a:p>
          <a:r>
            <a:rPr lang="en-US" b="1" dirty="0"/>
            <a:t>Monitoring Mendix Applications Overview</a:t>
          </a:r>
          <a:endParaRPr lang="en-US" dirty="0"/>
        </a:p>
      </dgm:t>
    </dgm:pt>
    <dgm:pt modelId="{C69A7585-DC60-423D-9E62-3C3184274CD2}" type="parTrans" cxnId="{8FAB9A35-2FFC-4DB8-8BC1-59F7DC0ABD6F}">
      <dgm:prSet/>
      <dgm:spPr/>
      <dgm:t>
        <a:bodyPr/>
        <a:lstStyle/>
        <a:p>
          <a:endParaRPr lang="en-US"/>
        </a:p>
      </dgm:t>
    </dgm:pt>
    <dgm:pt modelId="{F54F5C56-5728-4EFC-975C-E4FF844AF555}" type="sibTrans" cxnId="{8FAB9A35-2FFC-4DB8-8BC1-59F7DC0ABD6F}">
      <dgm:prSet/>
      <dgm:spPr/>
      <dgm:t>
        <a:bodyPr/>
        <a:lstStyle/>
        <a:p>
          <a:endParaRPr lang="en-US"/>
        </a:p>
      </dgm:t>
    </dgm:pt>
    <dgm:pt modelId="{1FE33558-C803-4F8A-AF07-5223D8EC6EBE}" type="pres">
      <dgm:prSet presAssocID="{02E1AB1D-169D-4552-A3A5-ED480B809298}" presName="linear" presStyleCnt="0">
        <dgm:presLayoutVars>
          <dgm:dir/>
          <dgm:animLvl val="lvl"/>
          <dgm:resizeHandles val="exact"/>
        </dgm:presLayoutVars>
      </dgm:prSet>
      <dgm:spPr/>
    </dgm:pt>
    <dgm:pt modelId="{3898BE00-5932-4AF4-AACA-B65C469D8EC3}" type="pres">
      <dgm:prSet presAssocID="{E7E27382-A8C2-4FDB-BBFE-74297766C8B7}" presName="parentLin" presStyleCnt="0"/>
      <dgm:spPr/>
    </dgm:pt>
    <dgm:pt modelId="{236D9E7B-BF7D-46D6-B140-C6F6D440A9F7}" type="pres">
      <dgm:prSet presAssocID="{E7E27382-A8C2-4FDB-BBFE-74297766C8B7}" presName="parentLeftMargin" presStyleLbl="node1" presStyleIdx="0" presStyleCnt="5"/>
      <dgm:spPr/>
    </dgm:pt>
    <dgm:pt modelId="{95251CA9-F6A1-4337-A62D-BB3328EBB0AF}" type="pres">
      <dgm:prSet presAssocID="{E7E27382-A8C2-4FDB-BBFE-74297766C8B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5C2A6BF-7CEC-4421-8423-441ACC5F5A9B}" type="pres">
      <dgm:prSet presAssocID="{E7E27382-A8C2-4FDB-BBFE-74297766C8B7}" presName="negativeSpace" presStyleCnt="0"/>
      <dgm:spPr/>
    </dgm:pt>
    <dgm:pt modelId="{2422297A-3D34-4766-9873-AC6ECC082FA5}" type="pres">
      <dgm:prSet presAssocID="{E7E27382-A8C2-4FDB-BBFE-74297766C8B7}" presName="childText" presStyleLbl="conFgAcc1" presStyleIdx="0" presStyleCnt="5">
        <dgm:presLayoutVars>
          <dgm:bulletEnabled val="1"/>
        </dgm:presLayoutVars>
      </dgm:prSet>
      <dgm:spPr/>
    </dgm:pt>
    <dgm:pt modelId="{8BEC2B43-458D-43B8-B27D-24B2F7ADC018}" type="pres">
      <dgm:prSet presAssocID="{4791318E-DCB8-4805-B38B-541D309013BC}" presName="spaceBetweenRectangles" presStyleCnt="0"/>
      <dgm:spPr/>
    </dgm:pt>
    <dgm:pt modelId="{9CDE7D22-9259-4FE5-B259-B43953175D59}" type="pres">
      <dgm:prSet presAssocID="{74E0F221-91E6-427D-85D8-791D42EED121}" presName="parentLin" presStyleCnt="0"/>
      <dgm:spPr/>
    </dgm:pt>
    <dgm:pt modelId="{9C65EF40-71B4-485C-9209-9CEF8ECBAB17}" type="pres">
      <dgm:prSet presAssocID="{74E0F221-91E6-427D-85D8-791D42EED121}" presName="parentLeftMargin" presStyleLbl="node1" presStyleIdx="0" presStyleCnt="5"/>
      <dgm:spPr/>
    </dgm:pt>
    <dgm:pt modelId="{99A6D2F0-405D-4C04-81E9-D0927A58E15D}" type="pres">
      <dgm:prSet presAssocID="{74E0F221-91E6-427D-85D8-791D42EED12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CBB3B45-1148-416F-A629-FBD858E3C64F}" type="pres">
      <dgm:prSet presAssocID="{74E0F221-91E6-427D-85D8-791D42EED121}" presName="negativeSpace" presStyleCnt="0"/>
      <dgm:spPr/>
    </dgm:pt>
    <dgm:pt modelId="{8F7F3EF5-C07A-46E3-983D-BA394230AA60}" type="pres">
      <dgm:prSet presAssocID="{74E0F221-91E6-427D-85D8-791D42EED121}" presName="childText" presStyleLbl="conFgAcc1" presStyleIdx="1" presStyleCnt="5">
        <dgm:presLayoutVars>
          <dgm:bulletEnabled val="1"/>
        </dgm:presLayoutVars>
      </dgm:prSet>
      <dgm:spPr/>
    </dgm:pt>
    <dgm:pt modelId="{8ACE8BBE-531C-4C08-8AA7-7FAC25CBF597}" type="pres">
      <dgm:prSet presAssocID="{6DB06849-BB8D-44F4-99E6-1ABDF69E91DC}" presName="spaceBetweenRectangles" presStyleCnt="0"/>
      <dgm:spPr/>
    </dgm:pt>
    <dgm:pt modelId="{7B936CCF-A7C4-44A1-9BA6-E24492348990}" type="pres">
      <dgm:prSet presAssocID="{A368962A-D00C-450D-ACAA-EEFE6D1CA0A7}" presName="parentLin" presStyleCnt="0"/>
      <dgm:spPr/>
    </dgm:pt>
    <dgm:pt modelId="{4540A229-BD1A-4D51-AF18-D746660BB17F}" type="pres">
      <dgm:prSet presAssocID="{A368962A-D00C-450D-ACAA-EEFE6D1CA0A7}" presName="parentLeftMargin" presStyleLbl="node1" presStyleIdx="1" presStyleCnt="5"/>
      <dgm:spPr/>
    </dgm:pt>
    <dgm:pt modelId="{5EEEB443-F3D7-4EBB-9C0C-53A30BD3F5FE}" type="pres">
      <dgm:prSet presAssocID="{A368962A-D00C-450D-ACAA-EEFE6D1CA0A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4C20703-688A-404E-A77C-0535FBDE4A46}" type="pres">
      <dgm:prSet presAssocID="{A368962A-D00C-450D-ACAA-EEFE6D1CA0A7}" presName="negativeSpace" presStyleCnt="0"/>
      <dgm:spPr/>
    </dgm:pt>
    <dgm:pt modelId="{8B773DCC-7CC2-4CAC-8A3E-4CEA1917C6FF}" type="pres">
      <dgm:prSet presAssocID="{A368962A-D00C-450D-ACAA-EEFE6D1CA0A7}" presName="childText" presStyleLbl="conFgAcc1" presStyleIdx="2" presStyleCnt="5">
        <dgm:presLayoutVars>
          <dgm:bulletEnabled val="1"/>
        </dgm:presLayoutVars>
      </dgm:prSet>
      <dgm:spPr/>
    </dgm:pt>
    <dgm:pt modelId="{0620B6CD-423B-4F84-8882-906ECBC28279}" type="pres">
      <dgm:prSet presAssocID="{E5A82311-6C51-4D0C-B571-0F29F232AB1A}" presName="spaceBetweenRectangles" presStyleCnt="0"/>
      <dgm:spPr/>
    </dgm:pt>
    <dgm:pt modelId="{98259EEF-4B2B-4DC5-9959-9F418D49B3C7}" type="pres">
      <dgm:prSet presAssocID="{1C6383E5-7F5E-412B-AA49-158A11788BE7}" presName="parentLin" presStyleCnt="0"/>
      <dgm:spPr/>
    </dgm:pt>
    <dgm:pt modelId="{79BDA687-B4C5-42A8-B2F0-DB94C87DEF4C}" type="pres">
      <dgm:prSet presAssocID="{1C6383E5-7F5E-412B-AA49-158A11788BE7}" presName="parentLeftMargin" presStyleLbl="node1" presStyleIdx="2" presStyleCnt="5"/>
      <dgm:spPr/>
    </dgm:pt>
    <dgm:pt modelId="{01C0C394-8031-4352-BB3B-F662083135A5}" type="pres">
      <dgm:prSet presAssocID="{1C6383E5-7F5E-412B-AA49-158A11788B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AF43D2-E7B9-49F1-9631-5BD8FEF111BC}" type="pres">
      <dgm:prSet presAssocID="{1C6383E5-7F5E-412B-AA49-158A11788BE7}" presName="negativeSpace" presStyleCnt="0"/>
      <dgm:spPr/>
    </dgm:pt>
    <dgm:pt modelId="{870E9E79-6D7D-4715-98A2-AD524AE25B3C}" type="pres">
      <dgm:prSet presAssocID="{1C6383E5-7F5E-412B-AA49-158A11788BE7}" presName="childText" presStyleLbl="conFgAcc1" presStyleIdx="3" presStyleCnt="5">
        <dgm:presLayoutVars>
          <dgm:bulletEnabled val="1"/>
        </dgm:presLayoutVars>
      </dgm:prSet>
      <dgm:spPr/>
    </dgm:pt>
    <dgm:pt modelId="{37A4B3A6-DA93-4CA5-A0BD-CB0EED98C7B2}" type="pres">
      <dgm:prSet presAssocID="{64700470-DFAA-4D9E-8C9C-DF9976B210AE}" presName="spaceBetweenRectangles" presStyleCnt="0"/>
      <dgm:spPr/>
    </dgm:pt>
    <dgm:pt modelId="{4E709878-BFDB-46F1-8EAF-30166227667E}" type="pres">
      <dgm:prSet presAssocID="{A940A0B6-269F-49F5-94BC-AA604628B74D}" presName="parentLin" presStyleCnt="0"/>
      <dgm:spPr/>
    </dgm:pt>
    <dgm:pt modelId="{0D511E0E-9AB6-482F-B786-9BD9358A1581}" type="pres">
      <dgm:prSet presAssocID="{A940A0B6-269F-49F5-94BC-AA604628B74D}" presName="parentLeftMargin" presStyleLbl="node1" presStyleIdx="3" presStyleCnt="5"/>
      <dgm:spPr/>
    </dgm:pt>
    <dgm:pt modelId="{965FCBD7-8F2B-47C1-9286-723464EDC136}" type="pres">
      <dgm:prSet presAssocID="{A940A0B6-269F-49F5-94BC-AA604628B74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828EE88D-2AA4-428C-BC44-6B9A2BBFCF8E}" type="pres">
      <dgm:prSet presAssocID="{A940A0B6-269F-49F5-94BC-AA604628B74D}" presName="negativeSpace" presStyleCnt="0"/>
      <dgm:spPr/>
    </dgm:pt>
    <dgm:pt modelId="{6CBB4C6B-05AE-40D4-B983-05D4CE2C0A6D}" type="pres">
      <dgm:prSet presAssocID="{A940A0B6-269F-49F5-94BC-AA604628B74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4D8BB07-4D66-4A51-89E3-2A76E037B9BB}" type="presOf" srcId="{A368962A-D00C-450D-ACAA-EEFE6D1CA0A7}" destId="{5EEEB443-F3D7-4EBB-9C0C-53A30BD3F5FE}" srcOrd="1" destOrd="0" presId="urn:microsoft.com/office/officeart/2005/8/layout/list1"/>
    <dgm:cxn modelId="{396AA308-24C8-403D-A72F-19A02C37F1EF}" type="presOf" srcId="{1C6383E5-7F5E-412B-AA49-158A11788BE7}" destId="{01C0C394-8031-4352-BB3B-F662083135A5}" srcOrd="1" destOrd="0" presId="urn:microsoft.com/office/officeart/2005/8/layout/list1"/>
    <dgm:cxn modelId="{F197EE17-9664-43DA-BF6D-BB7EAE6DEA14}" type="presOf" srcId="{74E0F221-91E6-427D-85D8-791D42EED121}" destId="{99A6D2F0-405D-4C04-81E9-D0927A58E15D}" srcOrd="1" destOrd="0" presId="urn:microsoft.com/office/officeart/2005/8/layout/list1"/>
    <dgm:cxn modelId="{01E0E22F-03EF-4EE8-8D9F-43D33ABA78A3}" type="presOf" srcId="{E7E27382-A8C2-4FDB-BBFE-74297766C8B7}" destId="{95251CA9-F6A1-4337-A62D-BB3328EBB0AF}" srcOrd="1" destOrd="0" presId="urn:microsoft.com/office/officeart/2005/8/layout/list1"/>
    <dgm:cxn modelId="{8FAB9A35-2FFC-4DB8-8BC1-59F7DC0ABD6F}" srcId="{02E1AB1D-169D-4552-A3A5-ED480B809298}" destId="{A940A0B6-269F-49F5-94BC-AA604628B74D}" srcOrd="4" destOrd="0" parTransId="{C69A7585-DC60-423D-9E62-3C3184274CD2}" sibTransId="{F54F5C56-5728-4EFC-975C-E4FF844AF555}"/>
    <dgm:cxn modelId="{1BCAAB3D-CEFF-4515-8897-56083D9267D4}" type="presOf" srcId="{1C6383E5-7F5E-412B-AA49-158A11788BE7}" destId="{79BDA687-B4C5-42A8-B2F0-DB94C87DEF4C}" srcOrd="0" destOrd="0" presId="urn:microsoft.com/office/officeart/2005/8/layout/list1"/>
    <dgm:cxn modelId="{9E5A5C6C-550A-401C-AA26-DA9D09AD7A2B}" srcId="{02E1AB1D-169D-4552-A3A5-ED480B809298}" destId="{74E0F221-91E6-427D-85D8-791D42EED121}" srcOrd="1" destOrd="0" parTransId="{758293DA-DB44-4FDC-807B-A42B3D918846}" sibTransId="{6DB06849-BB8D-44F4-99E6-1ABDF69E91DC}"/>
    <dgm:cxn modelId="{E4D7134D-7148-4E43-9DCC-AC2CA708DEBF}" type="presOf" srcId="{A940A0B6-269F-49F5-94BC-AA604628B74D}" destId="{0D511E0E-9AB6-482F-B786-9BD9358A1581}" srcOrd="0" destOrd="0" presId="urn:microsoft.com/office/officeart/2005/8/layout/list1"/>
    <dgm:cxn modelId="{E6085D71-9D29-442D-9ABD-604979BE57F6}" type="presOf" srcId="{A368962A-D00C-450D-ACAA-EEFE6D1CA0A7}" destId="{4540A229-BD1A-4D51-AF18-D746660BB17F}" srcOrd="0" destOrd="0" presId="urn:microsoft.com/office/officeart/2005/8/layout/list1"/>
    <dgm:cxn modelId="{35F81452-9998-4806-8D97-BEDB1C83FCD9}" type="presOf" srcId="{74E0F221-91E6-427D-85D8-791D42EED121}" destId="{9C65EF40-71B4-485C-9209-9CEF8ECBAB17}" srcOrd="0" destOrd="0" presId="urn:microsoft.com/office/officeart/2005/8/layout/list1"/>
    <dgm:cxn modelId="{3A84EF58-2BC5-43CD-91AF-042ACEA575A2}" type="presOf" srcId="{A940A0B6-269F-49F5-94BC-AA604628B74D}" destId="{965FCBD7-8F2B-47C1-9286-723464EDC136}" srcOrd="1" destOrd="0" presId="urn:microsoft.com/office/officeart/2005/8/layout/list1"/>
    <dgm:cxn modelId="{5F71DC84-77EB-4066-A71D-595D7909BEF6}" srcId="{02E1AB1D-169D-4552-A3A5-ED480B809298}" destId="{E7E27382-A8C2-4FDB-BBFE-74297766C8B7}" srcOrd="0" destOrd="0" parTransId="{09C50C29-07AE-4DB5-988E-F6793A2A66D7}" sibTransId="{4791318E-DCB8-4805-B38B-541D309013BC}"/>
    <dgm:cxn modelId="{E3C0A3C3-1043-4415-B451-D646F287BBDC}" type="presOf" srcId="{02E1AB1D-169D-4552-A3A5-ED480B809298}" destId="{1FE33558-C803-4F8A-AF07-5223D8EC6EBE}" srcOrd="0" destOrd="0" presId="urn:microsoft.com/office/officeart/2005/8/layout/list1"/>
    <dgm:cxn modelId="{049BC3E4-A375-4184-B644-68E25DF7104B}" srcId="{02E1AB1D-169D-4552-A3A5-ED480B809298}" destId="{1C6383E5-7F5E-412B-AA49-158A11788BE7}" srcOrd="3" destOrd="0" parTransId="{F5AF5677-FAAA-4B6D-AD82-BCF00B36DF26}" sibTransId="{64700470-DFAA-4D9E-8C9C-DF9976B210AE}"/>
    <dgm:cxn modelId="{716356E7-A5DA-4F2C-9F8F-262418A503DE}" srcId="{02E1AB1D-169D-4552-A3A5-ED480B809298}" destId="{A368962A-D00C-450D-ACAA-EEFE6D1CA0A7}" srcOrd="2" destOrd="0" parTransId="{9DE84BDC-577D-4EF9-AC18-1002F22256E8}" sibTransId="{E5A82311-6C51-4D0C-B571-0F29F232AB1A}"/>
    <dgm:cxn modelId="{624D68ED-07B6-4D24-92FE-3F2DC638BB56}" type="presOf" srcId="{E7E27382-A8C2-4FDB-BBFE-74297766C8B7}" destId="{236D9E7B-BF7D-46D6-B140-C6F6D440A9F7}" srcOrd="0" destOrd="0" presId="urn:microsoft.com/office/officeart/2005/8/layout/list1"/>
    <dgm:cxn modelId="{A0E43C77-44D3-43C4-8437-90E00EA58E9D}" type="presParOf" srcId="{1FE33558-C803-4F8A-AF07-5223D8EC6EBE}" destId="{3898BE00-5932-4AF4-AACA-B65C469D8EC3}" srcOrd="0" destOrd="0" presId="urn:microsoft.com/office/officeart/2005/8/layout/list1"/>
    <dgm:cxn modelId="{ABADF490-45D6-432D-A7E5-E39BA1994A40}" type="presParOf" srcId="{3898BE00-5932-4AF4-AACA-B65C469D8EC3}" destId="{236D9E7B-BF7D-46D6-B140-C6F6D440A9F7}" srcOrd="0" destOrd="0" presId="urn:microsoft.com/office/officeart/2005/8/layout/list1"/>
    <dgm:cxn modelId="{10E658A4-7B8B-42DC-AB1A-BBD25DFF0D1A}" type="presParOf" srcId="{3898BE00-5932-4AF4-AACA-B65C469D8EC3}" destId="{95251CA9-F6A1-4337-A62D-BB3328EBB0AF}" srcOrd="1" destOrd="0" presId="urn:microsoft.com/office/officeart/2005/8/layout/list1"/>
    <dgm:cxn modelId="{AC9E88F9-0E4A-4B44-9C4E-487B4940F49F}" type="presParOf" srcId="{1FE33558-C803-4F8A-AF07-5223D8EC6EBE}" destId="{E5C2A6BF-7CEC-4421-8423-441ACC5F5A9B}" srcOrd="1" destOrd="0" presId="urn:microsoft.com/office/officeart/2005/8/layout/list1"/>
    <dgm:cxn modelId="{573A80CA-FD88-4D39-95B8-5E44FB41BEAC}" type="presParOf" srcId="{1FE33558-C803-4F8A-AF07-5223D8EC6EBE}" destId="{2422297A-3D34-4766-9873-AC6ECC082FA5}" srcOrd="2" destOrd="0" presId="urn:microsoft.com/office/officeart/2005/8/layout/list1"/>
    <dgm:cxn modelId="{0194AB51-60A4-4E39-AFAA-3A36240A5EBB}" type="presParOf" srcId="{1FE33558-C803-4F8A-AF07-5223D8EC6EBE}" destId="{8BEC2B43-458D-43B8-B27D-24B2F7ADC018}" srcOrd="3" destOrd="0" presId="urn:microsoft.com/office/officeart/2005/8/layout/list1"/>
    <dgm:cxn modelId="{D906B72F-F80E-4B87-83ED-B2987A48B2D8}" type="presParOf" srcId="{1FE33558-C803-4F8A-AF07-5223D8EC6EBE}" destId="{9CDE7D22-9259-4FE5-B259-B43953175D59}" srcOrd="4" destOrd="0" presId="urn:microsoft.com/office/officeart/2005/8/layout/list1"/>
    <dgm:cxn modelId="{FFF8B2D4-6F63-47CF-9C0B-4EF2C4129CD6}" type="presParOf" srcId="{9CDE7D22-9259-4FE5-B259-B43953175D59}" destId="{9C65EF40-71B4-485C-9209-9CEF8ECBAB17}" srcOrd="0" destOrd="0" presId="urn:microsoft.com/office/officeart/2005/8/layout/list1"/>
    <dgm:cxn modelId="{1D77CF5D-287D-4EC0-B855-589B716A850B}" type="presParOf" srcId="{9CDE7D22-9259-4FE5-B259-B43953175D59}" destId="{99A6D2F0-405D-4C04-81E9-D0927A58E15D}" srcOrd="1" destOrd="0" presId="urn:microsoft.com/office/officeart/2005/8/layout/list1"/>
    <dgm:cxn modelId="{A8F05C1F-DED8-4AD1-B2D6-1C7CEF7CF1D7}" type="presParOf" srcId="{1FE33558-C803-4F8A-AF07-5223D8EC6EBE}" destId="{2CBB3B45-1148-416F-A629-FBD858E3C64F}" srcOrd="5" destOrd="0" presId="urn:microsoft.com/office/officeart/2005/8/layout/list1"/>
    <dgm:cxn modelId="{A6DC9EF9-2062-41C2-97E5-DBCD651BED7B}" type="presParOf" srcId="{1FE33558-C803-4F8A-AF07-5223D8EC6EBE}" destId="{8F7F3EF5-C07A-46E3-983D-BA394230AA60}" srcOrd="6" destOrd="0" presId="urn:microsoft.com/office/officeart/2005/8/layout/list1"/>
    <dgm:cxn modelId="{86DF4A66-69A3-4660-998F-014D835F5A99}" type="presParOf" srcId="{1FE33558-C803-4F8A-AF07-5223D8EC6EBE}" destId="{8ACE8BBE-531C-4C08-8AA7-7FAC25CBF597}" srcOrd="7" destOrd="0" presId="urn:microsoft.com/office/officeart/2005/8/layout/list1"/>
    <dgm:cxn modelId="{24735A1E-1454-49AF-867A-CE877EB9F519}" type="presParOf" srcId="{1FE33558-C803-4F8A-AF07-5223D8EC6EBE}" destId="{7B936CCF-A7C4-44A1-9BA6-E24492348990}" srcOrd="8" destOrd="0" presId="urn:microsoft.com/office/officeart/2005/8/layout/list1"/>
    <dgm:cxn modelId="{60D26653-82F2-404C-9516-E012A8B6819B}" type="presParOf" srcId="{7B936CCF-A7C4-44A1-9BA6-E24492348990}" destId="{4540A229-BD1A-4D51-AF18-D746660BB17F}" srcOrd="0" destOrd="0" presId="urn:microsoft.com/office/officeart/2005/8/layout/list1"/>
    <dgm:cxn modelId="{FDC6CE45-4D68-43E5-8B5D-FB8FB7E0FEE3}" type="presParOf" srcId="{7B936CCF-A7C4-44A1-9BA6-E24492348990}" destId="{5EEEB443-F3D7-4EBB-9C0C-53A30BD3F5FE}" srcOrd="1" destOrd="0" presId="urn:microsoft.com/office/officeart/2005/8/layout/list1"/>
    <dgm:cxn modelId="{7A7D69D9-B0B8-4431-A1B5-80FA466F7843}" type="presParOf" srcId="{1FE33558-C803-4F8A-AF07-5223D8EC6EBE}" destId="{E4C20703-688A-404E-A77C-0535FBDE4A46}" srcOrd="9" destOrd="0" presId="urn:microsoft.com/office/officeart/2005/8/layout/list1"/>
    <dgm:cxn modelId="{AB379D88-817B-45E3-BE9D-7D305D69D2B9}" type="presParOf" srcId="{1FE33558-C803-4F8A-AF07-5223D8EC6EBE}" destId="{8B773DCC-7CC2-4CAC-8A3E-4CEA1917C6FF}" srcOrd="10" destOrd="0" presId="urn:microsoft.com/office/officeart/2005/8/layout/list1"/>
    <dgm:cxn modelId="{A672E1C1-DAF1-40A4-8F23-0F354CED562B}" type="presParOf" srcId="{1FE33558-C803-4F8A-AF07-5223D8EC6EBE}" destId="{0620B6CD-423B-4F84-8882-906ECBC28279}" srcOrd="11" destOrd="0" presId="urn:microsoft.com/office/officeart/2005/8/layout/list1"/>
    <dgm:cxn modelId="{DBA05D9F-B9E6-42F4-9BB1-226C1EAA8C0C}" type="presParOf" srcId="{1FE33558-C803-4F8A-AF07-5223D8EC6EBE}" destId="{98259EEF-4B2B-4DC5-9959-9F418D49B3C7}" srcOrd="12" destOrd="0" presId="urn:microsoft.com/office/officeart/2005/8/layout/list1"/>
    <dgm:cxn modelId="{5A0E1E75-8993-423D-B584-8B4CBAB53B4A}" type="presParOf" srcId="{98259EEF-4B2B-4DC5-9959-9F418D49B3C7}" destId="{79BDA687-B4C5-42A8-B2F0-DB94C87DEF4C}" srcOrd="0" destOrd="0" presId="urn:microsoft.com/office/officeart/2005/8/layout/list1"/>
    <dgm:cxn modelId="{D1A333CD-EB33-4D4B-AB88-27D54AD70171}" type="presParOf" srcId="{98259EEF-4B2B-4DC5-9959-9F418D49B3C7}" destId="{01C0C394-8031-4352-BB3B-F662083135A5}" srcOrd="1" destOrd="0" presId="urn:microsoft.com/office/officeart/2005/8/layout/list1"/>
    <dgm:cxn modelId="{C26DEC0C-0A4C-4BFE-9628-B23975DC5A81}" type="presParOf" srcId="{1FE33558-C803-4F8A-AF07-5223D8EC6EBE}" destId="{8AAF43D2-E7B9-49F1-9631-5BD8FEF111BC}" srcOrd="13" destOrd="0" presId="urn:microsoft.com/office/officeart/2005/8/layout/list1"/>
    <dgm:cxn modelId="{F7EA68AC-73B4-4E1F-A51B-A054250DA0A4}" type="presParOf" srcId="{1FE33558-C803-4F8A-AF07-5223D8EC6EBE}" destId="{870E9E79-6D7D-4715-98A2-AD524AE25B3C}" srcOrd="14" destOrd="0" presId="urn:microsoft.com/office/officeart/2005/8/layout/list1"/>
    <dgm:cxn modelId="{4FBF3D0E-FF7B-4CEF-A678-E1A0914ADAF9}" type="presParOf" srcId="{1FE33558-C803-4F8A-AF07-5223D8EC6EBE}" destId="{37A4B3A6-DA93-4CA5-A0BD-CB0EED98C7B2}" srcOrd="15" destOrd="0" presId="urn:microsoft.com/office/officeart/2005/8/layout/list1"/>
    <dgm:cxn modelId="{2F324847-FAD1-43AB-B6F1-B71649B63AEF}" type="presParOf" srcId="{1FE33558-C803-4F8A-AF07-5223D8EC6EBE}" destId="{4E709878-BFDB-46F1-8EAF-30166227667E}" srcOrd="16" destOrd="0" presId="urn:microsoft.com/office/officeart/2005/8/layout/list1"/>
    <dgm:cxn modelId="{8657F4B4-BEB6-4483-BA5C-3575B71C3424}" type="presParOf" srcId="{4E709878-BFDB-46F1-8EAF-30166227667E}" destId="{0D511E0E-9AB6-482F-B786-9BD9358A1581}" srcOrd="0" destOrd="0" presId="urn:microsoft.com/office/officeart/2005/8/layout/list1"/>
    <dgm:cxn modelId="{CD93907F-63C3-4A62-BD71-218922503BD1}" type="presParOf" srcId="{4E709878-BFDB-46F1-8EAF-30166227667E}" destId="{965FCBD7-8F2B-47C1-9286-723464EDC136}" srcOrd="1" destOrd="0" presId="urn:microsoft.com/office/officeart/2005/8/layout/list1"/>
    <dgm:cxn modelId="{05D981D5-2582-44B0-8D99-AD433B448457}" type="presParOf" srcId="{1FE33558-C803-4F8A-AF07-5223D8EC6EBE}" destId="{828EE88D-2AA4-428C-BC44-6B9A2BBFCF8E}" srcOrd="17" destOrd="0" presId="urn:microsoft.com/office/officeart/2005/8/layout/list1"/>
    <dgm:cxn modelId="{AEDA7B74-8083-4701-A238-FCF0E6007711}" type="presParOf" srcId="{1FE33558-C803-4F8A-AF07-5223D8EC6EBE}" destId="{6CBB4C6B-05AE-40D4-B983-05D4CE2C0A6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22297A-3D34-4766-9873-AC6ECC082FA5}">
      <dsp:nvSpPr>
        <dsp:cNvPr id="0" name=""/>
        <dsp:cNvSpPr/>
      </dsp:nvSpPr>
      <dsp:spPr>
        <a:xfrm>
          <a:off x="0" y="790533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51CA9-F6A1-4337-A62D-BB3328EBB0AF}">
      <dsp:nvSpPr>
        <dsp:cNvPr id="0" name=""/>
        <dsp:cNvSpPr/>
      </dsp:nvSpPr>
      <dsp:spPr>
        <a:xfrm>
          <a:off x="406400" y="495333"/>
          <a:ext cx="5689600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Tools Used</a:t>
          </a:r>
        </a:p>
      </dsp:txBody>
      <dsp:txXfrm>
        <a:off x="435221" y="524154"/>
        <a:ext cx="5631958" cy="532758"/>
      </dsp:txXfrm>
    </dsp:sp>
    <dsp:sp modelId="{8F7F3EF5-C07A-46E3-983D-BA394230AA60}">
      <dsp:nvSpPr>
        <dsp:cNvPr id="0" name=""/>
        <dsp:cNvSpPr/>
      </dsp:nvSpPr>
      <dsp:spPr>
        <a:xfrm>
          <a:off x="0" y="1697733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050757"/>
              <a:satOff val="5675"/>
              <a:lumOff val="46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6D2F0-405D-4C04-81E9-D0927A58E15D}">
      <dsp:nvSpPr>
        <dsp:cNvPr id="0" name=""/>
        <dsp:cNvSpPr/>
      </dsp:nvSpPr>
      <dsp:spPr>
        <a:xfrm>
          <a:off x="406400" y="1402533"/>
          <a:ext cx="5689600" cy="590400"/>
        </a:xfrm>
        <a:prstGeom prst="roundRect">
          <a:avLst/>
        </a:prstGeom>
        <a:solidFill>
          <a:schemeClr val="accent2">
            <a:hueOff val="-2050757"/>
            <a:satOff val="5675"/>
            <a:lumOff val="46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Identify Responsibilities</a:t>
          </a:r>
        </a:p>
      </dsp:txBody>
      <dsp:txXfrm>
        <a:off x="435221" y="1431354"/>
        <a:ext cx="5631958" cy="532758"/>
      </dsp:txXfrm>
    </dsp:sp>
    <dsp:sp modelId="{8B773DCC-7CC2-4CAC-8A3E-4CEA1917C6FF}">
      <dsp:nvSpPr>
        <dsp:cNvPr id="0" name=""/>
        <dsp:cNvSpPr/>
      </dsp:nvSpPr>
      <dsp:spPr>
        <a:xfrm>
          <a:off x="0" y="2604933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101514"/>
              <a:satOff val="11350"/>
              <a:lumOff val="92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EB443-F3D7-4EBB-9C0C-53A30BD3F5FE}">
      <dsp:nvSpPr>
        <dsp:cNvPr id="0" name=""/>
        <dsp:cNvSpPr/>
      </dsp:nvSpPr>
      <dsp:spPr>
        <a:xfrm>
          <a:off x="406400" y="2309733"/>
          <a:ext cx="5689600" cy="590400"/>
        </a:xfrm>
        <a:prstGeom prst="roundRect">
          <a:avLst/>
        </a:prstGeom>
        <a:solidFill>
          <a:schemeClr val="accent2">
            <a:hueOff val="-4101514"/>
            <a:satOff val="11350"/>
            <a:lumOff val="92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Outline Operational Activities</a:t>
          </a:r>
        </a:p>
      </dsp:txBody>
      <dsp:txXfrm>
        <a:off x="435221" y="2338554"/>
        <a:ext cx="5631958" cy="532758"/>
      </dsp:txXfrm>
    </dsp:sp>
    <dsp:sp modelId="{870E9E79-6D7D-4715-98A2-AD524AE25B3C}">
      <dsp:nvSpPr>
        <dsp:cNvPr id="0" name=""/>
        <dsp:cNvSpPr/>
      </dsp:nvSpPr>
      <dsp:spPr>
        <a:xfrm>
          <a:off x="0" y="3512133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6152271"/>
              <a:satOff val="17025"/>
              <a:lumOff val="138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0C394-8031-4352-BB3B-F662083135A5}">
      <dsp:nvSpPr>
        <dsp:cNvPr id="0" name=""/>
        <dsp:cNvSpPr/>
      </dsp:nvSpPr>
      <dsp:spPr>
        <a:xfrm>
          <a:off x="406400" y="3216933"/>
          <a:ext cx="5689600" cy="590400"/>
        </a:xfrm>
        <a:prstGeom prst="roundRect">
          <a:avLst/>
        </a:prstGeom>
        <a:solidFill>
          <a:schemeClr val="accent2">
            <a:hueOff val="-6152271"/>
            <a:satOff val="17025"/>
            <a:lumOff val="138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Serve as Reference</a:t>
          </a:r>
        </a:p>
      </dsp:txBody>
      <dsp:txXfrm>
        <a:off x="435221" y="3245754"/>
        <a:ext cx="5631958" cy="532758"/>
      </dsp:txXfrm>
    </dsp:sp>
    <dsp:sp modelId="{6CBB4C6B-05AE-40D4-B983-05D4CE2C0A6D}">
      <dsp:nvSpPr>
        <dsp:cNvPr id="0" name=""/>
        <dsp:cNvSpPr/>
      </dsp:nvSpPr>
      <dsp:spPr>
        <a:xfrm>
          <a:off x="0" y="4419333"/>
          <a:ext cx="81280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203028"/>
              <a:satOff val="22700"/>
              <a:lumOff val="184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FCBD7-8F2B-47C1-9286-723464EDC136}">
      <dsp:nvSpPr>
        <dsp:cNvPr id="0" name=""/>
        <dsp:cNvSpPr/>
      </dsp:nvSpPr>
      <dsp:spPr>
        <a:xfrm>
          <a:off x="406400" y="4124133"/>
          <a:ext cx="5689600" cy="590400"/>
        </a:xfrm>
        <a:prstGeom prst="roundRect">
          <a:avLst/>
        </a:prstGeom>
        <a:solidFill>
          <a:schemeClr val="accent2">
            <a:hueOff val="-8203028"/>
            <a:satOff val="22700"/>
            <a:lumOff val="184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Monitoring Mendix Applications Overview</a:t>
          </a:r>
          <a:endParaRPr lang="en-US" sz="2000" kern="1200" dirty="0"/>
        </a:p>
      </dsp:txBody>
      <dsp:txXfrm>
        <a:off x="435221" y="4152954"/>
        <a:ext cx="563195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1FD3C-CBAF-4FF0-9A46-05FD8252ACFE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EFF53-B5E9-4C67-9F80-34173122F7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55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EFF53-B5E9-4C67-9F80-34173122F7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418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AF4B5-3E5C-F84D-A668-6F62F852D3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18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6EB6CF8-B35B-4D07-F75A-DA28A8F93DEE}"/>
              </a:ext>
            </a:extLst>
          </p:cNvPr>
          <p:cNvSpPr>
            <a:spLocks noChangeAspect="1"/>
          </p:cNvSpPr>
          <p:nvPr userDrawn="1"/>
        </p:nvSpPr>
        <p:spPr>
          <a:xfrm>
            <a:off x="9097744" y="1825200"/>
            <a:ext cx="3104022" cy="4104000"/>
          </a:xfrm>
          <a:custGeom>
            <a:avLst/>
            <a:gdLst>
              <a:gd name="connsiteX0" fmla="*/ 2052000 w 3104022"/>
              <a:gd name="connsiteY0" fmla="*/ 0 h 4104000"/>
              <a:gd name="connsiteX1" fmla="*/ 3030105 w 3104022"/>
              <a:gd name="connsiteY1" fmla="*/ 247666 h 4104000"/>
              <a:gd name="connsiteX2" fmla="*/ 3104022 w 3104022"/>
              <a:gd name="connsiteY2" fmla="*/ 292571 h 4104000"/>
              <a:gd name="connsiteX3" fmla="*/ 3104022 w 3104022"/>
              <a:gd name="connsiteY3" fmla="*/ 3811429 h 4104000"/>
              <a:gd name="connsiteX4" fmla="*/ 3030105 w 3104022"/>
              <a:gd name="connsiteY4" fmla="*/ 3856335 h 4104000"/>
              <a:gd name="connsiteX5" fmla="*/ 2052000 w 3104022"/>
              <a:gd name="connsiteY5" fmla="*/ 4104000 h 4104000"/>
              <a:gd name="connsiteX6" fmla="*/ 0 w 3104022"/>
              <a:gd name="connsiteY6" fmla="*/ 2052000 h 4104000"/>
              <a:gd name="connsiteX7" fmla="*/ 2052000 w 3104022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4022" h="4104000">
                <a:moveTo>
                  <a:pt x="2052000" y="0"/>
                </a:moveTo>
                <a:cubicBezTo>
                  <a:pt x="2406153" y="0"/>
                  <a:pt x="2739350" y="89718"/>
                  <a:pt x="3030105" y="247666"/>
                </a:cubicBezTo>
                <a:lnTo>
                  <a:pt x="3104022" y="292571"/>
                </a:lnTo>
                <a:lnTo>
                  <a:pt x="3104022" y="3811429"/>
                </a:lnTo>
                <a:lnTo>
                  <a:pt x="3030105" y="3856335"/>
                </a:lnTo>
                <a:cubicBezTo>
                  <a:pt x="2739350" y="4014282"/>
                  <a:pt x="2406153" y="4104000"/>
                  <a:pt x="2052000" y="4104000"/>
                </a:cubicBezTo>
                <a:cubicBezTo>
                  <a:pt x="918712" y="4104000"/>
                  <a:pt x="0" y="3185288"/>
                  <a:pt x="0" y="2052000"/>
                </a:cubicBezTo>
                <a:cubicBezTo>
                  <a:pt x="0" y="918712"/>
                  <a:pt x="918712" y="0"/>
                  <a:pt x="2052000" y="0"/>
                </a:cubicBezTo>
                <a:close/>
              </a:path>
            </a:pathLst>
          </a:custGeom>
          <a:noFill/>
          <a:ln w="28575">
            <a:solidFill>
              <a:srgbClr val="307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B45F30-0C42-612C-FEDD-843D5FE68F76}"/>
              </a:ext>
            </a:extLst>
          </p:cNvPr>
          <p:cNvSpPr>
            <a:spLocks noChangeAspect="1"/>
          </p:cNvSpPr>
          <p:nvPr userDrawn="1"/>
        </p:nvSpPr>
        <p:spPr>
          <a:xfrm>
            <a:off x="1664474" y="1824238"/>
            <a:ext cx="4104000" cy="4104000"/>
          </a:xfrm>
          <a:prstGeom prst="ellipse">
            <a:avLst/>
          </a:prstGeom>
          <a:noFill/>
          <a:ln w="28575">
            <a:solidFill>
              <a:srgbClr val="307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829C9C6-1F7C-CB92-81FA-D81C61EDA562}"/>
              </a:ext>
            </a:extLst>
          </p:cNvPr>
          <p:cNvSpPr>
            <a:spLocks noChangeAspect="1"/>
          </p:cNvSpPr>
          <p:nvPr userDrawn="1"/>
        </p:nvSpPr>
        <p:spPr>
          <a:xfrm>
            <a:off x="-20105" y="1824238"/>
            <a:ext cx="2679169" cy="4104000"/>
          </a:xfrm>
          <a:custGeom>
            <a:avLst/>
            <a:gdLst>
              <a:gd name="connsiteX0" fmla="*/ 627169 w 2679169"/>
              <a:gd name="connsiteY0" fmla="*/ 0 h 4104000"/>
              <a:gd name="connsiteX1" fmla="*/ 2679169 w 2679169"/>
              <a:gd name="connsiteY1" fmla="*/ 2052000 h 4104000"/>
              <a:gd name="connsiteX2" fmla="*/ 627169 w 2679169"/>
              <a:gd name="connsiteY2" fmla="*/ 4104000 h 4104000"/>
              <a:gd name="connsiteX3" fmla="*/ 16967 w 2679169"/>
              <a:gd name="connsiteY3" fmla="*/ 4011746 h 4104000"/>
              <a:gd name="connsiteX4" fmla="*/ 0 w 2679169"/>
              <a:gd name="connsiteY4" fmla="*/ 4005536 h 4104000"/>
              <a:gd name="connsiteX5" fmla="*/ 0 w 2679169"/>
              <a:gd name="connsiteY5" fmla="*/ 98464 h 4104000"/>
              <a:gd name="connsiteX6" fmla="*/ 16967 w 2679169"/>
              <a:gd name="connsiteY6" fmla="*/ 92254 h 4104000"/>
              <a:gd name="connsiteX7" fmla="*/ 627169 w 2679169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9169" h="4104000">
                <a:moveTo>
                  <a:pt x="627169" y="0"/>
                </a:moveTo>
                <a:cubicBezTo>
                  <a:pt x="1760457" y="0"/>
                  <a:pt x="2679169" y="918712"/>
                  <a:pt x="2679169" y="2052000"/>
                </a:cubicBezTo>
                <a:cubicBezTo>
                  <a:pt x="2679169" y="3185288"/>
                  <a:pt x="1760457" y="4104000"/>
                  <a:pt x="627169" y="4104000"/>
                </a:cubicBezTo>
                <a:cubicBezTo>
                  <a:pt x="414678" y="4104000"/>
                  <a:pt x="209730" y="4071702"/>
                  <a:pt x="16967" y="4011746"/>
                </a:cubicBezTo>
                <a:lnTo>
                  <a:pt x="0" y="4005536"/>
                </a:lnTo>
                <a:lnTo>
                  <a:pt x="0" y="98464"/>
                </a:lnTo>
                <a:lnTo>
                  <a:pt x="16967" y="92254"/>
                </a:lnTo>
                <a:cubicBezTo>
                  <a:pt x="209730" y="32299"/>
                  <a:pt x="414678" y="0"/>
                  <a:pt x="627169" y="0"/>
                </a:cubicBezTo>
                <a:close/>
              </a:path>
            </a:pathLst>
          </a:custGeom>
          <a:noFill/>
          <a:ln w="28575">
            <a:solidFill>
              <a:srgbClr val="307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CCF1D-1F7A-4BA9-D5BF-16F04AF920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399" y="302400"/>
            <a:ext cx="11589563" cy="1978342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8263-2595-43EE-0C56-DC6471C6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2399" y="6362699"/>
            <a:ext cx="2743200" cy="24050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fld id="{B054BE09-184B-4631-8F5A-A0DEBAD7A75F}" type="datetime1">
              <a:rPr lang="nl-NL" smtClean="0"/>
              <a:t>9-7-2025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25CFF-F12F-D611-C464-FE8D5A4E6F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79" y="6024563"/>
            <a:ext cx="3844547" cy="742950"/>
          </a:xfrm>
          <a:prstGeom prst="rect">
            <a:avLst/>
          </a:prstGeom>
        </p:spPr>
      </p:pic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2F62CF6-D98C-6C19-60FF-622AB5CDF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399" y="2422800"/>
            <a:ext cx="11589563" cy="885600"/>
          </a:xfrm>
        </p:spPr>
        <p:txBody>
          <a:bodyPr tIns="0">
            <a:noAutofit/>
          </a:bodyPr>
          <a:lstStyle>
            <a:lvl1pPr>
              <a:defRPr sz="28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155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0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C1AE37B-D34B-61C9-150A-E3F5D07FB973}"/>
              </a:ext>
            </a:extLst>
          </p:cNvPr>
          <p:cNvSpPr>
            <a:spLocks noChangeAspect="1"/>
          </p:cNvSpPr>
          <p:nvPr userDrawn="1"/>
        </p:nvSpPr>
        <p:spPr>
          <a:xfrm>
            <a:off x="9097745" y="1825200"/>
            <a:ext cx="3094255" cy="4104000"/>
          </a:xfrm>
          <a:custGeom>
            <a:avLst/>
            <a:gdLst>
              <a:gd name="connsiteX0" fmla="*/ 2052000 w 3094255"/>
              <a:gd name="connsiteY0" fmla="*/ 0 h 4104000"/>
              <a:gd name="connsiteX1" fmla="*/ 3030105 w 3094255"/>
              <a:gd name="connsiteY1" fmla="*/ 247666 h 4104000"/>
              <a:gd name="connsiteX2" fmla="*/ 3094255 w 3094255"/>
              <a:gd name="connsiteY2" fmla="*/ 286638 h 4104000"/>
              <a:gd name="connsiteX3" fmla="*/ 3094255 w 3094255"/>
              <a:gd name="connsiteY3" fmla="*/ 3817363 h 4104000"/>
              <a:gd name="connsiteX4" fmla="*/ 3030105 w 3094255"/>
              <a:gd name="connsiteY4" fmla="*/ 3856335 h 4104000"/>
              <a:gd name="connsiteX5" fmla="*/ 2052000 w 3094255"/>
              <a:gd name="connsiteY5" fmla="*/ 4104000 h 4104000"/>
              <a:gd name="connsiteX6" fmla="*/ 0 w 3094255"/>
              <a:gd name="connsiteY6" fmla="*/ 2052000 h 4104000"/>
              <a:gd name="connsiteX7" fmla="*/ 2052000 w 3094255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94255" h="4104000">
                <a:moveTo>
                  <a:pt x="2052000" y="0"/>
                </a:moveTo>
                <a:cubicBezTo>
                  <a:pt x="2406153" y="0"/>
                  <a:pt x="2739350" y="89718"/>
                  <a:pt x="3030105" y="247666"/>
                </a:cubicBezTo>
                <a:lnTo>
                  <a:pt x="3094255" y="286638"/>
                </a:lnTo>
                <a:lnTo>
                  <a:pt x="3094255" y="3817363"/>
                </a:lnTo>
                <a:lnTo>
                  <a:pt x="3030105" y="3856335"/>
                </a:lnTo>
                <a:cubicBezTo>
                  <a:pt x="2739350" y="4014282"/>
                  <a:pt x="2406153" y="4104000"/>
                  <a:pt x="2052000" y="4104000"/>
                </a:cubicBezTo>
                <a:cubicBezTo>
                  <a:pt x="918712" y="4104000"/>
                  <a:pt x="0" y="3185288"/>
                  <a:pt x="0" y="2052000"/>
                </a:cubicBezTo>
                <a:cubicBezTo>
                  <a:pt x="0" y="918712"/>
                  <a:pt x="918712" y="0"/>
                  <a:pt x="2052000" y="0"/>
                </a:cubicBezTo>
                <a:close/>
              </a:path>
            </a:pathLst>
          </a:custGeom>
          <a:solidFill>
            <a:srgbClr val="CC7414"/>
          </a:solidFill>
          <a:ln w="28575">
            <a:solidFill>
              <a:srgbClr val="CC7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6E4A5C7-DFFF-238F-7C12-6C55164C4514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824238"/>
            <a:ext cx="2659063" cy="4104000"/>
          </a:xfrm>
          <a:custGeom>
            <a:avLst/>
            <a:gdLst>
              <a:gd name="connsiteX0" fmla="*/ 607063 w 2659063"/>
              <a:gd name="connsiteY0" fmla="*/ 0 h 4104000"/>
              <a:gd name="connsiteX1" fmla="*/ 2659063 w 2659063"/>
              <a:gd name="connsiteY1" fmla="*/ 2052000 h 4104000"/>
              <a:gd name="connsiteX2" fmla="*/ 607063 w 2659063"/>
              <a:gd name="connsiteY2" fmla="*/ 4104000 h 4104000"/>
              <a:gd name="connsiteX3" fmla="*/ 193514 w 2659063"/>
              <a:gd name="connsiteY3" fmla="*/ 4062311 h 4104000"/>
              <a:gd name="connsiteX4" fmla="*/ 0 w 2659063"/>
              <a:gd name="connsiteY4" fmla="*/ 4012553 h 4104000"/>
              <a:gd name="connsiteX5" fmla="*/ 0 w 2659063"/>
              <a:gd name="connsiteY5" fmla="*/ 91447 h 4104000"/>
              <a:gd name="connsiteX6" fmla="*/ 193514 w 2659063"/>
              <a:gd name="connsiteY6" fmla="*/ 41690 h 4104000"/>
              <a:gd name="connsiteX7" fmla="*/ 607063 w 2659063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063" h="4104000">
                <a:moveTo>
                  <a:pt x="607063" y="0"/>
                </a:moveTo>
                <a:cubicBezTo>
                  <a:pt x="1740351" y="0"/>
                  <a:pt x="2659063" y="918712"/>
                  <a:pt x="2659063" y="2052000"/>
                </a:cubicBezTo>
                <a:cubicBezTo>
                  <a:pt x="2659063" y="3185288"/>
                  <a:pt x="1740351" y="4104000"/>
                  <a:pt x="607063" y="4104000"/>
                </a:cubicBezTo>
                <a:cubicBezTo>
                  <a:pt x="465402" y="4104000"/>
                  <a:pt x="327094" y="4089645"/>
                  <a:pt x="193514" y="4062311"/>
                </a:cubicBezTo>
                <a:lnTo>
                  <a:pt x="0" y="4012553"/>
                </a:lnTo>
                <a:lnTo>
                  <a:pt x="0" y="91447"/>
                </a:lnTo>
                <a:lnTo>
                  <a:pt x="193514" y="41690"/>
                </a:lnTo>
                <a:cubicBezTo>
                  <a:pt x="327094" y="14355"/>
                  <a:pt x="465402" y="0"/>
                  <a:pt x="607063" y="0"/>
                </a:cubicBezTo>
                <a:close/>
              </a:path>
            </a:pathLst>
          </a:custGeom>
          <a:solidFill>
            <a:srgbClr val="CC7414"/>
          </a:solidFill>
          <a:ln w="28575">
            <a:solidFill>
              <a:srgbClr val="CC7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B45F30-0C42-612C-FEDD-843D5FE68F76}"/>
              </a:ext>
            </a:extLst>
          </p:cNvPr>
          <p:cNvSpPr>
            <a:spLocks noChangeAspect="1"/>
          </p:cNvSpPr>
          <p:nvPr userDrawn="1"/>
        </p:nvSpPr>
        <p:spPr>
          <a:xfrm>
            <a:off x="1664474" y="1824238"/>
            <a:ext cx="4104000" cy="4104000"/>
          </a:xfrm>
          <a:prstGeom prst="ellipse">
            <a:avLst/>
          </a:prstGeom>
          <a:solidFill>
            <a:srgbClr val="CC7414"/>
          </a:solidFill>
          <a:ln w="28575">
            <a:solidFill>
              <a:srgbClr val="CC7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CCF1D-1F7A-4BA9-D5BF-16F04AF920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399" y="302400"/>
            <a:ext cx="11589563" cy="1978342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8263-2595-43EE-0C56-DC6471C6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2399" y="6361200"/>
            <a:ext cx="2743200" cy="24050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fld id="{B054BE09-184B-4631-8F5A-A0DEBAD7A75F}" type="datetime1">
              <a:rPr lang="nl-NL" smtClean="0"/>
              <a:t>9-7-2025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747078-5C35-9A23-0743-0F1242870E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79" y="6024563"/>
            <a:ext cx="3844547" cy="742950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ACC3ACC-0E9D-0DE5-8FD6-58E45E9D8D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399" y="3357562"/>
            <a:ext cx="11589563" cy="1069976"/>
          </a:xfrm>
        </p:spPr>
        <p:txBody>
          <a:bodyPr tIns="0">
            <a:noAutofit/>
          </a:bodyPr>
          <a:lstStyle>
            <a:lvl1pPr>
              <a:defRPr sz="28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7E0FAE7-048D-DEA8-F330-08E374651AE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2400" y="2420938"/>
            <a:ext cx="6456746" cy="886900"/>
          </a:xfrm>
        </p:spPr>
        <p:txBody>
          <a:bodyPr tIns="0">
            <a:noAutofit/>
          </a:bodyPr>
          <a:lstStyle>
            <a:lvl1pPr marL="0" indent="0" algn="l">
              <a:buNone/>
              <a:defRPr sz="285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err="1"/>
              <a:t>Subtitle</a:t>
            </a:r>
            <a:r>
              <a:rPr lang="it-IT"/>
              <a:t>: Vitate </a:t>
            </a:r>
            <a:r>
              <a:rPr lang="it-IT" err="1"/>
              <a:t>solorec</a:t>
            </a:r>
            <a:r>
              <a:rPr lang="it-IT"/>
              <a:t> </a:t>
            </a:r>
            <a:r>
              <a:rPr lang="it-IT" err="1"/>
              <a:t>torisqu</a:t>
            </a:r>
            <a:r>
              <a:rPr lang="it-IT"/>
              <a:t> </a:t>
            </a:r>
            <a:r>
              <a:rPr lang="it-IT" err="1"/>
              <a:t>asperio</a:t>
            </a:r>
            <a:r>
              <a:rPr lang="it-IT"/>
              <a:t> </a:t>
            </a:r>
            <a:r>
              <a:rPr lang="it-IT" err="1"/>
              <a:t>berat</a:t>
            </a:r>
            <a:r>
              <a:rPr lang="it-IT"/>
              <a:t>. </a:t>
            </a:r>
            <a:r>
              <a:rPr lang="it-IT" err="1"/>
              <a:t>Duciate</a:t>
            </a:r>
            <a:r>
              <a:rPr lang="it-IT"/>
              <a:t> non ne core.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98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1">
    <p:bg>
      <p:bgPr>
        <a:solidFill>
          <a:srgbClr val="CC7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D8EF72F-A2DA-94FD-3186-0AB62E52651D}"/>
              </a:ext>
            </a:extLst>
          </p:cNvPr>
          <p:cNvSpPr>
            <a:spLocks noChangeAspect="1"/>
          </p:cNvSpPr>
          <p:nvPr userDrawn="1"/>
        </p:nvSpPr>
        <p:spPr>
          <a:xfrm>
            <a:off x="9097744" y="1825200"/>
            <a:ext cx="3104022" cy="4104000"/>
          </a:xfrm>
          <a:custGeom>
            <a:avLst/>
            <a:gdLst>
              <a:gd name="connsiteX0" fmla="*/ 2052000 w 3104022"/>
              <a:gd name="connsiteY0" fmla="*/ 0 h 4104000"/>
              <a:gd name="connsiteX1" fmla="*/ 3030105 w 3104022"/>
              <a:gd name="connsiteY1" fmla="*/ 247666 h 4104000"/>
              <a:gd name="connsiteX2" fmla="*/ 3104022 w 3104022"/>
              <a:gd name="connsiteY2" fmla="*/ 292571 h 4104000"/>
              <a:gd name="connsiteX3" fmla="*/ 3104022 w 3104022"/>
              <a:gd name="connsiteY3" fmla="*/ 3811429 h 4104000"/>
              <a:gd name="connsiteX4" fmla="*/ 3030105 w 3104022"/>
              <a:gd name="connsiteY4" fmla="*/ 3856335 h 4104000"/>
              <a:gd name="connsiteX5" fmla="*/ 2052000 w 3104022"/>
              <a:gd name="connsiteY5" fmla="*/ 4104000 h 4104000"/>
              <a:gd name="connsiteX6" fmla="*/ 0 w 3104022"/>
              <a:gd name="connsiteY6" fmla="*/ 2052000 h 4104000"/>
              <a:gd name="connsiteX7" fmla="*/ 2052000 w 3104022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4022" h="4104000">
                <a:moveTo>
                  <a:pt x="2052000" y="0"/>
                </a:moveTo>
                <a:cubicBezTo>
                  <a:pt x="2406153" y="0"/>
                  <a:pt x="2739350" y="89718"/>
                  <a:pt x="3030105" y="247666"/>
                </a:cubicBezTo>
                <a:lnTo>
                  <a:pt x="3104022" y="292571"/>
                </a:lnTo>
                <a:lnTo>
                  <a:pt x="3104022" y="3811429"/>
                </a:lnTo>
                <a:lnTo>
                  <a:pt x="3030105" y="3856335"/>
                </a:lnTo>
                <a:cubicBezTo>
                  <a:pt x="2739350" y="4014282"/>
                  <a:pt x="2406153" y="4104000"/>
                  <a:pt x="2052000" y="4104000"/>
                </a:cubicBezTo>
                <a:cubicBezTo>
                  <a:pt x="918712" y="4104000"/>
                  <a:pt x="0" y="3185288"/>
                  <a:pt x="0" y="2052000"/>
                </a:cubicBezTo>
                <a:cubicBezTo>
                  <a:pt x="0" y="918712"/>
                  <a:pt x="918712" y="0"/>
                  <a:pt x="2052000" y="0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60E7901-E257-A318-AE57-A7742ED2BFD1}"/>
              </a:ext>
            </a:extLst>
          </p:cNvPr>
          <p:cNvSpPr>
            <a:spLocks noChangeAspect="1"/>
          </p:cNvSpPr>
          <p:nvPr userDrawn="1"/>
        </p:nvSpPr>
        <p:spPr>
          <a:xfrm>
            <a:off x="-20105" y="1824238"/>
            <a:ext cx="2679169" cy="4104000"/>
          </a:xfrm>
          <a:custGeom>
            <a:avLst/>
            <a:gdLst>
              <a:gd name="connsiteX0" fmla="*/ 627169 w 2679169"/>
              <a:gd name="connsiteY0" fmla="*/ 0 h 4104000"/>
              <a:gd name="connsiteX1" fmla="*/ 2679169 w 2679169"/>
              <a:gd name="connsiteY1" fmla="*/ 2052000 h 4104000"/>
              <a:gd name="connsiteX2" fmla="*/ 627169 w 2679169"/>
              <a:gd name="connsiteY2" fmla="*/ 4104000 h 4104000"/>
              <a:gd name="connsiteX3" fmla="*/ 16967 w 2679169"/>
              <a:gd name="connsiteY3" fmla="*/ 4011746 h 4104000"/>
              <a:gd name="connsiteX4" fmla="*/ 0 w 2679169"/>
              <a:gd name="connsiteY4" fmla="*/ 4005536 h 4104000"/>
              <a:gd name="connsiteX5" fmla="*/ 0 w 2679169"/>
              <a:gd name="connsiteY5" fmla="*/ 98464 h 4104000"/>
              <a:gd name="connsiteX6" fmla="*/ 16967 w 2679169"/>
              <a:gd name="connsiteY6" fmla="*/ 92254 h 4104000"/>
              <a:gd name="connsiteX7" fmla="*/ 627169 w 2679169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9169" h="4104000">
                <a:moveTo>
                  <a:pt x="627169" y="0"/>
                </a:moveTo>
                <a:cubicBezTo>
                  <a:pt x="1760457" y="0"/>
                  <a:pt x="2679169" y="918712"/>
                  <a:pt x="2679169" y="2052000"/>
                </a:cubicBezTo>
                <a:cubicBezTo>
                  <a:pt x="2679169" y="3185288"/>
                  <a:pt x="1760457" y="4104000"/>
                  <a:pt x="627169" y="4104000"/>
                </a:cubicBezTo>
                <a:cubicBezTo>
                  <a:pt x="414678" y="4104000"/>
                  <a:pt x="209730" y="4071702"/>
                  <a:pt x="16967" y="4011746"/>
                </a:cubicBezTo>
                <a:lnTo>
                  <a:pt x="0" y="4005536"/>
                </a:lnTo>
                <a:lnTo>
                  <a:pt x="0" y="98464"/>
                </a:lnTo>
                <a:lnTo>
                  <a:pt x="16967" y="92254"/>
                </a:lnTo>
                <a:cubicBezTo>
                  <a:pt x="209730" y="32299"/>
                  <a:pt x="414678" y="0"/>
                  <a:pt x="627169" y="0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B45F30-0C42-612C-FEDD-843D5FE68F76}"/>
              </a:ext>
            </a:extLst>
          </p:cNvPr>
          <p:cNvSpPr>
            <a:spLocks noChangeAspect="1"/>
          </p:cNvSpPr>
          <p:nvPr userDrawn="1"/>
        </p:nvSpPr>
        <p:spPr>
          <a:xfrm>
            <a:off x="1664474" y="1824238"/>
            <a:ext cx="4104000" cy="4104000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CCF1D-1F7A-4BA9-D5BF-16F04AF920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399" y="302400"/>
            <a:ext cx="11589563" cy="1978342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8263-2595-43EE-0C56-DC6471C6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2399" y="6362699"/>
            <a:ext cx="2743200" cy="24050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fld id="{B054BE09-184B-4631-8F5A-A0DEBAD7A75F}" type="datetime1">
              <a:rPr lang="nl-NL" smtClean="0"/>
              <a:t>9-7-2025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25CFF-F12F-D611-C464-FE8D5A4E6F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79" y="6024563"/>
            <a:ext cx="3844547" cy="742950"/>
          </a:xfrm>
          <a:prstGeom prst="rect">
            <a:avLst/>
          </a:prstGeom>
        </p:spPr>
      </p:pic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2F62CF6-D98C-6C19-60FF-622AB5CDF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399" y="2422800"/>
            <a:ext cx="11589563" cy="931862"/>
          </a:xfrm>
        </p:spPr>
        <p:txBody>
          <a:bodyPr tIns="0">
            <a:noAutofit/>
          </a:bodyPr>
          <a:lstStyle>
            <a:lvl1pPr>
              <a:defRPr sz="28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67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2">
    <p:bg>
      <p:bgPr>
        <a:solidFill>
          <a:srgbClr val="CC7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C1AE37B-D34B-61C9-150A-E3F5D07FB973}"/>
              </a:ext>
            </a:extLst>
          </p:cNvPr>
          <p:cNvSpPr>
            <a:spLocks noChangeAspect="1"/>
          </p:cNvSpPr>
          <p:nvPr userDrawn="1"/>
        </p:nvSpPr>
        <p:spPr>
          <a:xfrm>
            <a:off x="9097745" y="1825200"/>
            <a:ext cx="3094255" cy="4104000"/>
          </a:xfrm>
          <a:custGeom>
            <a:avLst/>
            <a:gdLst>
              <a:gd name="connsiteX0" fmla="*/ 2052000 w 3094255"/>
              <a:gd name="connsiteY0" fmla="*/ 0 h 4104000"/>
              <a:gd name="connsiteX1" fmla="*/ 3030105 w 3094255"/>
              <a:gd name="connsiteY1" fmla="*/ 247666 h 4104000"/>
              <a:gd name="connsiteX2" fmla="*/ 3094255 w 3094255"/>
              <a:gd name="connsiteY2" fmla="*/ 286638 h 4104000"/>
              <a:gd name="connsiteX3" fmla="*/ 3094255 w 3094255"/>
              <a:gd name="connsiteY3" fmla="*/ 3817363 h 4104000"/>
              <a:gd name="connsiteX4" fmla="*/ 3030105 w 3094255"/>
              <a:gd name="connsiteY4" fmla="*/ 3856335 h 4104000"/>
              <a:gd name="connsiteX5" fmla="*/ 2052000 w 3094255"/>
              <a:gd name="connsiteY5" fmla="*/ 4104000 h 4104000"/>
              <a:gd name="connsiteX6" fmla="*/ 0 w 3094255"/>
              <a:gd name="connsiteY6" fmla="*/ 2052000 h 4104000"/>
              <a:gd name="connsiteX7" fmla="*/ 2052000 w 3094255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94255" h="4104000">
                <a:moveTo>
                  <a:pt x="2052000" y="0"/>
                </a:moveTo>
                <a:cubicBezTo>
                  <a:pt x="2406153" y="0"/>
                  <a:pt x="2739350" y="89718"/>
                  <a:pt x="3030105" y="247666"/>
                </a:cubicBezTo>
                <a:lnTo>
                  <a:pt x="3094255" y="286638"/>
                </a:lnTo>
                <a:lnTo>
                  <a:pt x="3094255" y="3817363"/>
                </a:lnTo>
                <a:lnTo>
                  <a:pt x="3030105" y="3856335"/>
                </a:lnTo>
                <a:cubicBezTo>
                  <a:pt x="2739350" y="4014282"/>
                  <a:pt x="2406153" y="4104000"/>
                  <a:pt x="2052000" y="4104000"/>
                </a:cubicBezTo>
                <a:cubicBezTo>
                  <a:pt x="918712" y="4104000"/>
                  <a:pt x="0" y="3185288"/>
                  <a:pt x="0" y="2052000"/>
                </a:cubicBezTo>
                <a:cubicBezTo>
                  <a:pt x="0" y="918712"/>
                  <a:pt x="918712" y="0"/>
                  <a:pt x="2052000" y="0"/>
                </a:cubicBezTo>
                <a:close/>
              </a:path>
            </a:pathLst>
          </a:cu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6E4A5C7-DFFF-238F-7C12-6C55164C4514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824238"/>
            <a:ext cx="2659063" cy="4104000"/>
          </a:xfrm>
          <a:custGeom>
            <a:avLst/>
            <a:gdLst>
              <a:gd name="connsiteX0" fmla="*/ 607063 w 2659063"/>
              <a:gd name="connsiteY0" fmla="*/ 0 h 4104000"/>
              <a:gd name="connsiteX1" fmla="*/ 2659063 w 2659063"/>
              <a:gd name="connsiteY1" fmla="*/ 2052000 h 4104000"/>
              <a:gd name="connsiteX2" fmla="*/ 607063 w 2659063"/>
              <a:gd name="connsiteY2" fmla="*/ 4104000 h 4104000"/>
              <a:gd name="connsiteX3" fmla="*/ 193514 w 2659063"/>
              <a:gd name="connsiteY3" fmla="*/ 4062311 h 4104000"/>
              <a:gd name="connsiteX4" fmla="*/ 0 w 2659063"/>
              <a:gd name="connsiteY4" fmla="*/ 4012553 h 4104000"/>
              <a:gd name="connsiteX5" fmla="*/ 0 w 2659063"/>
              <a:gd name="connsiteY5" fmla="*/ 91447 h 4104000"/>
              <a:gd name="connsiteX6" fmla="*/ 193514 w 2659063"/>
              <a:gd name="connsiteY6" fmla="*/ 41690 h 4104000"/>
              <a:gd name="connsiteX7" fmla="*/ 607063 w 2659063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063" h="4104000">
                <a:moveTo>
                  <a:pt x="607063" y="0"/>
                </a:moveTo>
                <a:cubicBezTo>
                  <a:pt x="1740351" y="0"/>
                  <a:pt x="2659063" y="918712"/>
                  <a:pt x="2659063" y="2052000"/>
                </a:cubicBezTo>
                <a:cubicBezTo>
                  <a:pt x="2659063" y="3185288"/>
                  <a:pt x="1740351" y="4104000"/>
                  <a:pt x="607063" y="4104000"/>
                </a:cubicBezTo>
                <a:cubicBezTo>
                  <a:pt x="465402" y="4104000"/>
                  <a:pt x="327094" y="4089645"/>
                  <a:pt x="193514" y="4062311"/>
                </a:cubicBezTo>
                <a:lnTo>
                  <a:pt x="0" y="4012553"/>
                </a:lnTo>
                <a:lnTo>
                  <a:pt x="0" y="91447"/>
                </a:lnTo>
                <a:lnTo>
                  <a:pt x="193514" y="41690"/>
                </a:lnTo>
                <a:cubicBezTo>
                  <a:pt x="327094" y="14355"/>
                  <a:pt x="465402" y="0"/>
                  <a:pt x="607063" y="0"/>
                </a:cubicBezTo>
                <a:close/>
              </a:path>
            </a:pathLst>
          </a:cu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B45F30-0C42-612C-FEDD-843D5FE68F76}"/>
              </a:ext>
            </a:extLst>
          </p:cNvPr>
          <p:cNvSpPr>
            <a:spLocks noChangeAspect="1"/>
          </p:cNvSpPr>
          <p:nvPr userDrawn="1"/>
        </p:nvSpPr>
        <p:spPr>
          <a:xfrm>
            <a:off x="1664474" y="1824238"/>
            <a:ext cx="4104000" cy="410400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CCF1D-1F7A-4BA9-D5BF-16F04AF920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399" y="302400"/>
            <a:ext cx="11589563" cy="1978342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8263-2595-43EE-0C56-DC6471C6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2399" y="6361200"/>
            <a:ext cx="2743200" cy="24050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fld id="{B054BE09-184B-4631-8F5A-A0DEBAD7A75F}" type="datetime1">
              <a:rPr lang="nl-NL" smtClean="0"/>
              <a:t>9-7-2025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747078-5C35-9A23-0743-0F1242870E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79" y="6024563"/>
            <a:ext cx="3844547" cy="742950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ACC3ACC-0E9D-0DE5-8FD6-58E45E9D8D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399" y="3357562"/>
            <a:ext cx="11589563" cy="1069976"/>
          </a:xfrm>
        </p:spPr>
        <p:txBody>
          <a:bodyPr tIns="0">
            <a:noAutofit/>
          </a:bodyPr>
          <a:lstStyle>
            <a:lvl1pPr>
              <a:defRPr sz="28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6C7C660-B0F7-8B07-5C28-3CDA1C7E16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2400" y="2420938"/>
            <a:ext cx="6456746" cy="886900"/>
          </a:xfrm>
        </p:spPr>
        <p:txBody>
          <a:bodyPr tIns="0">
            <a:noAutofit/>
          </a:bodyPr>
          <a:lstStyle>
            <a:lvl1pPr marL="0" indent="0" algn="l">
              <a:buNone/>
              <a:defRPr sz="285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err="1"/>
              <a:t>Subtitle</a:t>
            </a:r>
            <a:r>
              <a:rPr lang="it-IT"/>
              <a:t>: Vitate </a:t>
            </a:r>
            <a:r>
              <a:rPr lang="it-IT" err="1"/>
              <a:t>solorec</a:t>
            </a:r>
            <a:r>
              <a:rPr lang="it-IT"/>
              <a:t> </a:t>
            </a:r>
            <a:r>
              <a:rPr lang="it-IT" err="1"/>
              <a:t>torisqu</a:t>
            </a:r>
            <a:r>
              <a:rPr lang="it-IT"/>
              <a:t> </a:t>
            </a:r>
            <a:r>
              <a:rPr lang="it-IT" err="1"/>
              <a:t>asperio</a:t>
            </a:r>
            <a:r>
              <a:rPr lang="it-IT"/>
              <a:t> </a:t>
            </a:r>
            <a:r>
              <a:rPr lang="it-IT" err="1"/>
              <a:t>berat</a:t>
            </a:r>
            <a:r>
              <a:rPr lang="it-IT"/>
              <a:t>. </a:t>
            </a:r>
            <a:r>
              <a:rPr lang="it-IT" err="1"/>
              <a:t>Duciate</a:t>
            </a:r>
            <a:r>
              <a:rPr lang="it-IT"/>
              <a:t> non ne core.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524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3">
    <p:bg>
      <p:bgPr>
        <a:solidFill>
          <a:srgbClr val="BD69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D8EF72F-A2DA-94FD-3186-0AB62E52651D}"/>
              </a:ext>
            </a:extLst>
          </p:cNvPr>
          <p:cNvSpPr>
            <a:spLocks noChangeAspect="1"/>
          </p:cNvSpPr>
          <p:nvPr userDrawn="1"/>
        </p:nvSpPr>
        <p:spPr>
          <a:xfrm>
            <a:off x="9097744" y="1825200"/>
            <a:ext cx="3104022" cy="4104000"/>
          </a:xfrm>
          <a:custGeom>
            <a:avLst/>
            <a:gdLst>
              <a:gd name="connsiteX0" fmla="*/ 2052000 w 3104022"/>
              <a:gd name="connsiteY0" fmla="*/ 0 h 4104000"/>
              <a:gd name="connsiteX1" fmla="*/ 3030105 w 3104022"/>
              <a:gd name="connsiteY1" fmla="*/ 247666 h 4104000"/>
              <a:gd name="connsiteX2" fmla="*/ 3104022 w 3104022"/>
              <a:gd name="connsiteY2" fmla="*/ 292571 h 4104000"/>
              <a:gd name="connsiteX3" fmla="*/ 3104022 w 3104022"/>
              <a:gd name="connsiteY3" fmla="*/ 3811429 h 4104000"/>
              <a:gd name="connsiteX4" fmla="*/ 3030105 w 3104022"/>
              <a:gd name="connsiteY4" fmla="*/ 3856335 h 4104000"/>
              <a:gd name="connsiteX5" fmla="*/ 2052000 w 3104022"/>
              <a:gd name="connsiteY5" fmla="*/ 4104000 h 4104000"/>
              <a:gd name="connsiteX6" fmla="*/ 0 w 3104022"/>
              <a:gd name="connsiteY6" fmla="*/ 2052000 h 4104000"/>
              <a:gd name="connsiteX7" fmla="*/ 2052000 w 3104022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4022" h="4104000">
                <a:moveTo>
                  <a:pt x="2052000" y="0"/>
                </a:moveTo>
                <a:cubicBezTo>
                  <a:pt x="2406153" y="0"/>
                  <a:pt x="2739350" y="89718"/>
                  <a:pt x="3030105" y="247666"/>
                </a:cubicBezTo>
                <a:lnTo>
                  <a:pt x="3104022" y="292571"/>
                </a:lnTo>
                <a:lnTo>
                  <a:pt x="3104022" y="3811429"/>
                </a:lnTo>
                <a:lnTo>
                  <a:pt x="3030105" y="3856335"/>
                </a:lnTo>
                <a:cubicBezTo>
                  <a:pt x="2739350" y="4014282"/>
                  <a:pt x="2406153" y="4104000"/>
                  <a:pt x="2052000" y="4104000"/>
                </a:cubicBezTo>
                <a:cubicBezTo>
                  <a:pt x="918712" y="4104000"/>
                  <a:pt x="0" y="3185288"/>
                  <a:pt x="0" y="2052000"/>
                </a:cubicBezTo>
                <a:cubicBezTo>
                  <a:pt x="0" y="918712"/>
                  <a:pt x="918712" y="0"/>
                  <a:pt x="2052000" y="0"/>
                </a:cubicBezTo>
                <a:close/>
              </a:path>
            </a:pathLst>
          </a:custGeom>
          <a:noFill/>
          <a:ln w="28575">
            <a:solidFill>
              <a:srgbClr val="9138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60E7901-E257-A318-AE57-A7742ED2BFD1}"/>
              </a:ext>
            </a:extLst>
          </p:cNvPr>
          <p:cNvSpPr>
            <a:spLocks noChangeAspect="1"/>
          </p:cNvSpPr>
          <p:nvPr userDrawn="1"/>
        </p:nvSpPr>
        <p:spPr>
          <a:xfrm>
            <a:off x="-20105" y="1824238"/>
            <a:ext cx="2679169" cy="4104000"/>
          </a:xfrm>
          <a:custGeom>
            <a:avLst/>
            <a:gdLst>
              <a:gd name="connsiteX0" fmla="*/ 627169 w 2679169"/>
              <a:gd name="connsiteY0" fmla="*/ 0 h 4104000"/>
              <a:gd name="connsiteX1" fmla="*/ 2679169 w 2679169"/>
              <a:gd name="connsiteY1" fmla="*/ 2052000 h 4104000"/>
              <a:gd name="connsiteX2" fmla="*/ 627169 w 2679169"/>
              <a:gd name="connsiteY2" fmla="*/ 4104000 h 4104000"/>
              <a:gd name="connsiteX3" fmla="*/ 16967 w 2679169"/>
              <a:gd name="connsiteY3" fmla="*/ 4011746 h 4104000"/>
              <a:gd name="connsiteX4" fmla="*/ 0 w 2679169"/>
              <a:gd name="connsiteY4" fmla="*/ 4005536 h 4104000"/>
              <a:gd name="connsiteX5" fmla="*/ 0 w 2679169"/>
              <a:gd name="connsiteY5" fmla="*/ 98464 h 4104000"/>
              <a:gd name="connsiteX6" fmla="*/ 16967 w 2679169"/>
              <a:gd name="connsiteY6" fmla="*/ 92254 h 4104000"/>
              <a:gd name="connsiteX7" fmla="*/ 627169 w 2679169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9169" h="4104000">
                <a:moveTo>
                  <a:pt x="627169" y="0"/>
                </a:moveTo>
                <a:cubicBezTo>
                  <a:pt x="1760457" y="0"/>
                  <a:pt x="2679169" y="918712"/>
                  <a:pt x="2679169" y="2052000"/>
                </a:cubicBezTo>
                <a:cubicBezTo>
                  <a:pt x="2679169" y="3185288"/>
                  <a:pt x="1760457" y="4104000"/>
                  <a:pt x="627169" y="4104000"/>
                </a:cubicBezTo>
                <a:cubicBezTo>
                  <a:pt x="414678" y="4104000"/>
                  <a:pt x="209730" y="4071702"/>
                  <a:pt x="16967" y="4011746"/>
                </a:cubicBezTo>
                <a:lnTo>
                  <a:pt x="0" y="4005536"/>
                </a:lnTo>
                <a:lnTo>
                  <a:pt x="0" y="98464"/>
                </a:lnTo>
                <a:lnTo>
                  <a:pt x="16967" y="92254"/>
                </a:lnTo>
                <a:cubicBezTo>
                  <a:pt x="209730" y="32299"/>
                  <a:pt x="414678" y="0"/>
                  <a:pt x="627169" y="0"/>
                </a:cubicBezTo>
                <a:close/>
              </a:path>
            </a:pathLst>
          </a:custGeom>
          <a:noFill/>
          <a:ln w="28575">
            <a:solidFill>
              <a:srgbClr val="9138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B45F30-0C42-612C-FEDD-843D5FE68F76}"/>
              </a:ext>
            </a:extLst>
          </p:cNvPr>
          <p:cNvSpPr>
            <a:spLocks noChangeAspect="1"/>
          </p:cNvSpPr>
          <p:nvPr userDrawn="1"/>
        </p:nvSpPr>
        <p:spPr>
          <a:xfrm>
            <a:off x="1664474" y="1824238"/>
            <a:ext cx="4104000" cy="4104000"/>
          </a:xfrm>
          <a:prstGeom prst="ellipse">
            <a:avLst/>
          </a:prstGeom>
          <a:noFill/>
          <a:ln w="28575">
            <a:solidFill>
              <a:srgbClr val="9138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CCF1D-1F7A-4BA9-D5BF-16F04AF920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399" y="302400"/>
            <a:ext cx="11589563" cy="1978342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8263-2595-43EE-0C56-DC6471C6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2399" y="6362699"/>
            <a:ext cx="2743200" cy="24050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fld id="{B054BE09-184B-4631-8F5A-A0DEBAD7A75F}" type="datetime1">
              <a:rPr lang="nl-NL" smtClean="0"/>
              <a:t>9-7-2025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25CFF-F12F-D611-C464-FE8D5A4E6F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79" y="6024563"/>
            <a:ext cx="3844547" cy="742950"/>
          </a:xfrm>
          <a:prstGeom prst="rect">
            <a:avLst/>
          </a:prstGeom>
        </p:spPr>
      </p:pic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2F62CF6-D98C-6C19-60FF-622AB5CDF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399" y="2422800"/>
            <a:ext cx="11589563" cy="931862"/>
          </a:xfrm>
        </p:spPr>
        <p:txBody>
          <a:bodyPr tIns="0">
            <a:noAutofit/>
          </a:bodyPr>
          <a:lstStyle>
            <a:lvl1pPr>
              <a:defRPr sz="28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579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4">
    <p:bg>
      <p:bgPr>
        <a:solidFill>
          <a:srgbClr val="BD69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C1AE37B-D34B-61C9-150A-E3F5D07FB973}"/>
              </a:ext>
            </a:extLst>
          </p:cNvPr>
          <p:cNvSpPr>
            <a:spLocks noChangeAspect="1"/>
          </p:cNvSpPr>
          <p:nvPr userDrawn="1"/>
        </p:nvSpPr>
        <p:spPr>
          <a:xfrm>
            <a:off x="9097745" y="1825200"/>
            <a:ext cx="3094255" cy="4104000"/>
          </a:xfrm>
          <a:custGeom>
            <a:avLst/>
            <a:gdLst>
              <a:gd name="connsiteX0" fmla="*/ 2052000 w 3094255"/>
              <a:gd name="connsiteY0" fmla="*/ 0 h 4104000"/>
              <a:gd name="connsiteX1" fmla="*/ 3030105 w 3094255"/>
              <a:gd name="connsiteY1" fmla="*/ 247666 h 4104000"/>
              <a:gd name="connsiteX2" fmla="*/ 3094255 w 3094255"/>
              <a:gd name="connsiteY2" fmla="*/ 286638 h 4104000"/>
              <a:gd name="connsiteX3" fmla="*/ 3094255 w 3094255"/>
              <a:gd name="connsiteY3" fmla="*/ 3817363 h 4104000"/>
              <a:gd name="connsiteX4" fmla="*/ 3030105 w 3094255"/>
              <a:gd name="connsiteY4" fmla="*/ 3856335 h 4104000"/>
              <a:gd name="connsiteX5" fmla="*/ 2052000 w 3094255"/>
              <a:gd name="connsiteY5" fmla="*/ 4104000 h 4104000"/>
              <a:gd name="connsiteX6" fmla="*/ 0 w 3094255"/>
              <a:gd name="connsiteY6" fmla="*/ 2052000 h 4104000"/>
              <a:gd name="connsiteX7" fmla="*/ 2052000 w 3094255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94255" h="4104000">
                <a:moveTo>
                  <a:pt x="2052000" y="0"/>
                </a:moveTo>
                <a:cubicBezTo>
                  <a:pt x="2406153" y="0"/>
                  <a:pt x="2739350" y="89718"/>
                  <a:pt x="3030105" y="247666"/>
                </a:cubicBezTo>
                <a:lnTo>
                  <a:pt x="3094255" y="286638"/>
                </a:lnTo>
                <a:lnTo>
                  <a:pt x="3094255" y="3817363"/>
                </a:lnTo>
                <a:lnTo>
                  <a:pt x="3030105" y="3856335"/>
                </a:lnTo>
                <a:cubicBezTo>
                  <a:pt x="2739350" y="4014282"/>
                  <a:pt x="2406153" y="4104000"/>
                  <a:pt x="2052000" y="4104000"/>
                </a:cubicBezTo>
                <a:cubicBezTo>
                  <a:pt x="918712" y="4104000"/>
                  <a:pt x="0" y="3185288"/>
                  <a:pt x="0" y="2052000"/>
                </a:cubicBezTo>
                <a:cubicBezTo>
                  <a:pt x="0" y="918712"/>
                  <a:pt x="918712" y="0"/>
                  <a:pt x="2052000" y="0"/>
                </a:cubicBezTo>
                <a:close/>
              </a:path>
            </a:pathLst>
          </a:custGeom>
          <a:solidFill>
            <a:srgbClr val="9138B0"/>
          </a:solidFill>
          <a:ln w="28575">
            <a:solidFill>
              <a:srgbClr val="9138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6E4A5C7-DFFF-238F-7C12-6C55164C4514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824238"/>
            <a:ext cx="2659063" cy="4104000"/>
          </a:xfrm>
          <a:custGeom>
            <a:avLst/>
            <a:gdLst>
              <a:gd name="connsiteX0" fmla="*/ 607063 w 2659063"/>
              <a:gd name="connsiteY0" fmla="*/ 0 h 4104000"/>
              <a:gd name="connsiteX1" fmla="*/ 2659063 w 2659063"/>
              <a:gd name="connsiteY1" fmla="*/ 2052000 h 4104000"/>
              <a:gd name="connsiteX2" fmla="*/ 607063 w 2659063"/>
              <a:gd name="connsiteY2" fmla="*/ 4104000 h 4104000"/>
              <a:gd name="connsiteX3" fmla="*/ 193514 w 2659063"/>
              <a:gd name="connsiteY3" fmla="*/ 4062311 h 4104000"/>
              <a:gd name="connsiteX4" fmla="*/ 0 w 2659063"/>
              <a:gd name="connsiteY4" fmla="*/ 4012553 h 4104000"/>
              <a:gd name="connsiteX5" fmla="*/ 0 w 2659063"/>
              <a:gd name="connsiteY5" fmla="*/ 91447 h 4104000"/>
              <a:gd name="connsiteX6" fmla="*/ 193514 w 2659063"/>
              <a:gd name="connsiteY6" fmla="*/ 41690 h 4104000"/>
              <a:gd name="connsiteX7" fmla="*/ 607063 w 2659063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063" h="4104000">
                <a:moveTo>
                  <a:pt x="607063" y="0"/>
                </a:moveTo>
                <a:cubicBezTo>
                  <a:pt x="1740351" y="0"/>
                  <a:pt x="2659063" y="918712"/>
                  <a:pt x="2659063" y="2052000"/>
                </a:cubicBezTo>
                <a:cubicBezTo>
                  <a:pt x="2659063" y="3185288"/>
                  <a:pt x="1740351" y="4104000"/>
                  <a:pt x="607063" y="4104000"/>
                </a:cubicBezTo>
                <a:cubicBezTo>
                  <a:pt x="465402" y="4104000"/>
                  <a:pt x="327094" y="4089645"/>
                  <a:pt x="193514" y="4062311"/>
                </a:cubicBezTo>
                <a:lnTo>
                  <a:pt x="0" y="4012553"/>
                </a:lnTo>
                <a:lnTo>
                  <a:pt x="0" y="91447"/>
                </a:lnTo>
                <a:lnTo>
                  <a:pt x="193514" y="41690"/>
                </a:lnTo>
                <a:cubicBezTo>
                  <a:pt x="327094" y="14355"/>
                  <a:pt x="465402" y="0"/>
                  <a:pt x="607063" y="0"/>
                </a:cubicBezTo>
                <a:close/>
              </a:path>
            </a:pathLst>
          </a:custGeom>
          <a:solidFill>
            <a:srgbClr val="9138B0"/>
          </a:solidFill>
          <a:ln w="28575">
            <a:solidFill>
              <a:srgbClr val="9138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B45F30-0C42-612C-FEDD-843D5FE68F76}"/>
              </a:ext>
            </a:extLst>
          </p:cNvPr>
          <p:cNvSpPr>
            <a:spLocks noChangeAspect="1"/>
          </p:cNvSpPr>
          <p:nvPr userDrawn="1"/>
        </p:nvSpPr>
        <p:spPr>
          <a:xfrm>
            <a:off x="1664474" y="1824238"/>
            <a:ext cx="4104000" cy="4104000"/>
          </a:xfrm>
          <a:prstGeom prst="ellipse">
            <a:avLst/>
          </a:prstGeom>
          <a:solidFill>
            <a:srgbClr val="9138B0"/>
          </a:solidFill>
          <a:ln w="28575">
            <a:solidFill>
              <a:srgbClr val="9138B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CCF1D-1F7A-4BA9-D5BF-16F04AF920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399" y="302400"/>
            <a:ext cx="11589563" cy="1978342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8263-2595-43EE-0C56-DC6471C6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2399" y="6361200"/>
            <a:ext cx="2743200" cy="24050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fld id="{B054BE09-184B-4631-8F5A-A0DEBAD7A75F}" type="datetime1">
              <a:rPr lang="nl-NL" smtClean="0"/>
              <a:t>9-7-2025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747078-5C35-9A23-0743-0F1242870E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79" y="6024563"/>
            <a:ext cx="3844547" cy="742950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ACC3ACC-0E9D-0DE5-8FD6-58E45E9D8D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399" y="3357562"/>
            <a:ext cx="11589563" cy="1069976"/>
          </a:xfrm>
        </p:spPr>
        <p:txBody>
          <a:bodyPr tIns="0">
            <a:noAutofit/>
          </a:bodyPr>
          <a:lstStyle>
            <a:lvl1pPr>
              <a:defRPr sz="28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ADA8EB-7DC5-CD4C-F674-FEB6FBED20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2400" y="2420938"/>
            <a:ext cx="6456746" cy="886900"/>
          </a:xfrm>
        </p:spPr>
        <p:txBody>
          <a:bodyPr tIns="0">
            <a:noAutofit/>
          </a:bodyPr>
          <a:lstStyle>
            <a:lvl1pPr marL="0" indent="0" algn="l">
              <a:buNone/>
              <a:defRPr sz="285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err="1"/>
              <a:t>Subtitle</a:t>
            </a:r>
            <a:r>
              <a:rPr lang="it-IT"/>
              <a:t>: Vitate </a:t>
            </a:r>
            <a:r>
              <a:rPr lang="it-IT" err="1"/>
              <a:t>solorec</a:t>
            </a:r>
            <a:r>
              <a:rPr lang="it-IT"/>
              <a:t> </a:t>
            </a:r>
            <a:r>
              <a:rPr lang="it-IT" err="1"/>
              <a:t>torisqu</a:t>
            </a:r>
            <a:r>
              <a:rPr lang="it-IT"/>
              <a:t> </a:t>
            </a:r>
            <a:r>
              <a:rPr lang="it-IT" err="1"/>
              <a:t>asperio</a:t>
            </a:r>
            <a:r>
              <a:rPr lang="it-IT"/>
              <a:t> </a:t>
            </a:r>
            <a:r>
              <a:rPr lang="it-IT" err="1"/>
              <a:t>berat</a:t>
            </a:r>
            <a:r>
              <a:rPr lang="it-IT"/>
              <a:t>. </a:t>
            </a:r>
            <a:r>
              <a:rPr lang="it-IT" err="1"/>
              <a:t>Duciate</a:t>
            </a:r>
            <a:r>
              <a:rPr lang="it-IT"/>
              <a:t> non ne core.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774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5">
    <p:bg>
      <p:bgPr>
        <a:solidFill>
          <a:srgbClr val="9138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86B45F30-0C42-612C-FEDD-843D5FE68F76}"/>
              </a:ext>
            </a:extLst>
          </p:cNvPr>
          <p:cNvSpPr>
            <a:spLocks noChangeAspect="1"/>
          </p:cNvSpPr>
          <p:nvPr userDrawn="1"/>
        </p:nvSpPr>
        <p:spPr>
          <a:xfrm>
            <a:off x="1664474" y="1824238"/>
            <a:ext cx="4104000" cy="4104000"/>
          </a:xfrm>
          <a:prstGeom prst="ellipse">
            <a:avLst/>
          </a:prstGeom>
          <a:noFill/>
          <a:ln w="28575">
            <a:solidFill>
              <a:srgbClr val="BD69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D8EF72F-A2DA-94FD-3186-0AB62E52651D}"/>
              </a:ext>
            </a:extLst>
          </p:cNvPr>
          <p:cNvSpPr>
            <a:spLocks noChangeAspect="1"/>
          </p:cNvSpPr>
          <p:nvPr userDrawn="1"/>
        </p:nvSpPr>
        <p:spPr>
          <a:xfrm>
            <a:off x="9097744" y="1825200"/>
            <a:ext cx="3104022" cy="4104000"/>
          </a:xfrm>
          <a:custGeom>
            <a:avLst/>
            <a:gdLst>
              <a:gd name="connsiteX0" fmla="*/ 2052000 w 3104022"/>
              <a:gd name="connsiteY0" fmla="*/ 0 h 4104000"/>
              <a:gd name="connsiteX1" fmla="*/ 3030105 w 3104022"/>
              <a:gd name="connsiteY1" fmla="*/ 247666 h 4104000"/>
              <a:gd name="connsiteX2" fmla="*/ 3104022 w 3104022"/>
              <a:gd name="connsiteY2" fmla="*/ 292571 h 4104000"/>
              <a:gd name="connsiteX3" fmla="*/ 3104022 w 3104022"/>
              <a:gd name="connsiteY3" fmla="*/ 3811429 h 4104000"/>
              <a:gd name="connsiteX4" fmla="*/ 3030105 w 3104022"/>
              <a:gd name="connsiteY4" fmla="*/ 3856335 h 4104000"/>
              <a:gd name="connsiteX5" fmla="*/ 2052000 w 3104022"/>
              <a:gd name="connsiteY5" fmla="*/ 4104000 h 4104000"/>
              <a:gd name="connsiteX6" fmla="*/ 0 w 3104022"/>
              <a:gd name="connsiteY6" fmla="*/ 2052000 h 4104000"/>
              <a:gd name="connsiteX7" fmla="*/ 2052000 w 3104022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4022" h="4104000">
                <a:moveTo>
                  <a:pt x="2052000" y="0"/>
                </a:moveTo>
                <a:cubicBezTo>
                  <a:pt x="2406153" y="0"/>
                  <a:pt x="2739350" y="89718"/>
                  <a:pt x="3030105" y="247666"/>
                </a:cubicBezTo>
                <a:lnTo>
                  <a:pt x="3104022" y="292571"/>
                </a:lnTo>
                <a:lnTo>
                  <a:pt x="3104022" y="3811429"/>
                </a:lnTo>
                <a:lnTo>
                  <a:pt x="3030105" y="3856335"/>
                </a:lnTo>
                <a:cubicBezTo>
                  <a:pt x="2739350" y="4014282"/>
                  <a:pt x="2406153" y="4104000"/>
                  <a:pt x="2052000" y="4104000"/>
                </a:cubicBezTo>
                <a:cubicBezTo>
                  <a:pt x="918712" y="4104000"/>
                  <a:pt x="0" y="3185288"/>
                  <a:pt x="0" y="2052000"/>
                </a:cubicBezTo>
                <a:cubicBezTo>
                  <a:pt x="0" y="918712"/>
                  <a:pt x="918712" y="0"/>
                  <a:pt x="2052000" y="0"/>
                </a:cubicBezTo>
                <a:close/>
              </a:path>
            </a:pathLst>
          </a:custGeom>
          <a:noFill/>
          <a:ln w="28575">
            <a:solidFill>
              <a:srgbClr val="BD69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60E7901-E257-A318-AE57-A7742ED2BFD1}"/>
              </a:ext>
            </a:extLst>
          </p:cNvPr>
          <p:cNvSpPr>
            <a:spLocks noChangeAspect="1"/>
          </p:cNvSpPr>
          <p:nvPr userDrawn="1"/>
        </p:nvSpPr>
        <p:spPr>
          <a:xfrm>
            <a:off x="-20105" y="1824238"/>
            <a:ext cx="2679169" cy="4104000"/>
          </a:xfrm>
          <a:custGeom>
            <a:avLst/>
            <a:gdLst>
              <a:gd name="connsiteX0" fmla="*/ 627169 w 2679169"/>
              <a:gd name="connsiteY0" fmla="*/ 0 h 4104000"/>
              <a:gd name="connsiteX1" fmla="*/ 2679169 w 2679169"/>
              <a:gd name="connsiteY1" fmla="*/ 2052000 h 4104000"/>
              <a:gd name="connsiteX2" fmla="*/ 627169 w 2679169"/>
              <a:gd name="connsiteY2" fmla="*/ 4104000 h 4104000"/>
              <a:gd name="connsiteX3" fmla="*/ 16967 w 2679169"/>
              <a:gd name="connsiteY3" fmla="*/ 4011746 h 4104000"/>
              <a:gd name="connsiteX4" fmla="*/ 0 w 2679169"/>
              <a:gd name="connsiteY4" fmla="*/ 4005536 h 4104000"/>
              <a:gd name="connsiteX5" fmla="*/ 0 w 2679169"/>
              <a:gd name="connsiteY5" fmla="*/ 98464 h 4104000"/>
              <a:gd name="connsiteX6" fmla="*/ 16967 w 2679169"/>
              <a:gd name="connsiteY6" fmla="*/ 92254 h 4104000"/>
              <a:gd name="connsiteX7" fmla="*/ 627169 w 2679169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9169" h="4104000">
                <a:moveTo>
                  <a:pt x="627169" y="0"/>
                </a:moveTo>
                <a:cubicBezTo>
                  <a:pt x="1760457" y="0"/>
                  <a:pt x="2679169" y="918712"/>
                  <a:pt x="2679169" y="2052000"/>
                </a:cubicBezTo>
                <a:cubicBezTo>
                  <a:pt x="2679169" y="3185288"/>
                  <a:pt x="1760457" y="4104000"/>
                  <a:pt x="627169" y="4104000"/>
                </a:cubicBezTo>
                <a:cubicBezTo>
                  <a:pt x="414678" y="4104000"/>
                  <a:pt x="209730" y="4071702"/>
                  <a:pt x="16967" y="4011746"/>
                </a:cubicBezTo>
                <a:lnTo>
                  <a:pt x="0" y="4005536"/>
                </a:lnTo>
                <a:lnTo>
                  <a:pt x="0" y="98464"/>
                </a:lnTo>
                <a:lnTo>
                  <a:pt x="16967" y="92254"/>
                </a:lnTo>
                <a:cubicBezTo>
                  <a:pt x="209730" y="32299"/>
                  <a:pt x="414678" y="0"/>
                  <a:pt x="627169" y="0"/>
                </a:cubicBezTo>
                <a:close/>
              </a:path>
            </a:pathLst>
          </a:custGeom>
          <a:noFill/>
          <a:ln w="28575">
            <a:solidFill>
              <a:srgbClr val="BD69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CCF1D-1F7A-4BA9-D5BF-16F04AF920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399" y="302400"/>
            <a:ext cx="11589563" cy="1978342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8263-2595-43EE-0C56-DC6471C6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2399" y="6362699"/>
            <a:ext cx="2743200" cy="24050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fld id="{B054BE09-184B-4631-8F5A-A0DEBAD7A75F}" type="datetime1">
              <a:rPr lang="nl-NL" smtClean="0"/>
              <a:t>9-7-2025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25CFF-F12F-D611-C464-FE8D5A4E6F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79" y="6024563"/>
            <a:ext cx="3844547" cy="742950"/>
          </a:xfrm>
          <a:prstGeom prst="rect">
            <a:avLst/>
          </a:prstGeom>
        </p:spPr>
      </p:pic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2F62CF6-D98C-6C19-60FF-622AB5CDF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399" y="2422800"/>
            <a:ext cx="11589563" cy="931862"/>
          </a:xfrm>
        </p:spPr>
        <p:txBody>
          <a:bodyPr tIns="0">
            <a:noAutofit/>
          </a:bodyPr>
          <a:lstStyle>
            <a:lvl1pPr>
              <a:defRPr sz="28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 </a:t>
            </a:r>
            <a:r>
              <a:rPr lang="en-US" err="1"/>
              <a:t>namec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872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6">
    <p:bg>
      <p:bgPr>
        <a:solidFill>
          <a:srgbClr val="9138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C1AE37B-D34B-61C9-150A-E3F5D07FB973}"/>
              </a:ext>
            </a:extLst>
          </p:cNvPr>
          <p:cNvSpPr>
            <a:spLocks noChangeAspect="1"/>
          </p:cNvSpPr>
          <p:nvPr userDrawn="1"/>
        </p:nvSpPr>
        <p:spPr>
          <a:xfrm>
            <a:off x="9097745" y="1825200"/>
            <a:ext cx="3094255" cy="4104000"/>
          </a:xfrm>
          <a:custGeom>
            <a:avLst/>
            <a:gdLst>
              <a:gd name="connsiteX0" fmla="*/ 2052000 w 3094255"/>
              <a:gd name="connsiteY0" fmla="*/ 0 h 4104000"/>
              <a:gd name="connsiteX1" fmla="*/ 3030105 w 3094255"/>
              <a:gd name="connsiteY1" fmla="*/ 247666 h 4104000"/>
              <a:gd name="connsiteX2" fmla="*/ 3094255 w 3094255"/>
              <a:gd name="connsiteY2" fmla="*/ 286638 h 4104000"/>
              <a:gd name="connsiteX3" fmla="*/ 3094255 w 3094255"/>
              <a:gd name="connsiteY3" fmla="*/ 3817363 h 4104000"/>
              <a:gd name="connsiteX4" fmla="*/ 3030105 w 3094255"/>
              <a:gd name="connsiteY4" fmla="*/ 3856335 h 4104000"/>
              <a:gd name="connsiteX5" fmla="*/ 2052000 w 3094255"/>
              <a:gd name="connsiteY5" fmla="*/ 4104000 h 4104000"/>
              <a:gd name="connsiteX6" fmla="*/ 0 w 3094255"/>
              <a:gd name="connsiteY6" fmla="*/ 2052000 h 4104000"/>
              <a:gd name="connsiteX7" fmla="*/ 2052000 w 3094255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94255" h="4104000">
                <a:moveTo>
                  <a:pt x="2052000" y="0"/>
                </a:moveTo>
                <a:cubicBezTo>
                  <a:pt x="2406153" y="0"/>
                  <a:pt x="2739350" y="89718"/>
                  <a:pt x="3030105" y="247666"/>
                </a:cubicBezTo>
                <a:lnTo>
                  <a:pt x="3094255" y="286638"/>
                </a:lnTo>
                <a:lnTo>
                  <a:pt x="3094255" y="3817363"/>
                </a:lnTo>
                <a:lnTo>
                  <a:pt x="3030105" y="3856335"/>
                </a:lnTo>
                <a:cubicBezTo>
                  <a:pt x="2739350" y="4014282"/>
                  <a:pt x="2406153" y="4104000"/>
                  <a:pt x="2052000" y="4104000"/>
                </a:cubicBezTo>
                <a:cubicBezTo>
                  <a:pt x="918712" y="4104000"/>
                  <a:pt x="0" y="3185288"/>
                  <a:pt x="0" y="2052000"/>
                </a:cubicBezTo>
                <a:cubicBezTo>
                  <a:pt x="0" y="918712"/>
                  <a:pt x="918712" y="0"/>
                  <a:pt x="2052000" y="0"/>
                </a:cubicBezTo>
                <a:close/>
              </a:path>
            </a:pathLst>
          </a:custGeom>
          <a:solidFill>
            <a:srgbClr val="BD69D7"/>
          </a:solidFill>
          <a:ln w="28575">
            <a:solidFill>
              <a:srgbClr val="BD69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6E4A5C7-DFFF-238F-7C12-6C55164C4514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824238"/>
            <a:ext cx="2659063" cy="4104000"/>
          </a:xfrm>
          <a:custGeom>
            <a:avLst/>
            <a:gdLst>
              <a:gd name="connsiteX0" fmla="*/ 607063 w 2659063"/>
              <a:gd name="connsiteY0" fmla="*/ 0 h 4104000"/>
              <a:gd name="connsiteX1" fmla="*/ 2659063 w 2659063"/>
              <a:gd name="connsiteY1" fmla="*/ 2052000 h 4104000"/>
              <a:gd name="connsiteX2" fmla="*/ 607063 w 2659063"/>
              <a:gd name="connsiteY2" fmla="*/ 4104000 h 4104000"/>
              <a:gd name="connsiteX3" fmla="*/ 193514 w 2659063"/>
              <a:gd name="connsiteY3" fmla="*/ 4062311 h 4104000"/>
              <a:gd name="connsiteX4" fmla="*/ 0 w 2659063"/>
              <a:gd name="connsiteY4" fmla="*/ 4012553 h 4104000"/>
              <a:gd name="connsiteX5" fmla="*/ 0 w 2659063"/>
              <a:gd name="connsiteY5" fmla="*/ 91447 h 4104000"/>
              <a:gd name="connsiteX6" fmla="*/ 193514 w 2659063"/>
              <a:gd name="connsiteY6" fmla="*/ 41690 h 4104000"/>
              <a:gd name="connsiteX7" fmla="*/ 607063 w 2659063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063" h="4104000">
                <a:moveTo>
                  <a:pt x="607063" y="0"/>
                </a:moveTo>
                <a:cubicBezTo>
                  <a:pt x="1740351" y="0"/>
                  <a:pt x="2659063" y="918712"/>
                  <a:pt x="2659063" y="2052000"/>
                </a:cubicBezTo>
                <a:cubicBezTo>
                  <a:pt x="2659063" y="3185288"/>
                  <a:pt x="1740351" y="4104000"/>
                  <a:pt x="607063" y="4104000"/>
                </a:cubicBezTo>
                <a:cubicBezTo>
                  <a:pt x="465402" y="4104000"/>
                  <a:pt x="327094" y="4089645"/>
                  <a:pt x="193514" y="4062311"/>
                </a:cubicBezTo>
                <a:lnTo>
                  <a:pt x="0" y="4012553"/>
                </a:lnTo>
                <a:lnTo>
                  <a:pt x="0" y="91447"/>
                </a:lnTo>
                <a:lnTo>
                  <a:pt x="193514" y="41690"/>
                </a:lnTo>
                <a:cubicBezTo>
                  <a:pt x="327094" y="14355"/>
                  <a:pt x="465402" y="0"/>
                  <a:pt x="607063" y="0"/>
                </a:cubicBezTo>
                <a:close/>
              </a:path>
            </a:pathLst>
          </a:custGeom>
          <a:solidFill>
            <a:srgbClr val="BD69D7"/>
          </a:solidFill>
          <a:ln w="28575">
            <a:solidFill>
              <a:srgbClr val="BD69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B45F30-0C42-612C-FEDD-843D5FE68F76}"/>
              </a:ext>
            </a:extLst>
          </p:cNvPr>
          <p:cNvSpPr>
            <a:spLocks noChangeAspect="1"/>
          </p:cNvSpPr>
          <p:nvPr userDrawn="1"/>
        </p:nvSpPr>
        <p:spPr>
          <a:xfrm>
            <a:off x="1664474" y="1824238"/>
            <a:ext cx="4104000" cy="4104000"/>
          </a:xfrm>
          <a:prstGeom prst="ellipse">
            <a:avLst/>
          </a:prstGeom>
          <a:solidFill>
            <a:srgbClr val="BD69D7"/>
          </a:solidFill>
          <a:ln w="28575">
            <a:solidFill>
              <a:srgbClr val="BD69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CCF1D-1F7A-4BA9-D5BF-16F04AF920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399" y="302400"/>
            <a:ext cx="11589563" cy="1978342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8263-2595-43EE-0C56-DC6471C6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2399" y="6361200"/>
            <a:ext cx="2743200" cy="24050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fld id="{B054BE09-184B-4631-8F5A-A0DEBAD7A75F}" type="datetime1">
              <a:rPr lang="nl-NL" smtClean="0"/>
              <a:t>9-7-2025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747078-5C35-9A23-0743-0F1242870E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79" y="6024563"/>
            <a:ext cx="3844547" cy="742950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ACC3ACC-0E9D-0DE5-8FD6-58E45E9D8D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399" y="3357562"/>
            <a:ext cx="11589563" cy="1069976"/>
          </a:xfrm>
        </p:spPr>
        <p:txBody>
          <a:bodyPr tIns="0">
            <a:noAutofit/>
          </a:bodyPr>
          <a:lstStyle>
            <a:lvl1pPr>
              <a:defRPr sz="28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FA96C33-5153-EA57-A652-ED63342AF0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2400" y="2420938"/>
            <a:ext cx="6456746" cy="886900"/>
          </a:xfrm>
        </p:spPr>
        <p:txBody>
          <a:bodyPr tIns="0">
            <a:noAutofit/>
          </a:bodyPr>
          <a:lstStyle>
            <a:lvl1pPr marL="0" indent="0" algn="l">
              <a:buNone/>
              <a:defRPr sz="285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err="1"/>
              <a:t>Subtitle</a:t>
            </a:r>
            <a:r>
              <a:rPr lang="it-IT"/>
              <a:t>: Vitate </a:t>
            </a:r>
            <a:r>
              <a:rPr lang="it-IT" err="1"/>
              <a:t>solorec</a:t>
            </a:r>
            <a:r>
              <a:rPr lang="it-IT"/>
              <a:t> </a:t>
            </a:r>
            <a:r>
              <a:rPr lang="it-IT" err="1"/>
              <a:t>torisqu</a:t>
            </a:r>
            <a:r>
              <a:rPr lang="it-IT"/>
              <a:t> </a:t>
            </a:r>
            <a:r>
              <a:rPr lang="it-IT" err="1"/>
              <a:t>asperio</a:t>
            </a:r>
            <a:r>
              <a:rPr lang="it-IT"/>
              <a:t> </a:t>
            </a:r>
            <a:r>
              <a:rPr lang="it-IT" err="1"/>
              <a:t>berat</a:t>
            </a:r>
            <a:r>
              <a:rPr lang="it-IT"/>
              <a:t>. </a:t>
            </a:r>
            <a:r>
              <a:rPr lang="it-IT" err="1"/>
              <a:t>Duciate</a:t>
            </a:r>
            <a:r>
              <a:rPr lang="it-IT"/>
              <a:t> non ne core.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833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77D5-2145-A728-B444-4F3AF350D9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2401" y="302400"/>
            <a:ext cx="2212200" cy="900111"/>
          </a:xfrm>
        </p:spPr>
        <p:txBody>
          <a:bodyPr anchor="t">
            <a:noAutofit/>
          </a:bodyPr>
          <a:lstStyle>
            <a:lvl1pPr>
              <a:defRPr sz="5700"/>
            </a:lvl1pPr>
          </a:lstStyle>
          <a:p>
            <a:r>
              <a:rPr lang="en-US"/>
              <a:t>00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000E-CAF4-F90F-DE61-24C6CBEF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3E189-2F3A-42E5-B572-3520703B618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DEC9F47-6FD7-1C6C-485A-D363A078D6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463" y="1431929"/>
            <a:ext cx="858838" cy="659765"/>
          </a:xfrm>
        </p:spPr>
        <p:txBody>
          <a:bodyPr tIns="0" anchor="ctr">
            <a:noAutofit/>
          </a:bodyPr>
          <a:lstStyle>
            <a:lvl1pPr>
              <a:defRPr sz="4300">
                <a:solidFill>
                  <a:schemeClr val="accent1"/>
                </a:solidFill>
                <a:latin typeface="DM Sans Medium" pitchFamily="2" charset="0"/>
              </a:defRPr>
            </a:lvl1pPr>
          </a:lstStyle>
          <a:p>
            <a:pPr lvl="0"/>
            <a:r>
              <a:rPr lang="en-US"/>
              <a:t>01</a:t>
            </a:r>
            <a:endParaRPr lang="en-GB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D43DF07-0907-EAC3-1A2A-0C20CF5C746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27463" y="2066400"/>
            <a:ext cx="858838" cy="658800"/>
          </a:xfrm>
        </p:spPr>
        <p:txBody>
          <a:bodyPr tIns="0" anchor="ctr">
            <a:noAutofit/>
          </a:bodyPr>
          <a:lstStyle>
            <a:lvl1pPr>
              <a:defRPr sz="4300">
                <a:solidFill>
                  <a:schemeClr val="accent3"/>
                </a:solidFill>
                <a:latin typeface="DM Sans Medium" pitchFamily="2" charset="0"/>
              </a:defRPr>
            </a:lvl1pPr>
          </a:lstStyle>
          <a:p>
            <a:pPr lvl="0"/>
            <a:r>
              <a:rPr lang="en-US"/>
              <a:t>02</a:t>
            </a:r>
            <a:endParaRPr lang="en-GB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CFB40DF-4C03-06B5-D2A4-7D74EB2542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7463" y="2700000"/>
            <a:ext cx="858838" cy="658800"/>
          </a:xfrm>
        </p:spPr>
        <p:txBody>
          <a:bodyPr tIns="0" anchor="ctr">
            <a:noAutofit/>
          </a:bodyPr>
          <a:lstStyle>
            <a:lvl1pPr>
              <a:defRPr sz="4300">
                <a:solidFill>
                  <a:schemeClr val="accent6"/>
                </a:solidFill>
                <a:latin typeface="DM Sans Medium" pitchFamily="2" charset="0"/>
              </a:defRPr>
            </a:lvl1pPr>
          </a:lstStyle>
          <a:p>
            <a:pPr lvl="0"/>
            <a:r>
              <a:rPr lang="en-US"/>
              <a:t>03</a:t>
            </a:r>
            <a:endParaRPr lang="en-GB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D4F7A53-FC34-8587-175B-50C475F017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3449" y="1431929"/>
            <a:ext cx="7148514" cy="659765"/>
          </a:xfrm>
        </p:spPr>
        <p:txBody>
          <a:bodyPr tIns="0" anchor="ctr">
            <a:noAutofit/>
          </a:bodyPr>
          <a:lstStyle>
            <a:lvl1pPr>
              <a:defRPr sz="4300">
                <a:solidFill>
                  <a:schemeClr val="accent1"/>
                </a:solidFill>
                <a:latin typeface="DM Sans Medium" pitchFamily="2" charset="0"/>
              </a:defRPr>
            </a:lvl1pPr>
          </a:lstStyle>
          <a:p>
            <a:pPr lvl="0"/>
            <a:r>
              <a:rPr lang="en-US"/>
              <a:t>Chapter title</a:t>
            </a:r>
            <a:endParaRPr lang="en-GB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63A1D90-68C9-CAF7-FB6F-B6ACBEFC20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43448" y="2065500"/>
            <a:ext cx="7148514" cy="659765"/>
          </a:xfrm>
        </p:spPr>
        <p:txBody>
          <a:bodyPr tIns="0" anchor="ctr">
            <a:noAutofit/>
          </a:bodyPr>
          <a:lstStyle>
            <a:lvl1pPr>
              <a:defRPr sz="4300">
                <a:solidFill>
                  <a:schemeClr val="accent3"/>
                </a:solidFill>
                <a:latin typeface="DM Sans Medium" pitchFamily="2" charset="0"/>
              </a:defRPr>
            </a:lvl1pPr>
          </a:lstStyle>
          <a:p>
            <a:pPr lvl="0"/>
            <a:r>
              <a:rPr lang="en-US"/>
              <a:t>Chapter title</a:t>
            </a:r>
            <a:endParaRPr lang="en-GB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571E6037-A84A-BAA4-27C7-AA8782A51A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43447" y="2699072"/>
            <a:ext cx="7148516" cy="658492"/>
          </a:xfrm>
        </p:spPr>
        <p:txBody>
          <a:bodyPr tIns="0" anchor="ctr">
            <a:noAutofit/>
          </a:bodyPr>
          <a:lstStyle>
            <a:lvl1pPr>
              <a:defRPr sz="4300">
                <a:solidFill>
                  <a:schemeClr val="accent6"/>
                </a:solidFill>
                <a:latin typeface="DM Sans Medium" pitchFamily="2" charset="0"/>
              </a:defRPr>
            </a:lvl1pPr>
          </a:lstStyle>
          <a:p>
            <a:pPr lvl="0"/>
            <a:r>
              <a:rPr lang="en-US"/>
              <a:t>Chapter title</a:t>
            </a:r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5BE0944-9C59-732B-C419-0547A367CB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0400" y="302400"/>
            <a:ext cx="8064501" cy="900112"/>
          </a:xfrm>
        </p:spPr>
        <p:txBody>
          <a:bodyPr tIns="0">
            <a:noAutofit/>
          </a:bodyPr>
          <a:lstStyle>
            <a:lvl1pPr>
              <a:lnSpc>
                <a:spcPct val="90000"/>
              </a:lnSpc>
              <a:defRPr sz="5700">
                <a:latin typeface="+mj-lt"/>
              </a:defRPr>
            </a:lvl1pPr>
          </a:lstStyle>
          <a:p>
            <a:pPr lvl="0"/>
            <a:r>
              <a:rPr lang="en-US"/>
              <a:t>Index</a:t>
            </a:r>
            <a:endParaRPr lang="en-GB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BBEDB946-C565-A011-91D6-A0EE108160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27462" y="3334959"/>
            <a:ext cx="858837" cy="658800"/>
          </a:xfrm>
        </p:spPr>
        <p:txBody>
          <a:bodyPr tIns="0" anchor="ctr">
            <a:noAutofit/>
          </a:bodyPr>
          <a:lstStyle>
            <a:lvl1pPr>
              <a:defRPr sz="4300">
                <a:solidFill>
                  <a:srgbClr val="BD69D7"/>
                </a:solidFill>
                <a:latin typeface="DM Sans Medium" pitchFamily="2" charset="0"/>
              </a:defRPr>
            </a:lvl1pPr>
          </a:lstStyle>
          <a:p>
            <a:pPr lvl="0"/>
            <a:r>
              <a:rPr lang="en-US"/>
              <a:t>04</a:t>
            </a:r>
            <a:endParaRPr lang="en-GB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90715B-3B55-3D58-E024-CE84F27E7B6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43446" y="3334031"/>
            <a:ext cx="7148516" cy="658492"/>
          </a:xfrm>
        </p:spPr>
        <p:txBody>
          <a:bodyPr tIns="0" anchor="ctr">
            <a:noAutofit/>
          </a:bodyPr>
          <a:lstStyle>
            <a:lvl1pPr>
              <a:defRPr sz="4300">
                <a:solidFill>
                  <a:srgbClr val="BD69D7"/>
                </a:solidFill>
                <a:latin typeface="DM Sans Medium" pitchFamily="2" charset="0"/>
              </a:defRPr>
            </a:lvl1pPr>
          </a:lstStyle>
          <a:p>
            <a:pPr lvl="0"/>
            <a:r>
              <a:rPr lang="en-US"/>
              <a:t>Chapter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0571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 Chapt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77D5-2145-A728-B444-4F3AF350D9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2401" y="302400"/>
            <a:ext cx="2212200" cy="900111"/>
          </a:xfrm>
        </p:spPr>
        <p:txBody>
          <a:bodyPr anchor="t">
            <a:noAutofit/>
          </a:bodyPr>
          <a:lstStyle>
            <a:lvl1pPr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US"/>
              <a:t>01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000E-CAF4-F90F-DE61-24C6CBEF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3E189-2F3A-42E5-B572-3520703B61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5BE0944-9C59-732B-C419-0547A367CB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0400" y="302400"/>
            <a:ext cx="8064501" cy="900111"/>
          </a:xfrm>
        </p:spPr>
        <p:txBody>
          <a:bodyPr tIns="0">
            <a:noAutofit/>
          </a:bodyPr>
          <a:lstStyle>
            <a:lvl1pPr>
              <a:lnSpc>
                <a:spcPct val="90000"/>
              </a:lnSpc>
              <a:defRPr sz="5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Chapter title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B6F9E-CC35-F2B1-C871-EF80DEB098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800" y="6210000"/>
            <a:ext cx="2514907" cy="4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41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77D5-2145-A728-B444-4F3AF350D9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2401" y="302400"/>
            <a:ext cx="2212200" cy="900111"/>
          </a:xfrm>
        </p:spPr>
        <p:txBody>
          <a:bodyPr anchor="t">
            <a:noAutofit/>
          </a:bodyPr>
          <a:lstStyle>
            <a:lvl1pPr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US"/>
              <a:t>02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000E-CAF4-F90F-DE61-24C6CBEF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3E189-2F3A-42E5-B572-3520703B61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5BE0944-9C59-732B-C419-0547A367CB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0400" y="302400"/>
            <a:ext cx="8064501" cy="900111"/>
          </a:xfrm>
        </p:spPr>
        <p:txBody>
          <a:bodyPr tIns="0">
            <a:noAutofit/>
          </a:bodyPr>
          <a:lstStyle>
            <a:lvl1pPr>
              <a:lnSpc>
                <a:spcPct val="90000"/>
              </a:lnSpc>
              <a:defRPr sz="5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Chapter title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B6F9E-CC35-F2B1-C871-EF80DEB098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800" y="6210000"/>
            <a:ext cx="2514907" cy="4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1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1CE734-680D-5207-7696-1F96E9161399}"/>
              </a:ext>
            </a:extLst>
          </p:cNvPr>
          <p:cNvSpPr>
            <a:spLocks noChangeAspect="1"/>
          </p:cNvSpPr>
          <p:nvPr userDrawn="1"/>
        </p:nvSpPr>
        <p:spPr>
          <a:xfrm>
            <a:off x="9097745" y="1825200"/>
            <a:ext cx="3094255" cy="4104000"/>
          </a:xfrm>
          <a:custGeom>
            <a:avLst/>
            <a:gdLst>
              <a:gd name="connsiteX0" fmla="*/ 2052000 w 3094255"/>
              <a:gd name="connsiteY0" fmla="*/ 0 h 4104000"/>
              <a:gd name="connsiteX1" fmla="*/ 3030105 w 3094255"/>
              <a:gd name="connsiteY1" fmla="*/ 247666 h 4104000"/>
              <a:gd name="connsiteX2" fmla="*/ 3094255 w 3094255"/>
              <a:gd name="connsiteY2" fmla="*/ 286638 h 4104000"/>
              <a:gd name="connsiteX3" fmla="*/ 3094255 w 3094255"/>
              <a:gd name="connsiteY3" fmla="*/ 3817363 h 4104000"/>
              <a:gd name="connsiteX4" fmla="*/ 3030105 w 3094255"/>
              <a:gd name="connsiteY4" fmla="*/ 3856335 h 4104000"/>
              <a:gd name="connsiteX5" fmla="*/ 2052000 w 3094255"/>
              <a:gd name="connsiteY5" fmla="*/ 4104000 h 4104000"/>
              <a:gd name="connsiteX6" fmla="*/ 0 w 3094255"/>
              <a:gd name="connsiteY6" fmla="*/ 2052000 h 4104000"/>
              <a:gd name="connsiteX7" fmla="*/ 2052000 w 3094255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94255" h="4104000">
                <a:moveTo>
                  <a:pt x="2052000" y="0"/>
                </a:moveTo>
                <a:cubicBezTo>
                  <a:pt x="2406153" y="0"/>
                  <a:pt x="2739350" y="89718"/>
                  <a:pt x="3030105" y="247666"/>
                </a:cubicBezTo>
                <a:lnTo>
                  <a:pt x="3094255" y="286638"/>
                </a:lnTo>
                <a:lnTo>
                  <a:pt x="3094255" y="3817363"/>
                </a:lnTo>
                <a:lnTo>
                  <a:pt x="3030105" y="3856335"/>
                </a:lnTo>
                <a:cubicBezTo>
                  <a:pt x="2739350" y="4014282"/>
                  <a:pt x="2406153" y="4104000"/>
                  <a:pt x="2052000" y="4104000"/>
                </a:cubicBezTo>
                <a:cubicBezTo>
                  <a:pt x="918712" y="4104000"/>
                  <a:pt x="0" y="3185288"/>
                  <a:pt x="0" y="2052000"/>
                </a:cubicBezTo>
                <a:cubicBezTo>
                  <a:pt x="0" y="918712"/>
                  <a:pt x="918712" y="0"/>
                  <a:pt x="2052000" y="0"/>
                </a:cubicBezTo>
                <a:close/>
              </a:path>
            </a:pathLst>
          </a:custGeom>
          <a:solidFill>
            <a:srgbClr val="307297"/>
          </a:solidFill>
          <a:ln w="28575">
            <a:solidFill>
              <a:srgbClr val="307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B45F30-0C42-612C-FEDD-843D5FE68F76}"/>
              </a:ext>
            </a:extLst>
          </p:cNvPr>
          <p:cNvSpPr>
            <a:spLocks noChangeAspect="1"/>
          </p:cNvSpPr>
          <p:nvPr userDrawn="1"/>
        </p:nvSpPr>
        <p:spPr>
          <a:xfrm>
            <a:off x="1664474" y="1824238"/>
            <a:ext cx="4104000" cy="4104000"/>
          </a:xfrm>
          <a:prstGeom prst="ellipse">
            <a:avLst/>
          </a:prstGeom>
          <a:solidFill>
            <a:srgbClr val="307297"/>
          </a:solidFill>
          <a:ln w="28575">
            <a:solidFill>
              <a:srgbClr val="307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6D493D-FA58-1CC1-7D47-215AA7187BEF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824238"/>
            <a:ext cx="2659063" cy="4104000"/>
          </a:xfrm>
          <a:custGeom>
            <a:avLst/>
            <a:gdLst>
              <a:gd name="connsiteX0" fmla="*/ 607063 w 2659063"/>
              <a:gd name="connsiteY0" fmla="*/ 0 h 4104000"/>
              <a:gd name="connsiteX1" fmla="*/ 2659063 w 2659063"/>
              <a:gd name="connsiteY1" fmla="*/ 2052000 h 4104000"/>
              <a:gd name="connsiteX2" fmla="*/ 607063 w 2659063"/>
              <a:gd name="connsiteY2" fmla="*/ 4104000 h 4104000"/>
              <a:gd name="connsiteX3" fmla="*/ 193514 w 2659063"/>
              <a:gd name="connsiteY3" fmla="*/ 4062311 h 4104000"/>
              <a:gd name="connsiteX4" fmla="*/ 0 w 2659063"/>
              <a:gd name="connsiteY4" fmla="*/ 4012553 h 4104000"/>
              <a:gd name="connsiteX5" fmla="*/ 0 w 2659063"/>
              <a:gd name="connsiteY5" fmla="*/ 91447 h 4104000"/>
              <a:gd name="connsiteX6" fmla="*/ 193514 w 2659063"/>
              <a:gd name="connsiteY6" fmla="*/ 41690 h 4104000"/>
              <a:gd name="connsiteX7" fmla="*/ 607063 w 2659063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063" h="4104000">
                <a:moveTo>
                  <a:pt x="607063" y="0"/>
                </a:moveTo>
                <a:cubicBezTo>
                  <a:pt x="1740351" y="0"/>
                  <a:pt x="2659063" y="918712"/>
                  <a:pt x="2659063" y="2052000"/>
                </a:cubicBezTo>
                <a:cubicBezTo>
                  <a:pt x="2659063" y="3185288"/>
                  <a:pt x="1740351" y="4104000"/>
                  <a:pt x="607063" y="4104000"/>
                </a:cubicBezTo>
                <a:cubicBezTo>
                  <a:pt x="465402" y="4104000"/>
                  <a:pt x="327094" y="4089645"/>
                  <a:pt x="193514" y="4062311"/>
                </a:cubicBezTo>
                <a:lnTo>
                  <a:pt x="0" y="4012553"/>
                </a:lnTo>
                <a:lnTo>
                  <a:pt x="0" y="91447"/>
                </a:lnTo>
                <a:lnTo>
                  <a:pt x="193514" y="41690"/>
                </a:lnTo>
                <a:cubicBezTo>
                  <a:pt x="327094" y="14355"/>
                  <a:pt x="465402" y="0"/>
                  <a:pt x="607063" y="0"/>
                </a:cubicBezTo>
                <a:close/>
              </a:path>
            </a:pathLst>
          </a:custGeom>
          <a:solidFill>
            <a:srgbClr val="307297"/>
          </a:solidFill>
          <a:ln w="28575">
            <a:solidFill>
              <a:srgbClr val="3072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CCF1D-1F7A-4BA9-D5BF-16F04AF920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399" y="302400"/>
            <a:ext cx="11589563" cy="1978342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2A785-2997-BD6D-D168-AEEBF16DAED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2400" y="2420938"/>
            <a:ext cx="6456746" cy="886900"/>
          </a:xfrm>
        </p:spPr>
        <p:txBody>
          <a:bodyPr tIns="0">
            <a:noAutofit/>
          </a:bodyPr>
          <a:lstStyle>
            <a:lvl1pPr marL="0" indent="0" algn="l">
              <a:buNone/>
              <a:defRPr sz="285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err="1"/>
              <a:t>Subtitle</a:t>
            </a:r>
            <a:r>
              <a:rPr lang="it-IT"/>
              <a:t>: Vitate </a:t>
            </a:r>
            <a:r>
              <a:rPr lang="it-IT" err="1"/>
              <a:t>solorec</a:t>
            </a:r>
            <a:r>
              <a:rPr lang="it-IT"/>
              <a:t> </a:t>
            </a:r>
            <a:r>
              <a:rPr lang="it-IT" err="1"/>
              <a:t>torisqu</a:t>
            </a:r>
            <a:r>
              <a:rPr lang="it-IT"/>
              <a:t> </a:t>
            </a:r>
            <a:r>
              <a:rPr lang="it-IT" err="1"/>
              <a:t>asperio</a:t>
            </a:r>
            <a:r>
              <a:rPr lang="it-IT"/>
              <a:t> </a:t>
            </a:r>
            <a:r>
              <a:rPr lang="it-IT" err="1"/>
              <a:t>berat</a:t>
            </a:r>
            <a:r>
              <a:rPr lang="it-IT"/>
              <a:t>. </a:t>
            </a:r>
            <a:r>
              <a:rPr lang="it-IT" err="1"/>
              <a:t>Duciate</a:t>
            </a:r>
            <a:r>
              <a:rPr lang="it-IT"/>
              <a:t> non ne core.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8263-2595-43EE-0C56-DC6471C6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2399" y="6361200"/>
            <a:ext cx="2743200" cy="24050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fld id="{B054BE09-184B-4631-8F5A-A0DEBAD7A75F}" type="datetime1">
              <a:rPr lang="nl-NL" smtClean="0"/>
              <a:t>9-7-2025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747078-5C35-9A23-0743-0F1242870E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79" y="6024563"/>
            <a:ext cx="3844547" cy="742950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D71BE54-2AEC-CB55-A27F-F0F5F9594B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399" y="3357562"/>
            <a:ext cx="11589563" cy="1069976"/>
          </a:xfrm>
        </p:spPr>
        <p:txBody>
          <a:bodyPr tIns="0">
            <a:noAutofit/>
          </a:bodyPr>
          <a:lstStyle>
            <a:lvl1pPr>
              <a:defRPr sz="28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41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77D5-2145-A728-B444-4F3AF350D9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2401" y="302400"/>
            <a:ext cx="2212200" cy="900111"/>
          </a:xfrm>
        </p:spPr>
        <p:txBody>
          <a:bodyPr anchor="t">
            <a:noAutofit/>
          </a:bodyPr>
          <a:lstStyle>
            <a:lvl1pPr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US"/>
              <a:t>03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000E-CAF4-F90F-DE61-24C6CBEF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3E189-2F3A-42E5-B572-3520703B61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5BE0944-9C59-732B-C419-0547A367CB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0400" y="302400"/>
            <a:ext cx="8064501" cy="900111"/>
          </a:xfrm>
        </p:spPr>
        <p:txBody>
          <a:bodyPr tIns="0">
            <a:noAutofit/>
          </a:bodyPr>
          <a:lstStyle>
            <a:lvl1pPr>
              <a:lnSpc>
                <a:spcPct val="90000"/>
              </a:lnSpc>
              <a:defRPr sz="5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Chapter title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B6F9E-CC35-F2B1-C871-EF80DEB098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800" y="6210000"/>
            <a:ext cx="2514907" cy="4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60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4">
    <p:bg>
      <p:bgPr>
        <a:solidFill>
          <a:srgbClr val="BD69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77D5-2145-A728-B444-4F3AF350D9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2401" y="302400"/>
            <a:ext cx="2212200" cy="900111"/>
          </a:xfrm>
        </p:spPr>
        <p:txBody>
          <a:bodyPr anchor="t">
            <a:noAutofit/>
          </a:bodyPr>
          <a:lstStyle>
            <a:lvl1pPr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US"/>
              <a:t>04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000E-CAF4-F90F-DE61-24C6CBEF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3E189-2F3A-42E5-B572-3520703B61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5BE0944-9C59-732B-C419-0547A367CB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0400" y="302400"/>
            <a:ext cx="8064501" cy="900111"/>
          </a:xfrm>
        </p:spPr>
        <p:txBody>
          <a:bodyPr tIns="0">
            <a:noAutofit/>
          </a:bodyPr>
          <a:lstStyle>
            <a:lvl1pPr>
              <a:lnSpc>
                <a:spcPct val="90000"/>
              </a:lnSpc>
              <a:defRPr sz="5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Chapter title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B6F9E-CC35-F2B1-C871-EF80DEB098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800" y="6210000"/>
            <a:ext cx="2514907" cy="4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06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B3F378-B599-0ED4-540B-436FA160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3E189-2F3A-42E5-B572-3520703B61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83FE363-5639-D4A1-AC4D-D672D5324C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2400" y="1342800"/>
            <a:ext cx="8064500" cy="4297362"/>
          </a:xfrm>
        </p:spPr>
        <p:txBody>
          <a:bodyPr tIns="0"/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rgbClr val="CBD938"/>
              </a:buClr>
              <a:defRPr/>
            </a:lvl4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a </a:t>
            </a:r>
            <a:r>
              <a:rPr lang="en-US" err="1"/>
              <a:t>sem</a:t>
            </a:r>
            <a:r>
              <a:rPr lang="en-US"/>
              <a:t> dui. Maecenas ac ante </a:t>
            </a:r>
            <a:r>
              <a:rPr lang="en-US" err="1"/>
              <a:t>commodo</a:t>
            </a:r>
            <a:r>
              <a:rPr lang="en-US"/>
              <a:t>, gravida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. Optis sunt a </a:t>
            </a:r>
            <a:r>
              <a:rPr lang="en-US" err="1"/>
              <a:t>dollum</a:t>
            </a:r>
            <a:r>
              <a:rPr lang="en-US"/>
              <a:t> </a:t>
            </a:r>
            <a:r>
              <a:rPr lang="en-US" err="1"/>
              <a:t>restest</a:t>
            </a:r>
            <a:r>
              <a:rPr lang="en-US"/>
              <a:t>, num </a:t>
            </a:r>
            <a:r>
              <a:rPr lang="en-US" err="1"/>
              <a:t>nos</a:t>
            </a:r>
            <a:r>
              <a:rPr lang="en-US"/>
              <a:t> a non </a:t>
            </a:r>
            <a:r>
              <a:rPr lang="en-US" err="1"/>
              <a:t>nist</a:t>
            </a:r>
            <a:r>
              <a:rPr lang="en-US"/>
              <a:t> quo </a:t>
            </a:r>
            <a:r>
              <a:rPr lang="en-US" err="1"/>
              <a:t>odicimagnima</a:t>
            </a:r>
            <a:r>
              <a:rPr lang="en-US"/>
              <a:t> coria </a:t>
            </a:r>
            <a:r>
              <a:rPr lang="en-US" err="1"/>
              <a:t>dusam</a:t>
            </a:r>
            <a:r>
              <a:rPr lang="en-US"/>
              <a:t>:</a:t>
            </a:r>
            <a:br>
              <a:rPr lang="en-US"/>
            </a:br>
            <a:endParaRPr lang="en-US"/>
          </a:p>
          <a:p>
            <a:pPr lvl="1"/>
            <a:r>
              <a:rPr lang="en-US"/>
              <a:t>Bullet point</a:t>
            </a:r>
          </a:p>
          <a:p>
            <a:pPr lvl="2"/>
            <a:r>
              <a:rPr lang="en-US"/>
              <a:t>Bullet point</a:t>
            </a:r>
          </a:p>
          <a:p>
            <a:pPr lvl="3"/>
            <a:r>
              <a:rPr lang="en-GB"/>
              <a:t>Bullet 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5CA72-78F2-187E-72EC-A4024D81F9E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02400" y="605611"/>
            <a:ext cx="8064500" cy="288767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40846F-86C6-7FAA-A2F0-0FDA72169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2401" y="302400"/>
            <a:ext cx="8064500" cy="303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254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245-9FE3-A2A7-8859-C4D9A6318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B3F378-B599-0ED4-540B-436FA160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3E189-2F3A-42E5-B572-3520703B61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8E1CB13-75CE-6709-E416-B5090397D04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02400" y="605611"/>
            <a:ext cx="11587200" cy="288767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10C69327-E1E2-AAAF-46B5-C6289A4FB4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2400" y="1342800"/>
            <a:ext cx="5246753" cy="4297362"/>
          </a:xfrm>
        </p:spPr>
        <p:txBody>
          <a:bodyPr t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a </a:t>
            </a:r>
            <a:r>
              <a:rPr lang="en-US" err="1"/>
              <a:t>sem</a:t>
            </a:r>
            <a:r>
              <a:rPr lang="en-US"/>
              <a:t> dui. Maecenas ac ante </a:t>
            </a:r>
            <a:r>
              <a:rPr lang="en-US" err="1"/>
              <a:t>commodo</a:t>
            </a:r>
            <a:r>
              <a:rPr lang="en-US"/>
              <a:t>, gravida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.</a:t>
            </a:r>
            <a:br>
              <a:rPr lang="en-US"/>
            </a:br>
            <a:br>
              <a:rPr lang="en-US"/>
            </a:br>
            <a:r>
              <a:rPr lang="pt-BR"/>
              <a:t>Optis sunt a dollum restest, num nos a non nist quo odicimagnima coria dusam.</a:t>
            </a:r>
            <a:endParaRPr lang="en-GB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213D3C72-47B7-961C-FFEC-46BF1AB7C6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67437" y="1342800"/>
            <a:ext cx="5246753" cy="4297362"/>
          </a:xfrm>
        </p:spPr>
        <p:txBody>
          <a:bodyPr tIns="0"/>
          <a:lstStyle>
            <a:lvl1pPr>
              <a:defRPr/>
            </a:lvl1pPr>
            <a:lvl2pPr>
              <a:buClr>
                <a:schemeClr val="accent4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rgbClr val="CBD938"/>
              </a:buClr>
              <a:defRPr/>
            </a:lvl4pPr>
          </a:lstStyle>
          <a:p>
            <a:pPr lvl="0"/>
            <a:r>
              <a:rPr lang="en-US" err="1"/>
              <a:t>Evelias</a:t>
            </a:r>
            <a:r>
              <a:rPr lang="en-US"/>
              <a:t> et </a:t>
            </a:r>
            <a:r>
              <a:rPr lang="en-US" err="1"/>
              <a:t>et</a:t>
            </a:r>
            <a:r>
              <a:rPr lang="en-US"/>
              <a:t> </a:t>
            </a:r>
            <a:r>
              <a:rPr lang="en-US" err="1"/>
              <a:t>ommos</a:t>
            </a:r>
            <a:r>
              <a:rPr lang="en-US"/>
              <a:t> am, </a:t>
            </a:r>
            <a:r>
              <a:rPr lang="en-US" err="1"/>
              <a:t>idunt</a:t>
            </a:r>
            <a:r>
              <a:rPr lang="en-US"/>
              <a:t>, </a:t>
            </a:r>
            <a:r>
              <a:rPr lang="en-US" err="1"/>
              <a:t>sita</a:t>
            </a:r>
            <a:r>
              <a:rPr lang="en-US"/>
              <a:t> </a:t>
            </a:r>
            <a:r>
              <a:rPr lang="en-US" err="1"/>
              <a:t>asitiorerro</a:t>
            </a:r>
            <a:r>
              <a:rPr lang="en-US"/>
              <a:t> </a:t>
            </a:r>
            <a:r>
              <a:rPr lang="en-US" err="1"/>
              <a:t>berum</a:t>
            </a:r>
            <a:r>
              <a:rPr lang="en-US"/>
              <a:t> </a:t>
            </a:r>
            <a:r>
              <a:rPr lang="en-US" err="1"/>
              <a:t>aborisit</a:t>
            </a:r>
            <a:r>
              <a:rPr lang="en-US"/>
              <a:t>  es </a:t>
            </a:r>
            <a:r>
              <a:rPr lang="en-US" err="1"/>
              <a:t>dolut</a:t>
            </a:r>
            <a:r>
              <a:rPr lang="en-US"/>
              <a:t> rest </a:t>
            </a:r>
            <a:r>
              <a:rPr lang="en-US" err="1"/>
              <a:t>audaepellam</a:t>
            </a:r>
            <a:r>
              <a:rPr lang="en-US"/>
              <a:t>:</a:t>
            </a:r>
          </a:p>
          <a:p>
            <a:pPr lvl="0"/>
            <a:endParaRPr lang="en-US"/>
          </a:p>
          <a:p>
            <a:pPr lvl="1"/>
            <a:r>
              <a:rPr lang="en-US"/>
              <a:t>Bullet point</a:t>
            </a:r>
          </a:p>
          <a:p>
            <a:pPr lvl="2"/>
            <a:r>
              <a:rPr lang="en-US"/>
              <a:t>Bullet point</a:t>
            </a:r>
          </a:p>
          <a:p>
            <a:pPr lvl="3"/>
            <a:r>
              <a:rPr lang="en-GB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9346186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B3F378-B599-0ED4-540B-436FA160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3E189-2F3A-42E5-B572-3520703B61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83FE363-5639-D4A1-AC4D-D672D5324C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2400" y="1342800"/>
            <a:ext cx="8064500" cy="4297362"/>
          </a:xfrm>
        </p:spPr>
        <p:txBody>
          <a:bodyPr tIns="0"/>
          <a:lstStyle>
            <a:lvl1pPr marL="0" indent="0">
              <a:buFont typeface="Arial" panose="020B0604020202020204" pitchFamily="34" charset="0"/>
              <a:buNone/>
              <a:defRPr/>
            </a:lvl1pPr>
            <a:lvl2pPr>
              <a:buClr>
                <a:srgbClr val="307297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rgbClr val="89C7E8"/>
              </a:buClr>
              <a:defRPr/>
            </a:lvl4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a </a:t>
            </a:r>
            <a:r>
              <a:rPr lang="en-US" err="1"/>
              <a:t>sem</a:t>
            </a:r>
            <a:r>
              <a:rPr lang="en-US"/>
              <a:t> dui. Maecenas ac ante </a:t>
            </a:r>
            <a:r>
              <a:rPr lang="en-US" err="1"/>
              <a:t>commodo</a:t>
            </a:r>
            <a:r>
              <a:rPr lang="en-US"/>
              <a:t>, gravida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. Optis sunt a </a:t>
            </a:r>
            <a:r>
              <a:rPr lang="en-US" err="1"/>
              <a:t>dollum</a:t>
            </a:r>
            <a:r>
              <a:rPr lang="en-US"/>
              <a:t> </a:t>
            </a:r>
            <a:r>
              <a:rPr lang="en-US" err="1"/>
              <a:t>restest</a:t>
            </a:r>
            <a:r>
              <a:rPr lang="en-US"/>
              <a:t>, num </a:t>
            </a:r>
            <a:r>
              <a:rPr lang="en-US" err="1"/>
              <a:t>nos</a:t>
            </a:r>
            <a:r>
              <a:rPr lang="en-US"/>
              <a:t> a non </a:t>
            </a:r>
            <a:r>
              <a:rPr lang="en-US" err="1"/>
              <a:t>nist</a:t>
            </a:r>
            <a:r>
              <a:rPr lang="en-US"/>
              <a:t> quo </a:t>
            </a:r>
            <a:r>
              <a:rPr lang="en-US" err="1"/>
              <a:t>odicimagnima</a:t>
            </a:r>
            <a:r>
              <a:rPr lang="en-US"/>
              <a:t> coria </a:t>
            </a:r>
            <a:r>
              <a:rPr lang="en-US" err="1"/>
              <a:t>dusam</a:t>
            </a:r>
            <a:r>
              <a:rPr lang="en-US"/>
              <a:t>:</a:t>
            </a:r>
            <a:br>
              <a:rPr lang="en-US"/>
            </a:br>
            <a:endParaRPr lang="en-US"/>
          </a:p>
          <a:p>
            <a:pPr lvl="1"/>
            <a:r>
              <a:rPr lang="en-US"/>
              <a:t>Bullet point</a:t>
            </a:r>
          </a:p>
          <a:p>
            <a:pPr lvl="2"/>
            <a:r>
              <a:rPr lang="en-US"/>
              <a:t>Bullet point</a:t>
            </a:r>
          </a:p>
          <a:p>
            <a:pPr lvl="3"/>
            <a:r>
              <a:rPr lang="en-GB"/>
              <a:t>Bullet point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5CA72-78F2-187E-72EC-A4024D81F9E8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02400" y="605611"/>
            <a:ext cx="8064500" cy="288767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40846F-86C6-7FAA-A2F0-0FDA72169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2401" y="302400"/>
            <a:ext cx="8064500" cy="303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8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245-9FE3-A2A7-8859-C4D9A6318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B3F378-B599-0ED4-540B-436FA160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3E189-2F3A-42E5-B572-3520703B61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8E1CB13-75CE-6709-E416-B5090397D04D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02400" y="605611"/>
            <a:ext cx="11587200" cy="288767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10C69327-E1E2-AAAF-46B5-C6289A4FB4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2400" y="1342800"/>
            <a:ext cx="5246753" cy="4297362"/>
          </a:xfrm>
        </p:spPr>
        <p:txBody>
          <a:bodyPr t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a </a:t>
            </a:r>
            <a:r>
              <a:rPr lang="en-US" err="1"/>
              <a:t>sem</a:t>
            </a:r>
            <a:r>
              <a:rPr lang="en-US"/>
              <a:t> dui. Maecenas ac ante </a:t>
            </a:r>
            <a:r>
              <a:rPr lang="en-US" err="1"/>
              <a:t>commodo</a:t>
            </a:r>
            <a:r>
              <a:rPr lang="en-US"/>
              <a:t>, gravida </a:t>
            </a:r>
            <a:r>
              <a:rPr lang="en-US" err="1"/>
              <a:t>enim</a:t>
            </a:r>
            <a:r>
              <a:rPr lang="en-US"/>
              <a:t>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.</a:t>
            </a:r>
            <a:br>
              <a:rPr lang="en-US"/>
            </a:br>
            <a:br>
              <a:rPr lang="en-US"/>
            </a:br>
            <a:r>
              <a:rPr lang="pt-BR"/>
              <a:t>Optis sunt a dollum restest, num nos a non nist quo odicimagnima coria dusam.</a:t>
            </a:r>
            <a:endParaRPr lang="en-GB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213D3C72-47B7-961C-FFEC-46BF1AB7C6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67437" y="1342800"/>
            <a:ext cx="5246753" cy="4297362"/>
          </a:xfrm>
        </p:spPr>
        <p:txBody>
          <a:bodyPr t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err="1"/>
              <a:t>Evelias</a:t>
            </a:r>
            <a:r>
              <a:rPr lang="en-US"/>
              <a:t> et </a:t>
            </a:r>
            <a:r>
              <a:rPr lang="en-US" err="1"/>
              <a:t>et</a:t>
            </a:r>
            <a:r>
              <a:rPr lang="en-US"/>
              <a:t> </a:t>
            </a:r>
            <a:r>
              <a:rPr lang="en-US" err="1"/>
              <a:t>ommos</a:t>
            </a:r>
            <a:r>
              <a:rPr lang="en-US"/>
              <a:t> am, </a:t>
            </a:r>
            <a:r>
              <a:rPr lang="en-US" err="1"/>
              <a:t>idunt</a:t>
            </a:r>
            <a:r>
              <a:rPr lang="en-US"/>
              <a:t>, </a:t>
            </a:r>
            <a:r>
              <a:rPr lang="en-US" err="1"/>
              <a:t>sita</a:t>
            </a:r>
            <a:r>
              <a:rPr lang="en-US"/>
              <a:t> </a:t>
            </a:r>
            <a:r>
              <a:rPr lang="en-US" err="1"/>
              <a:t>asitiorerro</a:t>
            </a:r>
            <a:r>
              <a:rPr lang="en-US"/>
              <a:t> </a:t>
            </a:r>
            <a:r>
              <a:rPr lang="en-US" err="1"/>
              <a:t>berum</a:t>
            </a:r>
            <a:r>
              <a:rPr lang="en-US"/>
              <a:t> </a:t>
            </a:r>
            <a:r>
              <a:rPr lang="en-US" err="1"/>
              <a:t>aborisit</a:t>
            </a:r>
            <a:r>
              <a:rPr lang="en-US"/>
              <a:t>  es </a:t>
            </a:r>
            <a:r>
              <a:rPr lang="en-US" err="1"/>
              <a:t>dolut</a:t>
            </a:r>
            <a:r>
              <a:rPr lang="en-US"/>
              <a:t> rest </a:t>
            </a:r>
            <a:r>
              <a:rPr lang="en-US" err="1"/>
              <a:t>audaepellam</a:t>
            </a:r>
            <a:r>
              <a:rPr lang="en-US"/>
              <a:t>:</a:t>
            </a:r>
          </a:p>
          <a:p>
            <a:pPr lvl="0"/>
            <a:endParaRPr lang="en-US"/>
          </a:p>
          <a:p>
            <a:pPr lvl="1"/>
            <a:r>
              <a:rPr lang="en-US"/>
              <a:t>Bullet point</a:t>
            </a:r>
          </a:p>
          <a:p>
            <a:pPr lvl="2"/>
            <a:r>
              <a:rPr lang="en-US"/>
              <a:t>Bullet point</a:t>
            </a:r>
          </a:p>
          <a:p>
            <a:pPr lvl="3"/>
            <a:r>
              <a:rPr lang="en-GB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3706209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245-9FE3-A2A7-8859-C4D9A6318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2400" y="302400"/>
            <a:ext cx="6537671" cy="30321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B3F378-B599-0ED4-540B-436FA160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3E189-2F3A-42E5-B572-3520703B61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83FE363-5639-D4A1-AC4D-D672D5324C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2400" y="1342800"/>
            <a:ext cx="6537671" cy="3131538"/>
          </a:xfrm>
        </p:spPr>
        <p:txBody>
          <a:bodyPr t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a </a:t>
            </a:r>
            <a:r>
              <a:rPr lang="en-US" err="1"/>
              <a:t>sem</a:t>
            </a:r>
            <a:r>
              <a:rPr lang="en-US"/>
              <a:t> dui. Maecenas ac ante </a:t>
            </a:r>
            <a:r>
              <a:rPr lang="en-US" err="1"/>
              <a:t>commodo</a:t>
            </a:r>
            <a:r>
              <a:rPr lang="en-US"/>
              <a:t>, gravida </a:t>
            </a:r>
            <a:r>
              <a:rPr lang="en-US" err="1"/>
              <a:t>enim</a:t>
            </a:r>
            <a:r>
              <a:rPr lang="en-US"/>
              <a:t> in,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. </a:t>
            </a:r>
            <a:r>
              <a:rPr lang="en-US" err="1"/>
              <a:t>Curabitur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augue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magna </a:t>
            </a:r>
            <a:r>
              <a:rPr lang="en-US" err="1"/>
              <a:t>commodo</a:t>
            </a:r>
            <a:r>
              <a:rPr lang="en-US"/>
              <a:t> maximus. Integer </a:t>
            </a:r>
            <a:r>
              <a:rPr lang="en-US" err="1"/>
              <a:t>felis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, </a:t>
            </a:r>
            <a:r>
              <a:rPr lang="en-US" err="1"/>
              <a:t>commodo</a:t>
            </a:r>
            <a:r>
              <a:rPr lang="en-US"/>
              <a:t> et dictum at, </a:t>
            </a:r>
            <a:r>
              <a:rPr lang="en-US" err="1"/>
              <a:t>finibus</a:t>
            </a:r>
            <a:r>
              <a:rPr lang="en-US"/>
              <a:t> et </a:t>
            </a:r>
            <a:r>
              <a:rPr lang="en-US" err="1"/>
              <a:t>felis</a:t>
            </a:r>
            <a:r>
              <a:rPr lang="en-US"/>
              <a:t>. In </a:t>
            </a:r>
            <a:r>
              <a:rPr lang="en-US" err="1"/>
              <a:t>quis</a:t>
            </a:r>
            <a:r>
              <a:rPr lang="en-US"/>
              <a:t> mi </a:t>
            </a:r>
            <a:r>
              <a:rPr lang="en-US" err="1"/>
              <a:t>leo</a:t>
            </a:r>
            <a:r>
              <a:rPr lang="en-US"/>
              <a:t>.  </a:t>
            </a:r>
          </a:p>
          <a:p>
            <a:pPr lvl="0"/>
            <a:endParaRPr lang="en-US"/>
          </a:p>
          <a:p>
            <a:pPr lvl="0"/>
            <a:r>
              <a:rPr lang="en-US"/>
              <a:t>Morbi </a:t>
            </a:r>
            <a:r>
              <a:rPr lang="en-US" err="1"/>
              <a:t>elementum</a:t>
            </a:r>
            <a:r>
              <a:rPr lang="en-US"/>
              <a:t> diam in dui </a:t>
            </a:r>
            <a:r>
              <a:rPr lang="en-US" err="1"/>
              <a:t>ultrices</a:t>
            </a:r>
            <a:r>
              <a:rPr lang="en-US"/>
              <a:t> auctor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sem. Proin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condimentum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, in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odio.lacinia</a:t>
            </a:r>
            <a:r>
              <a:rPr lang="en-US"/>
              <a:t> </a:t>
            </a:r>
            <a:r>
              <a:rPr lang="en-US" err="1"/>
              <a:t>turpis</a:t>
            </a:r>
            <a:r>
              <a:rPr lang="en-US"/>
              <a:t> ac,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Integer </a:t>
            </a:r>
            <a:r>
              <a:rPr lang="en-US" err="1"/>
              <a:t>tincidunt</a:t>
            </a:r>
            <a:r>
              <a:rPr lang="en-US"/>
              <a:t> a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6B061C0-874D-A228-DAC6-B645DC65434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337427" y="2"/>
            <a:ext cx="4854573" cy="6857998"/>
          </a:xfrm>
          <a:custGeom>
            <a:avLst/>
            <a:gdLst>
              <a:gd name="connsiteX0" fmla="*/ 2881308 w 4854573"/>
              <a:gd name="connsiteY0" fmla="*/ 6463991 h 6857998"/>
              <a:gd name="connsiteX1" fmla="*/ 2881308 w 4854573"/>
              <a:gd name="connsiteY1" fmla="*/ 6493321 h 6857998"/>
              <a:gd name="connsiteX2" fmla="*/ 2943137 w 4854573"/>
              <a:gd name="connsiteY2" fmla="*/ 6493321 h 6857998"/>
              <a:gd name="connsiteX3" fmla="*/ 2943137 w 4854573"/>
              <a:gd name="connsiteY3" fmla="*/ 6463991 h 6857998"/>
              <a:gd name="connsiteX4" fmla="*/ 2421484 w 4854573"/>
              <a:gd name="connsiteY4" fmla="*/ 6441363 h 6857998"/>
              <a:gd name="connsiteX5" fmla="*/ 2456962 w 4854573"/>
              <a:gd name="connsiteY5" fmla="*/ 6481589 h 6857998"/>
              <a:gd name="connsiteX6" fmla="*/ 2421484 w 4854573"/>
              <a:gd name="connsiteY6" fmla="*/ 6521820 h 6857998"/>
              <a:gd name="connsiteX7" fmla="*/ 2385724 w 4854573"/>
              <a:gd name="connsiteY7" fmla="*/ 6481312 h 6857998"/>
              <a:gd name="connsiteX8" fmla="*/ 2421484 w 4854573"/>
              <a:gd name="connsiteY8" fmla="*/ 6441363 h 6857998"/>
              <a:gd name="connsiteX9" fmla="*/ 3511349 w 4854573"/>
              <a:gd name="connsiteY9" fmla="*/ 6439132 h 6857998"/>
              <a:gd name="connsiteX10" fmla="*/ 3543474 w 4854573"/>
              <a:gd name="connsiteY10" fmla="*/ 6468185 h 6857998"/>
              <a:gd name="connsiteX11" fmla="*/ 3476430 w 4854573"/>
              <a:gd name="connsiteY11" fmla="*/ 6468185 h 6857998"/>
              <a:gd name="connsiteX12" fmla="*/ 3511349 w 4854573"/>
              <a:gd name="connsiteY12" fmla="*/ 6439132 h 6857998"/>
              <a:gd name="connsiteX13" fmla="*/ 3746850 w 4854573"/>
              <a:gd name="connsiteY13" fmla="*/ 6414268 h 6857998"/>
              <a:gd name="connsiteX14" fmla="*/ 3746850 w 4854573"/>
              <a:gd name="connsiteY14" fmla="*/ 6548919 h 6857998"/>
              <a:gd name="connsiteX15" fmla="*/ 3781492 w 4854573"/>
              <a:gd name="connsiteY15" fmla="*/ 6548919 h 6857998"/>
              <a:gd name="connsiteX16" fmla="*/ 3781492 w 4854573"/>
              <a:gd name="connsiteY16" fmla="*/ 6414268 h 6857998"/>
              <a:gd name="connsiteX17" fmla="*/ 3107677 w 4854573"/>
              <a:gd name="connsiteY17" fmla="*/ 6414268 h 6857998"/>
              <a:gd name="connsiteX18" fmla="*/ 3107677 w 4854573"/>
              <a:gd name="connsiteY18" fmla="*/ 6548919 h 6857998"/>
              <a:gd name="connsiteX19" fmla="*/ 3142319 w 4854573"/>
              <a:gd name="connsiteY19" fmla="*/ 6548919 h 6857998"/>
              <a:gd name="connsiteX20" fmla="*/ 3142319 w 4854573"/>
              <a:gd name="connsiteY20" fmla="*/ 6488296 h 6857998"/>
              <a:gd name="connsiteX21" fmla="*/ 3178079 w 4854573"/>
              <a:gd name="connsiteY21" fmla="*/ 6446393 h 6857998"/>
              <a:gd name="connsiteX22" fmla="*/ 3191488 w 4854573"/>
              <a:gd name="connsiteY22" fmla="*/ 6446393 h 6857998"/>
              <a:gd name="connsiteX23" fmla="*/ 3191488 w 4854573"/>
              <a:gd name="connsiteY23" fmla="*/ 6414268 h 6857998"/>
              <a:gd name="connsiteX24" fmla="*/ 3174167 w 4854573"/>
              <a:gd name="connsiteY24" fmla="*/ 6414827 h 6857998"/>
              <a:gd name="connsiteX25" fmla="*/ 3140642 w 4854573"/>
              <a:gd name="connsiteY25" fmla="*/ 6439409 h 6857998"/>
              <a:gd name="connsiteX26" fmla="*/ 3140642 w 4854573"/>
              <a:gd name="connsiteY26" fmla="*/ 6414268 h 6857998"/>
              <a:gd name="connsiteX27" fmla="*/ 3047340 w 4854573"/>
              <a:gd name="connsiteY27" fmla="*/ 6414268 h 6857998"/>
              <a:gd name="connsiteX28" fmla="*/ 3047340 w 4854573"/>
              <a:gd name="connsiteY28" fmla="*/ 6548919 h 6857998"/>
              <a:gd name="connsiteX29" fmla="*/ 3081982 w 4854573"/>
              <a:gd name="connsiteY29" fmla="*/ 6548919 h 6857998"/>
              <a:gd name="connsiteX30" fmla="*/ 3081982 w 4854573"/>
              <a:gd name="connsiteY30" fmla="*/ 6414268 h 6857998"/>
              <a:gd name="connsiteX31" fmla="*/ 3870600 w 4854573"/>
              <a:gd name="connsiteY31" fmla="*/ 6410920 h 6857998"/>
              <a:gd name="connsiteX32" fmla="*/ 3800480 w 4854573"/>
              <a:gd name="connsiteY32" fmla="*/ 6481599 h 6857998"/>
              <a:gd name="connsiteX33" fmla="*/ 3870600 w 4854573"/>
              <a:gd name="connsiteY33" fmla="*/ 6552278 h 6857998"/>
              <a:gd name="connsiteX34" fmla="*/ 3936808 w 4854573"/>
              <a:gd name="connsiteY34" fmla="*/ 6501715 h 6857998"/>
              <a:gd name="connsiteX35" fmla="*/ 3900212 w 4854573"/>
              <a:gd name="connsiteY35" fmla="*/ 6501715 h 6857998"/>
              <a:gd name="connsiteX36" fmla="*/ 3870323 w 4854573"/>
              <a:gd name="connsiteY36" fmla="*/ 6522666 h 6857998"/>
              <a:gd name="connsiteX37" fmla="*/ 3835963 w 4854573"/>
              <a:gd name="connsiteY37" fmla="*/ 6481599 h 6857998"/>
              <a:gd name="connsiteX38" fmla="*/ 3870323 w 4854573"/>
              <a:gd name="connsiteY38" fmla="*/ 6440809 h 6857998"/>
              <a:gd name="connsiteX39" fmla="*/ 3900212 w 4854573"/>
              <a:gd name="connsiteY39" fmla="*/ 6461483 h 6857998"/>
              <a:gd name="connsiteX40" fmla="*/ 3936808 w 4854573"/>
              <a:gd name="connsiteY40" fmla="*/ 6461483 h 6857998"/>
              <a:gd name="connsiteX41" fmla="*/ 3870600 w 4854573"/>
              <a:gd name="connsiteY41" fmla="*/ 6410920 h 6857998"/>
              <a:gd name="connsiteX42" fmla="*/ 3673376 w 4854573"/>
              <a:gd name="connsiteY42" fmla="*/ 6410915 h 6857998"/>
              <a:gd name="connsiteX43" fmla="*/ 3629796 w 4854573"/>
              <a:gd name="connsiteY43" fmla="*/ 6436897 h 6857998"/>
              <a:gd name="connsiteX44" fmla="*/ 3629796 w 4854573"/>
              <a:gd name="connsiteY44" fmla="*/ 6414268 h 6857998"/>
              <a:gd name="connsiteX45" fmla="*/ 3596831 w 4854573"/>
              <a:gd name="connsiteY45" fmla="*/ 6414268 h 6857998"/>
              <a:gd name="connsiteX46" fmla="*/ 3596831 w 4854573"/>
              <a:gd name="connsiteY46" fmla="*/ 6548920 h 6857998"/>
              <a:gd name="connsiteX47" fmla="*/ 3631750 w 4854573"/>
              <a:gd name="connsiteY47" fmla="*/ 6548920 h 6857998"/>
              <a:gd name="connsiteX48" fmla="*/ 3631750 w 4854573"/>
              <a:gd name="connsiteY48" fmla="*/ 6479358 h 6857998"/>
              <a:gd name="connsiteX49" fmla="*/ 3662480 w 4854573"/>
              <a:gd name="connsiteY49" fmla="*/ 6440527 h 6857998"/>
              <a:gd name="connsiteX50" fmla="*/ 3688739 w 4854573"/>
              <a:gd name="connsiteY50" fmla="*/ 6476005 h 6857998"/>
              <a:gd name="connsiteX51" fmla="*/ 3688739 w 4854573"/>
              <a:gd name="connsiteY51" fmla="*/ 6548920 h 6857998"/>
              <a:gd name="connsiteX52" fmla="*/ 3723658 w 4854573"/>
              <a:gd name="connsiteY52" fmla="*/ 6548920 h 6857998"/>
              <a:gd name="connsiteX53" fmla="*/ 3723658 w 4854573"/>
              <a:gd name="connsiteY53" fmla="*/ 6472933 h 6857998"/>
              <a:gd name="connsiteX54" fmla="*/ 3673376 w 4854573"/>
              <a:gd name="connsiteY54" fmla="*/ 6410915 h 6857998"/>
              <a:gd name="connsiteX55" fmla="*/ 3511349 w 4854573"/>
              <a:gd name="connsiteY55" fmla="*/ 6410915 h 6857998"/>
              <a:gd name="connsiteX56" fmla="*/ 3441229 w 4854573"/>
              <a:gd name="connsiteY56" fmla="*/ 6482712 h 6857998"/>
              <a:gd name="connsiteX57" fmla="*/ 3511067 w 4854573"/>
              <a:gd name="connsiteY57" fmla="*/ 6552273 h 6857998"/>
              <a:gd name="connsiteX58" fmla="*/ 3574762 w 4854573"/>
              <a:gd name="connsiteY58" fmla="*/ 6506458 h 6857998"/>
              <a:gd name="connsiteX59" fmla="*/ 3539561 w 4854573"/>
              <a:gd name="connsiteY59" fmla="*/ 6506458 h 6857998"/>
              <a:gd name="connsiteX60" fmla="*/ 3510785 w 4854573"/>
              <a:gd name="connsiteY60" fmla="*/ 6523779 h 6857998"/>
              <a:gd name="connsiteX61" fmla="*/ 3475866 w 4854573"/>
              <a:gd name="connsiteY61" fmla="*/ 6489977 h 6857998"/>
              <a:gd name="connsiteX62" fmla="*/ 3577275 w 4854573"/>
              <a:gd name="connsiteY62" fmla="*/ 6489977 h 6857998"/>
              <a:gd name="connsiteX63" fmla="*/ 3578670 w 4854573"/>
              <a:gd name="connsiteY63" fmla="*/ 6476846 h 6857998"/>
              <a:gd name="connsiteX64" fmla="*/ 3511349 w 4854573"/>
              <a:gd name="connsiteY64" fmla="*/ 6410915 h 6857998"/>
              <a:gd name="connsiteX65" fmla="*/ 3282000 w 4854573"/>
              <a:gd name="connsiteY65" fmla="*/ 6410915 h 6857998"/>
              <a:gd name="connsiteX66" fmla="*/ 3239256 w 4854573"/>
              <a:gd name="connsiteY66" fmla="*/ 6432425 h 6857998"/>
              <a:gd name="connsiteX67" fmla="*/ 3239256 w 4854573"/>
              <a:gd name="connsiteY67" fmla="*/ 6414268 h 6857998"/>
              <a:gd name="connsiteX68" fmla="*/ 3206291 w 4854573"/>
              <a:gd name="connsiteY68" fmla="*/ 6414268 h 6857998"/>
              <a:gd name="connsiteX69" fmla="*/ 3206291 w 4854573"/>
              <a:gd name="connsiteY69" fmla="*/ 6548920 h 6857998"/>
              <a:gd name="connsiteX70" fmla="*/ 3241210 w 4854573"/>
              <a:gd name="connsiteY70" fmla="*/ 6548920 h 6857998"/>
              <a:gd name="connsiteX71" fmla="*/ 3241210 w 4854573"/>
              <a:gd name="connsiteY71" fmla="*/ 6479358 h 6857998"/>
              <a:gd name="connsiteX72" fmla="*/ 3272217 w 4854573"/>
              <a:gd name="connsiteY72" fmla="*/ 6440527 h 6857998"/>
              <a:gd name="connsiteX73" fmla="*/ 3296799 w 4854573"/>
              <a:gd name="connsiteY73" fmla="*/ 6476005 h 6857998"/>
              <a:gd name="connsiteX74" fmla="*/ 3296799 w 4854573"/>
              <a:gd name="connsiteY74" fmla="*/ 6548920 h 6857998"/>
              <a:gd name="connsiteX75" fmla="*/ 3331718 w 4854573"/>
              <a:gd name="connsiteY75" fmla="*/ 6548920 h 6857998"/>
              <a:gd name="connsiteX76" fmla="*/ 3331718 w 4854573"/>
              <a:gd name="connsiteY76" fmla="*/ 6479358 h 6857998"/>
              <a:gd name="connsiteX77" fmla="*/ 3363007 w 4854573"/>
              <a:gd name="connsiteY77" fmla="*/ 6440527 h 6857998"/>
              <a:gd name="connsiteX78" fmla="*/ 3387311 w 4854573"/>
              <a:gd name="connsiteY78" fmla="*/ 6476005 h 6857998"/>
              <a:gd name="connsiteX79" fmla="*/ 3387311 w 4854573"/>
              <a:gd name="connsiteY79" fmla="*/ 6548920 h 6857998"/>
              <a:gd name="connsiteX80" fmla="*/ 3422230 w 4854573"/>
              <a:gd name="connsiteY80" fmla="*/ 6548920 h 6857998"/>
              <a:gd name="connsiteX81" fmla="*/ 3422230 w 4854573"/>
              <a:gd name="connsiteY81" fmla="*/ 6472933 h 6857998"/>
              <a:gd name="connsiteX82" fmla="*/ 3370277 w 4854573"/>
              <a:gd name="connsiteY82" fmla="*/ 6410915 h 6857998"/>
              <a:gd name="connsiteX83" fmla="*/ 3323903 w 4854573"/>
              <a:gd name="connsiteY83" fmla="*/ 6435220 h 6857998"/>
              <a:gd name="connsiteX84" fmla="*/ 3282000 w 4854573"/>
              <a:gd name="connsiteY84" fmla="*/ 6410915 h 6857998"/>
              <a:gd name="connsiteX85" fmla="*/ 2718999 w 4854573"/>
              <a:gd name="connsiteY85" fmla="*/ 6410915 h 6857998"/>
              <a:gd name="connsiteX86" fmla="*/ 2676255 w 4854573"/>
              <a:gd name="connsiteY86" fmla="*/ 6432425 h 6857998"/>
              <a:gd name="connsiteX87" fmla="*/ 2676255 w 4854573"/>
              <a:gd name="connsiteY87" fmla="*/ 6414268 h 6857998"/>
              <a:gd name="connsiteX88" fmla="*/ 2643290 w 4854573"/>
              <a:gd name="connsiteY88" fmla="*/ 6414268 h 6857998"/>
              <a:gd name="connsiteX89" fmla="*/ 2643290 w 4854573"/>
              <a:gd name="connsiteY89" fmla="*/ 6548920 h 6857998"/>
              <a:gd name="connsiteX90" fmla="*/ 2678209 w 4854573"/>
              <a:gd name="connsiteY90" fmla="*/ 6548920 h 6857998"/>
              <a:gd name="connsiteX91" fmla="*/ 2678209 w 4854573"/>
              <a:gd name="connsiteY91" fmla="*/ 6479358 h 6857998"/>
              <a:gd name="connsiteX92" fmla="*/ 2709216 w 4854573"/>
              <a:gd name="connsiteY92" fmla="*/ 6440527 h 6857998"/>
              <a:gd name="connsiteX93" fmla="*/ 2733798 w 4854573"/>
              <a:gd name="connsiteY93" fmla="*/ 6476005 h 6857998"/>
              <a:gd name="connsiteX94" fmla="*/ 2733798 w 4854573"/>
              <a:gd name="connsiteY94" fmla="*/ 6548920 h 6857998"/>
              <a:gd name="connsiteX95" fmla="*/ 2768717 w 4854573"/>
              <a:gd name="connsiteY95" fmla="*/ 6548920 h 6857998"/>
              <a:gd name="connsiteX96" fmla="*/ 2768717 w 4854573"/>
              <a:gd name="connsiteY96" fmla="*/ 6479358 h 6857998"/>
              <a:gd name="connsiteX97" fmla="*/ 2800006 w 4854573"/>
              <a:gd name="connsiteY97" fmla="*/ 6440527 h 6857998"/>
              <a:gd name="connsiteX98" fmla="*/ 2824310 w 4854573"/>
              <a:gd name="connsiteY98" fmla="*/ 6476005 h 6857998"/>
              <a:gd name="connsiteX99" fmla="*/ 2824310 w 4854573"/>
              <a:gd name="connsiteY99" fmla="*/ 6548920 h 6857998"/>
              <a:gd name="connsiteX100" fmla="*/ 2859230 w 4854573"/>
              <a:gd name="connsiteY100" fmla="*/ 6548920 h 6857998"/>
              <a:gd name="connsiteX101" fmla="*/ 2859230 w 4854573"/>
              <a:gd name="connsiteY101" fmla="*/ 6472933 h 6857998"/>
              <a:gd name="connsiteX102" fmla="*/ 2807276 w 4854573"/>
              <a:gd name="connsiteY102" fmla="*/ 6410915 h 6857998"/>
              <a:gd name="connsiteX103" fmla="*/ 2760902 w 4854573"/>
              <a:gd name="connsiteY103" fmla="*/ 6435220 h 6857998"/>
              <a:gd name="connsiteX104" fmla="*/ 2718999 w 4854573"/>
              <a:gd name="connsiteY104" fmla="*/ 6410915 h 6857998"/>
              <a:gd name="connsiteX105" fmla="*/ 2565636 w 4854573"/>
              <a:gd name="connsiteY105" fmla="*/ 6410915 h 6857998"/>
              <a:gd name="connsiteX106" fmla="*/ 2512560 w 4854573"/>
              <a:gd name="connsiteY106" fmla="*/ 6453377 h 6857998"/>
              <a:gd name="connsiteX107" fmla="*/ 2529322 w 4854573"/>
              <a:gd name="connsiteY107" fmla="*/ 6480476 h 6857998"/>
              <a:gd name="connsiteX108" fmla="*/ 2563406 w 4854573"/>
              <a:gd name="connsiteY108" fmla="*/ 6492490 h 6857998"/>
              <a:gd name="connsiteX109" fmla="*/ 2589664 w 4854573"/>
              <a:gd name="connsiteY109" fmla="*/ 6510370 h 6857998"/>
              <a:gd name="connsiteX110" fmla="*/ 2568990 w 4854573"/>
              <a:gd name="connsiteY110" fmla="*/ 6525178 h 6857998"/>
              <a:gd name="connsiteX111" fmla="*/ 2542731 w 4854573"/>
              <a:gd name="connsiteY111" fmla="*/ 6506181 h 6857998"/>
              <a:gd name="connsiteX112" fmla="*/ 2507812 w 4854573"/>
              <a:gd name="connsiteY112" fmla="*/ 6506181 h 6857998"/>
              <a:gd name="connsiteX113" fmla="*/ 2569549 w 4854573"/>
              <a:gd name="connsiteY113" fmla="*/ 6552273 h 6857998"/>
              <a:gd name="connsiteX114" fmla="*/ 2624301 w 4854573"/>
              <a:gd name="connsiteY114" fmla="*/ 6508416 h 6857998"/>
              <a:gd name="connsiteX115" fmla="*/ 2598597 w 4854573"/>
              <a:gd name="connsiteY115" fmla="*/ 6474328 h 6857998"/>
              <a:gd name="connsiteX116" fmla="*/ 2573733 w 4854573"/>
              <a:gd name="connsiteY116" fmla="*/ 6467067 h 6857998"/>
              <a:gd name="connsiteX117" fmla="*/ 2546357 w 4854573"/>
              <a:gd name="connsiteY117" fmla="*/ 6451146 h 6857998"/>
              <a:gd name="connsiteX118" fmla="*/ 2565354 w 4854573"/>
              <a:gd name="connsiteY118" fmla="*/ 6438014 h 6857998"/>
              <a:gd name="connsiteX119" fmla="*/ 2586588 w 4854573"/>
              <a:gd name="connsiteY119" fmla="*/ 6452541 h 6857998"/>
              <a:gd name="connsiteX120" fmla="*/ 2619271 w 4854573"/>
              <a:gd name="connsiteY120" fmla="*/ 6452541 h 6857998"/>
              <a:gd name="connsiteX121" fmla="*/ 2565636 w 4854573"/>
              <a:gd name="connsiteY121" fmla="*/ 6410915 h 6857998"/>
              <a:gd name="connsiteX122" fmla="*/ 4240120 w 4854573"/>
              <a:gd name="connsiteY122" fmla="*/ 6410876 h 6857998"/>
              <a:gd name="connsiteX123" fmla="*/ 4169247 w 4854573"/>
              <a:gd name="connsiteY123" fmla="*/ 6481749 h 6857998"/>
              <a:gd name="connsiteX124" fmla="*/ 4240120 w 4854573"/>
              <a:gd name="connsiteY124" fmla="*/ 6552628 h 6857998"/>
              <a:gd name="connsiteX125" fmla="*/ 4292190 w 4854573"/>
              <a:gd name="connsiteY125" fmla="*/ 6529718 h 6857998"/>
              <a:gd name="connsiteX126" fmla="*/ 4344261 w 4854573"/>
              <a:gd name="connsiteY126" fmla="*/ 6552628 h 6857998"/>
              <a:gd name="connsiteX127" fmla="*/ 4414327 w 4854573"/>
              <a:gd name="connsiteY127" fmla="*/ 6491912 h 6857998"/>
              <a:gd name="connsiteX128" fmla="*/ 4484394 w 4854573"/>
              <a:gd name="connsiteY128" fmla="*/ 6552628 h 6857998"/>
              <a:gd name="connsiteX129" fmla="*/ 4555267 w 4854573"/>
              <a:gd name="connsiteY129" fmla="*/ 6481754 h 6857998"/>
              <a:gd name="connsiteX130" fmla="*/ 4484394 w 4854573"/>
              <a:gd name="connsiteY130" fmla="*/ 6410876 h 6857998"/>
              <a:gd name="connsiteX131" fmla="*/ 4414327 w 4854573"/>
              <a:gd name="connsiteY131" fmla="*/ 6471592 h 6857998"/>
              <a:gd name="connsiteX132" fmla="*/ 4344261 w 4854573"/>
              <a:gd name="connsiteY132" fmla="*/ 6410876 h 6857998"/>
              <a:gd name="connsiteX133" fmla="*/ 4292190 w 4854573"/>
              <a:gd name="connsiteY133" fmla="*/ 6433786 h 6857998"/>
              <a:gd name="connsiteX134" fmla="*/ 4240120 w 4854573"/>
              <a:gd name="connsiteY134" fmla="*/ 6410876 h 6857998"/>
              <a:gd name="connsiteX135" fmla="*/ 3955251 w 4854573"/>
              <a:gd name="connsiteY135" fmla="*/ 6353368 h 6857998"/>
              <a:gd name="connsiteX136" fmla="*/ 3955251 w 4854573"/>
              <a:gd name="connsiteY136" fmla="*/ 6548920 h 6857998"/>
              <a:gd name="connsiteX137" fmla="*/ 3990170 w 4854573"/>
              <a:gd name="connsiteY137" fmla="*/ 6548920 h 6857998"/>
              <a:gd name="connsiteX138" fmla="*/ 3990170 w 4854573"/>
              <a:gd name="connsiteY138" fmla="*/ 6479359 h 6857998"/>
              <a:gd name="connsiteX139" fmla="*/ 4021177 w 4854573"/>
              <a:gd name="connsiteY139" fmla="*/ 6440527 h 6857998"/>
              <a:gd name="connsiteX140" fmla="*/ 4047159 w 4854573"/>
              <a:gd name="connsiteY140" fmla="*/ 6476005 h 6857998"/>
              <a:gd name="connsiteX141" fmla="*/ 4047159 w 4854573"/>
              <a:gd name="connsiteY141" fmla="*/ 6548920 h 6857998"/>
              <a:gd name="connsiteX142" fmla="*/ 4081801 w 4854573"/>
              <a:gd name="connsiteY142" fmla="*/ 6548920 h 6857998"/>
              <a:gd name="connsiteX143" fmla="*/ 4081801 w 4854573"/>
              <a:gd name="connsiteY143" fmla="*/ 6472934 h 6857998"/>
              <a:gd name="connsiteX144" fmla="*/ 4032073 w 4854573"/>
              <a:gd name="connsiteY144" fmla="*/ 6410915 h 6857998"/>
              <a:gd name="connsiteX145" fmla="*/ 3990170 w 4854573"/>
              <a:gd name="connsiteY145" fmla="*/ 6434938 h 6857998"/>
              <a:gd name="connsiteX146" fmla="*/ 3990170 w 4854573"/>
              <a:gd name="connsiteY146" fmla="*/ 6353368 h 6857998"/>
              <a:gd name="connsiteX147" fmla="*/ 3764170 w 4854573"/>
              <a:gd name="connsiteY147" fmla="*/ 6353368 h 6857998"/>
              <a:gd name="connsiteX148" fmla="*/ 3742660 w 4854573"/>
              <a:gd name="connsiteY148" fmla="*/ 6373202 h 6857998"/>
              <a:gd name="connsiteX149" fmla="*/ 3764170 w 4854573"/>
              <a:gd name="connsiteY149" fmla="*/ 6393317 h 6857998"/>
              <a:gd name="connsiteX150" fmla="*/ 3785963 w 4854573"/>
              <a:gd name="connsiteY150" fmla="*/ 6373202 h 6857998"/>
              <a:gd name="connsiteX151" fmla="*/ 3764170 w 4854573"/>
              <a:gd name="connsiteY151" fmla="*/ 6353368 h 6857998"/>
              <a:gd name="connsiteX152" fmla="*/ 3064379 w 4854573"/>
              <a:gd name="connsiteY152" fmla="*/ 6353368 h 6857998"/>
              <a:gd name="connsiteX153" fmla="*/ 3042869 w 4854573"/>
              <a:gd name="connsiteY153" fmla="*/ 6373202 h 6857998"/>
              <a:gd name="connsiteX154" fmla="*/ 3064379 w 4854573"/>
              <a:gd name="connsiteY154" fmla="*/ 6393317 h 6857998"/>
              <a:gd name="connsiteX155" fmla="*/ 3086172 w 4854573"/>
              <a:gd name="connsiteY155" fmla="*/ 6373202 h 6857998"/>
              <a:gd name="connsiteX156" fmla="*/ 3064379 w 4854573"/>
              <a:gd name="connsiteY156" fmla="*/ 6353368 h 6857998"/>
              <a:gd name="connsiteX157" fmla="*/ 3011581 w 4854573"/>
              <a:gd name="connsiteY157" fmla="*/ 6353368 h 6857998"/>
              <a:gd name="connsiteX158" fmla="*/ 2965765 w 4854573"/>
              <a:gd name="connsiteY158" fmla="*/ 6398624 h 6857998"/>
              <a:gd name="connsiteX159" fmla="*/ 2965765 w 4854573"/>
              <a:gd name="connsiteY159" fmla="*/ 6414269 h 6857998"/>
              <a:gd name="connsiteX160" fmla="*/ 2944532 w 4854573"/>
              <a:gd name="connsiteY160" fmla="*/ 6414269 h 6857998"/>
              <a:gd name="connsiteX161" fmla="*/ 2944532 w 4854573"/>
              <a:gd name="connsiteY161" fmla="*/ 6443040 h 6857998"/>
              <a:gd name="connsiteX162" fmla="*/ 2965765 w 4854573"/>
              <a:gd name="connsiteY162" fmla="*/ 6443040 h 6857998"/>
              <a:gd name="connsiteX163" fmla="*/ 2965765 w 4854573"/>
              <a:gd name="connsiteY163" fmla="*/ 6548915 h 6857998"/>
              <a:gd name="connsiteX164" fmla="*/ 3000684 w 4854573"/>
              <a:gd name="connsiteY164" fmla="*/ 6548915 h 6857998"/>
              <a:gd name="connsiteX165" fmla="*/ 3000684 w 4854573"/>
              <a:gd name="connsiteY165" fmla="*/ 6443040 h 6857998"/>
              <a:gd name="connsiteX166" fmla="*/ 3029179 w 4854573"/>
              <a:gd name="connsiteY166" fmla="*/ 6443040 h 6857998"/>
              <a:gd name="connsiteX167" fmla="*/ 3029179 w 4854573"/>
              <a:gd name="connsiteY167" fmla="*/ 6414269 h 6857998"/>
              <a:gd name="connsiteX168" fmla="*/ 3000684 w 4854573"/>
              <a:gd name="connsiteY168" fmla="*/ 6414269 h 6857998"/>
              <a:gd name="connsiteX169" fmla="*/ 3000684 w 4854573"/>
              <a:gd name="connsiteY169" fmla="*/ 6398624 h 6857998"/>
              <a:gd name="connsiteX170" fmla="*/ 3017165 w 4854573"/>
              <a:gd name="connsiteY170" fmla="*/ 6382703 h 6857998"/>
              <a:gd name="connsiteX171" fmla="*/ 3029179 w 4854573"/>
              <a:gd name="connsiteY171" fmla="*/ 6382703 h 6857998"/>
              <a:gd name="connsiteX172" fmla="*/ 3029179 w 4854573"/>
              <a:gd name="connsiteY172" fmla="*/ 6353368 h 6857998"/>
              <a:gd name="connsiteX173" fmla="*/ 2456403 w 4854573"/>
              <a:gd name="connsiteY173" fmla="*/ 6353368 h 6857998"/>
              <a:gd name="connsiteX174" fmla="*/ 2456403 w 4854573"/>
              <a:gd name="connsiteY174" fmla="*/ 6432708 h 6857998"/>
              <a:gd name="connsiteX175" fmla="*/ 2413941 w 4854573"/>
              <a:gd name="connsiteY175" fmla="*/ 6410915 h 6857998"/>
              <a:gd name="connsiteX176" fmla="*/ 2350528 w 4854573"/>
              <a:gd name="connsiteY176" fmla="*/ 6481312 h 6857998"/>
              <a:gd name="connsiteX177" fmla="*/ 2413941 w 4854573"/>
              <a:gd name="connsiteY177" fmla="*/ 6552268 h 6857998"/>
              <a:gd name="connsiteX178" fmla="*/ 2456403 w 4854573"/>
              <a:gd name="connsiteY178" fmla="*/ 6529640 h 6857998"/>
              <a:gd name="connsiteX179" fmla="*/ 2456126 w 4854573"/>
              <a:gd name="connsiteY179" fmla="*/ 6548915 h 6857998"/>
              <a:gd name="connsiteX180" fmla="*/ 2491327 w 4854573"/>
              <a:gd name="connsiteY180" fmla="*/ 6548915 h 6857998"/>
              <a:gd name="connsiteX181" fmla="*/ 2491327 w 4854573"/>
              <a:gd name="connsiteY181" fmla="*/ 6353368 h 6857998"/>
              <a:gd name="connsiteX182" fmla="*/ 0 w 4854573"/>
              <a:gd name="connsiteY182" fmla="*/ 0 h 6857998"/>
              <a:gd name="connsiteX183" fmla="*/ 4854573 w 4854573"/>
              <a:gd name="connsiteY183" fmla="*/ 0 h 6857998"/>
              <a:gd name="connsiteX184" fmla="*/ 4854573 w 4854573"/>
              <a:gd name="connsiteY184" fmla="*/ 6857998 h 6857998"/>
              <a:gd name="connsiteX185" fmla="*/ 0 w 4854573"/>
              <a:gd name="connsiteY185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4854573" h="6857998">
                <a:moveTo>
                  <a:pt x="2881308" y="6463991"/>
                </a:moveTo>
                <a:lnTo>
                  <a:pt x="2881308" y="6493321"/>
                </a:lnTo>
                <a:lnTo>
                  <a:pt x="2943137" y="6493321"/>
                </a:lnTo>
                <a:lnTo>
                  <a:pt x="2943137" y="6463991"/>
                </a:lnTo>
                <a:close/>
                <a:moveTo>
                  <a:pt x="2421484" y="6441363"/>
                </a:moveTo>
                <a:cubicBezTo>
                  <a:pt x="2444389" y="6441363"/>
                  <a:pt x="2456962" y="6458402"/>
                  <a:pt x="2456962" y="6481589"/>
                </a:cubicBezTo>
                <a:cubicBezTo>
                  <a:pt x="2456962" y="6503941"/>
                  <a:pt x="2445230" y="6521820"/>
                  <a:pt x="2421484" y="6521820"/>
                </a:cubicBezTo>
                <a:cubicBezTo>
                  <a:pt x="2398856" y="6521820"/>
                  <a:pt x="2385724" y="6504499"/>
                  <a:pt x="2385724" y="6481312"/>
                </a:cubicBezTo>
                <a:cubicBezTo>
                  <a:pt x="2385724" y="6458684"/>
                  <a:pt x="2398856" y="6441363"/>
                  <a:pt x="2421484" y="6441363"/>
                </a:cubicBezTo>
                <a:close/>
                <a:moveTo>
                  <a:pt x="3511349" y="6439132"/>
                </a:moveTo>
                <a:cubicBezTo>
                  <a:pt x="3526711" y="6439132"/>
                  <a:pt x="3542079" y="6448629"/>
                  <a:pt x="3543474" y="6468185"/>
                </a:cubicBezTo>
                <a:lnTo>
                  <a:pt x="3476430" y="6468185"/>
                </a:lnTo>
                <a:cubicBezTo>
                  <a:pt x="3479783" y="6447793"/>
                  <a:pt x="3495987" y="6439132"/>
                  <a:pt x="3511349" y="6439132"/>
                </a:cubicBezTo>
                <a:close/>
                <a:moveTo>
                  <a:pt x="3746850" y="6414268"/>
                </a:moveTo>
                <a:lnTo>
                  <a:pt x="3746850" y="6548919"/>
                </a:lnTo>
                <a:lnTo>
                  <a:pt x="3781492" y="6548919"/>
                </a:lnTo>
                <a:lnTo>
                  <a:pt x="3781492" y="6414268"/>
                </a:lnTo>
                <a:close/>
                <a:moveTo>
                  <a:pt x="3107677" y="6414268"/>
                </a:moveTo>
                <a:lnTo>
                  <a:pt x="3107677" y="6548919"/>
                </a:lnTo>
                <a:lnTo>
                  <a:pt x="3142319" y="6548919"/>
                </a:lnTo>
                <a:lnTo>
                  <a:pt x="3142319" y="6488296"/>
                </a:lnTo>
                <a:cubicBezTo>
                  <a:pt x="3142319" y="6462596"/>
                  <a:pt x="3156010" y="6446393"/>
                  <a:pt x="3178079" y="6446393"/>
                </a:cubicBezTo>
                <a:lnTo>
                  <a:pt x="3191488" y="6446393"/>
                </a:lnTo>
                <a:lnTo>
                  <a:pt x="3191488" y="6414268"/>
                </a:lnTo>
                <a:cubicBezTo>
                  <a:pt x="3185899" y="6414268"/>
                  <a:pt x="3178079" y="6414545"/>
                  <a:pt x="3174167" y="6414827"/>
                </a:cubicBezTo>
                <a:cubicBezTo>
                  <a:pt x="3160476" y="6415945"/>
                  <a:pt x="3149303" y="6424046"/>
                  <a:pt x="3140642" y="6439409"/>
                </a:cubicBezTo>
                <a:lnTo>
                  <a:pt x="3140642" y="6414268"/>
                </a:lnTo>
                <a:close/>
                <a:moveTo>
                  <a:pt x="3047340" y="6414268"/>
                </a:moveTo>
                <a:lnTo>
                  <a:pt x="3047340" y="6548919"/>
                </a:lnTo>
                <a:lnTo>
                  <a:pt x="3081982" y="6548919"/>
                </a:lnTo>
                <a:lnTo>
                  <a:pt x="3081982" y="6414268"/>
                </a:lnTo>
                <a:close/>
                <a:moveTo>
                  <a:pt x="3870600" y="6410920"/>
                </a:moveTo>
                <a:cubicBezTo>
                  <a:pt x="3828138" y="6410920"/>
                  <a:pt x="3800480" y="6442768"/>
                  <a:pt x="3800480" y="6481599"/>
                </a:cubicBezTo>
                <a:cubicBezTo>
                  <a:pt x="3800480" y="6520707"/>
                  <a:pt x="3827856" y="6552278"/>
                  <a:pt x="3870600" y="6552278"/>
                </a:cubicBezTo>
                <a:cubicBezTo>
                  <a:pt x="3908032" y="6552278"/>
                  <a:pt x="3930660" y="6530209"/>
                  <a:pt x="3936808" y="6501715"/>
                </a:cubicBezTo>
                <a:lnTo>
                  <a:pt x="3900212" y="6501715"/>
                </a:lnTo>
                <a:cubicBezTo>
                  <a:pt x="3895741" y="6516241"/>
                  <a:pt x="3884568" y="6522666"/>
                  <a:pt x="3870323" y="6522666"/>
                </a:cubicBezTo>
                <a:cubicBezTo>
                  <a:pt x="3850208" y="6522666"/>
                  <a:pt x="3835963" y="6505627"/>
                  <a:pt x="3835963" y="6481599"/>
                </a:cubicBezTo>
                <a:cubicBezTo>
                  <a:pt x="3835963" y="6458407"/>
                  <a:pt x="3849095" y="6440809"/>
                  <a:pt x="3870323" y="6440809"/>
                </a:cubicBezTo>
                <a:cubicBezTo>
                  <a:pt x="3884850" y="6440809"/>
                  <a:pt x="3896023" y="6447793"/>
                  <a:pt x="3900212" y="6461483"/>
                </a:cubicBezTo>
                <a:lnTo>
                  <a:pt x="3936808" y="6461483"/>
                </a:lnTo>
                <a:cubicBezTo>
                  <a:pt x="3929547" y="6427123"/>
                  <a:pt x="3902166" y="6410920"/>
                  <a:pt x="3870600" y="6410920"/>
                </a:cubicBezTo>
                <a:close/>
                <a:moveTo>
                  <a:pt x="3673376" y="6410915"/>
                </a:moveTo>
                <a:cubicBezTo>
                  <a:pt x="3654660" y="6410915"/>
                  <a:pt x="3637898" y="6420970"/>
                  <a:pt x="3629796" y="6436897"/>
                </a:cubicBezTo>
                <a:lnTo>
                  <a:pt x="3629796" y="6414268"/>
                </a:lnTo>
                <a:lnTo>
                  <a:pt x="3596831" y="6414268"/>
                </a:lnTo>
                <a:lnTo>
                  <a:pt x="3596831" y="6548920"/>
                </a:lnTo>
                <a:lnTo>
                  <a:pt x="3631750" y="6548920"/>
                </a:lnTo>
                <a:lnTo>
                  <a:pt x="3631750" y="6479358"/>
                </a:lnTo>
                <a:cubicBezTo>
                  <a:pt x="3631750" y="6455612"/>
                  <a:pt x="3643482" y="6440527"/>
                  <a:pt x="3662480" y="6440527"/>
                </a:cubicBezTo>
                <a:cubicBezTo>
                  <a:pt x="3678683" y="6440527"/>
                  <a:pt x="3688739" y="6454218"/>
                  <a:pt x="3688739" y="6476005"/>
                </a:cubicBezTo>
                <a:lnTo>
                  <a:pt x="3688739" y="6548920"/>
                </a:lnTo>
                <a:lnTo>
                  <a:pt x="3723658" y="6548920"/>
                </a:lnTo>
                <a:lnTo>
                  <a:pt x="3723658" y="6472933"/>
                </a:lnTo>
                <a:cubicBezTo>
                  <a:pt x="3723662" y="6440527"/>
                  <a:pt x="3712766" y="6410915"/>
                  <a:pt x="3673376" y="6410915"/>
                </a:cubicBezTo>
                <a:close/>
                <a:moveTo>
                  <a:pt x="3511349" y="6410915"/>
                </a:moveTo>
                <a:cubicBezTo>
                  <a:pt x="3466375" y="6410915"/>
                  <a:pt x="3441229" y="6443599"/>
                  <a:pt x="3441229" y="6482712"/>
                </a:cubicBezTo>
                <a:cubicBezTo>
                  <a:pt x="3441229" y="6522938"/>
                  <a:pt x="3468605" y="6552273"/>
                  <a:pt x="3511067" y="6552273"/>
                </a:cubicBezTo>
                <a:cubicBezTo>
                  <a:pt x="3537049" y="6552273"/>
                  <a:pt x="3564143" y="6539423"/>
                  <a:pt x="3574762" y="6506458"/>
                </a:cubicBezTo>
                <a:lnTo>
                  <a:pt x="3539561" y="6506458"/>
                </a:lnTo>
                <a:cubicBezTo>
                  <a:pt x="3534254" y="6517354"/>
                  <a:pt x="3523640" y="6523779"/>
                  <a:pt x="3510785" y="6523779"/>
                </a:cubicBezTo>
                <a:cubicBezTo>
                  <a:pt x="3493746" y="6523779"/>
                  <a:pt x="3476984" y="6512883"/>
                  <a:pt x="3475866" y="6489977"/>
                </a:cubicBezTo>
                <a:lnTo>
                  <a:pt x="3577275" y="6489977"/>
                </a:lnTo>
                <a:cubicBezTo>
                  <a:pt x="3578111" y="6486624"/>
                  <a:pt x="3578670" y="6479640"/>
                  <a:pt x="3578670" y="6476846"/>
                </a:cubicBezTo>
                <a:cubicBezTo>
                  <a:pt x="3578675" y="6438850"/>
                  <a:pt x="3549904" y="6410915"/>
                  <a:pt x="3511349" y="6410915"/>
                </a:cubicBezTo>
                <a:close/>
                <a:moveTo>
                  <a:pt x="3282000" y="6410915"/>
                </a:moveTo>
                <a:cubicBezTo>
                  <a:pt x="3264961" y="6410915"/>
                  <a:pt x="3248476" y="6419294"/>
                  <a:pt x="3239256" y="6432425"/>
                </a:cubicBezTo>
                <a:lnTo>
                  <a:pt x="3239256" y="6414268"/>
                </a:lnTo>
                <a:lnTo>
                  <a:pt x="3206291" y="6414268"/>
                </a:lnTo>
                <a:lnTo>
                  <a:pt x="3206291" y="6548920"/>
                </a:lnTo>
                <a:lnTo>
                  <a:pt x="3241210" y="6548920"/>
                </a:lnTo>
                <a:lnTo>
                  <a:pt x="3241210" y="6479358"/>
                </a:lnTo>
                <a:cubicBezTo>
                  <a:pt x="3241210" y="6455612"/>
                  <a:pt x="3253224" y="6440527"/>
                  <a:pt x="3272217" y="6440527"/>
                </a:cubicBezTo>
                <a:cubicBezTo>
                  <a:pt x="3287302" y="6440527"/>
                  <a:pt x="3296799" y="6454218"/>
                  <a:pt x="3296799" y="6476005"/>
                </a:cubicBezTo>
                <a:lnTo>
                  <a:pt x="3296799" y="6548920"/>
                </a:lnTo>
                <a:lnTo>
                  <a:pt x="3331718" y="6548920"/>
                </a:lnTo>
                <a:lnTo>
                  <a:pt x="3331718" y="6479358"/>
                </a:lnTo>
                <a:cubicBezTo>
                  <a:pt x="3331718" y="6455612"/>
                  <a:pt x="3343732" y="6440527"/>
                  <a:pt x="3363007" y="6440527"/>
                </a:cubicBezTo>
                <a:cubicBezTo>
                  <a:pt x="3377810" y="6440527"/>
                  <a:pt x="3387311" y="6454218"/>
                  <a:pt x="3387311" y="6476005"/>
                </a:cubicBezTo>
                <a:lnTo>
                  <a:pt x="3387311" y="6548920"/>
                </a:lnTo>
                <a:lnTo>
                  <a:pt x="3422230" y="6548920"/>
                </a:lnTo>
                <a:lnTo>
                  <a:pt x="3422230" y="6472933"/>
                </a:lnTo>
                <a:cubicBezTo>
                  <a:pt x="3422235" y="6434938"/>
                  <a:pt x="3402120" y="6410915"/>
                  <a:pt x="3370277" y="6410915"/>
                </a:cubicBezTo>
                <a:cubicBezTo>
                  <a:pt x="3351002" y="6410915"/>
                  <a:pt x="3333122" y="6420411"/>
                  <a:pt x="3323903" y="6435220"/>
                </a:cubicBezTo>
                <a:cubicBezTo>
                  <a:pt x="3315524" y="6420416"/>
                  <a:pt x="3299321" y="6410915"/>
                  <a:pt x="3282000" y="6410915"/>
                </a:cubicBezTo>
                <a:close/>
                <a:moveTo>
                  <a:pt x="2718999" y="6410915"/>
                </a:moveTo>
                <a:cubicBezTo>
                  <a:pt x="2701960" y="6410915"/>
                  <a:pt x="2685475" y="6419294"/>
                  <a:pt x="2676255" y="6432425"/>
                </a:cubicBezTo>
                <a:lnTo>
                  <a:pt x="2676255" y="6414268"/>
                </a:lnTo>
                <a:lnTo>
                  <a:pt x="2643290" y="6414268"/>
                </a:lnTo>
                <a:lnTo>
                  <a:pt x="2643290" y="6548920"/>
                </a:lnTo>
                <a:lnTo>
                  <a:pt x="2678209" y="6548920"/>
                </a:lnTo>
                <a:lnTo>
                  <a:pt x="2678209" y="6479358"/>
                </a:lnTo>
                <a:cubicBezTo>
                  <a:pt x="2678209" y="6455612"/>
                  <a:pt x="2690223" y="6440527"/>
                  <a:pt x="2709216" y="6440527"/>
                </a:cubicBezTo>
                <a:cubicBezTo>
                  <a:pt x="2724301" y="6440527"/>
                  <a:pt x="2733798" y="6454218"/>
                  <a:pt x="2733798" y="6476005"/>
                </a:cubicBezTo>
                <a:lnTo>
                  <a:pt x="2733798" y="6548920"/>
                </a:lnTo>
                <a:lnTo>
                  <a:pt x="2768717" y="6548920"/>
                </a:lnTo>
                <a:lnTo>
                  <a:pt x="2768717" y="6479358"/>
                </a:lnTo>
                <a:cubicBezTo>
                  <a:pt x="2768717" y="6455612"/>
                  <a:pt x="2780731" y="6440527"/>
                  <a:pt x="2800006" y="6440527"/>
                </a:cubicBezTo>
                <a:cubicBezTo>
                  <a:pt x="2814814" y="6440527"/>
                  <a:pt x="2824310" y="6454218"/>
                  <a:pt x="2824310" y="6476005"/>
                </a:cubicBezTo>
                <a:lnTo>
                  <a:pt x="2824310" y="6548920"/>
                </a:lnTo>
                <a:lnTo>
                  <a:pt x="2859230" y="6548920"/>
                </a:lnTo>
                <a:lnTo>
                  <a:pt x="2859230" y="6472933"/>
                </a:lnTo>
                <a:cubicBezTo>
                  <a:pt x="2859239" y="6434938"/>
                  <a:pt x="2839124" y="6410915"/>
                  <a:pt x="2807276" y="6410915"/>
                </a:cubicBezTo>
                <a:cubicBezTo>
                  <a:pt x="2788001" y="6410915"/>
                  <a:pt x="2770121" y="6420411"/>
                  <a:pt x="2760902" y="6435220"/>
                </a:cubicBezTo>
                <a:cubicBezTo>
                  <a:pt x="2752523" y="6420416"/>
                  <a:pt x="2736320" y="6410915"/>
                  <a:pt x="2718999" y="6410915"/>
                </a:cubicBezTo>
                <a:close/>
                <a:moveTo>
                  <a:pt x="2565636" y="6410915"/>
                </a:moveTo>
                <a:cubicBezTo>
                  <a:pt x="2532953" y="6410915"/>
                  <a:pt x="2512560" y="6427395"/>
                  <a:pt x="2512560" y="6453377"/>
                </a:cubicBezTo>
                <a:cubicBezTo>
                  <a:pt x="2512560" y="6465950"/>
                  <a:pt x="2519267" y="6474887"/>
                  <a:pt x="2529322" y="6480476"/>
                </a:cubicBezTo>
                <a:cubicBezTo>
                  <a:pt x="2540777" y="6486901"/>
                  <a:pt x="2553904" y="6490254"/>
                  <a:pt x="2563406" y="6492490"/>
                </a:cubicBezTo>
                <a:cubicBezTo>
                  <a:pt x="2587429" y="6498079"/>
                  <a:pt x="2589664" y="6503386"/>
                  <a:pt x="2589664" y="6510370"/>
                </a:cubicBezTo>
                <a:cubicBezTo>
                  <a:pt x="2589664" y="6519589"/>
                  <a:pt x="2581563" y="6525178"/>
                  <a:pt x="2568990" y="6525178"/>
                </a:cubicBezTo>
                <a:cubicBezTo>
                  <a:pt x="2555022" y="6525178"/>
                  <a:pt x="2544967" y="6517913"/>
                  <a:pt x="2542731" y="6506181"/>
                </a:cubicBezTo>
                <a:lnTo>
                  <a:pt x="2507812" y="6506181"/>
                </a:lnTo>
                <a:cubicBezTo>
                  <a:pt x="2511165" y="6534398"/>
                  <a:pt x="2534911" y="6552273"/>
                  <a:pt x="2569549" y="6552273"/>
                </a:cubicBezTo>
                <a:cubicBezTo>
                  <a:pt x="2603073" y="6552273"/>
                  <a:pt x="2624301" y="6535234"/>
                  <a:pt x="2624301" y="6508416"/>
                </a:cubicBezTo>
                <a:cubicBezTo>
                  <a:pt x="2624296" y="6490813"/>
                  <a:pt x="2614800" y="6479635"/>
                  <a:pt x="2598597" y="6474328"/>
                </a:cubicBezTo>
                <a:cubicBezTo>
                  <a:pt x="2590495" y="6471534"/>
                  <a:pt x="2583234" y="6469298"/>
                  <a:pt x="2573733" y="6467067"/>
                </a:cubicBezTo>
                <a:cubicBezTo>
                  <a:pt x="2564237" y="6464832"/>
                  <a:pt x="2546357" y="6462878"/>
                  <a:pt x="2546357" y="6451146"/>
                </a:cubicBezTo>
                <a:cubicBezTo>
                  <a:pt x="2546357" y="6443044"/>
                  <a:pt x="2553618" y="6438014"/>
                  <a:pt x="2565354" y="6438014"/>
                </a:cubicBezTo>
                <a:cubicBezTo>
                  <a:pt x="2576809" y="6438014"/>
                  <a:pt x="2584911" y="6443603"/>
                  <a:pt x="2586588" y="6452541"/>
                </a:cubicBezTo>
                <a:lnTo>
                  <a:pt x="2619271" y="6452541"/>
                </a:lnTo>
                <a:cubicBezTo>
                  <a:pt x="2615918" y="6426841"/>
                  <a:pt x="2595248" y="6410915"/>
                  <a:pt x="2565636" y="6410915"/>
                </a:cubicBezTo>
                <a:close/>
                <a:moveTo>
                  <a:pt x="4240120" y="6410876"/>
                </a:moveTo>
                <a:cubicBezTo>
                  <a:pt x="4200978" y="6410876"/>
                  <a:pt x="4169247" y="6442607"/>
                  <a:pt x="4169247" y="6481749"/>
                </a:cubicBezTo>
                <a:cubicBezTo>
                  <a:pt x="4169247" y="6520892"/>
                  <a:pt x="4200973" y="6552628"/>
                  <a:pt x="4240120" y="6552628"/>
                </a:cubicBezTo>
                <a:cubicBezTo>
                  <a:pt x="4260737" y="6552628"/>
                  <a:pt x="4279243" y="6543768"/>
                  <a:pt x="4292190" y="6529718"/>
                </a:cubicBezTo>
                <a:cubicBezTo>
                  <a:pt x="4305142" y="6543773"/>
                  <a:pt x="4323644" y="6552628"/>
                  <a:pt x="4344261" y="6552628"/>
                </a:cubicBezTo>
                <a:cubicBezTo>
                  <a:pt x="4379943" y="6552628"/>
                  <a:pt x="4409385" y="6526228"/>
                  <a:pt x="4414327" y="6491912"/>
                </a:cubicBezTo>
                <a:cubicBezTo>
                  <a:pt x="4419265" y="6526228"/>
                  <a:pt x="4448707" y="6552628"/>
                  <a:pt x="4484394" y="6552628"/>
                </a:cubicBezTo>
                <a:cubicBezTo>
                  <a:pt x="4523536" y="6552628"/>
                  <a:pt x="4555267" y="6520897"/>
                  <a:pt x="4555267" y="6481754"/>
                </a:cubicBezTo>
                <a:cubicBezTo>
                  <a:pt x="4555267" y="6442612"/>
                  <a:pt x="4523536" y="6410876"/>
                  <a:pt x="4484394" y="6410876"/>
                </a:cubicBezTo>
                <a:cubicBezTo>
                  <a:pt x="4448707" y="6410876"/>
                  <a:pt x="4419265" y="6437276"/>
                  <a:pt x="4414327" y="6471592"/>
                </a:cubicBezTo>
                <a:cubicBezTo>
                  <a:pt x="4409389" y="6437276"/>
                  <a:pt x="4379947" y="6410876"/>
                  <a:pt x="4344261" y="6410876"/>
                </a:cubicBezTo>
                <a:cubicBezTo>
                  <a:pt x="4323644" y="6410876"/>
                  <a:pt x="4305138" y="6419736"/>
                  <a:pt x="4292190" y="6433786"/>
                </a:cubicBezTo>
                <a:cubicBezTo>
                  <a:pt x="4279239" y="6419731"/>
                  <a:pt x="4260737" y="6410876"/>
                  <a:pt x="4240120" y="6410876"/>
                </a:cubicBezTo>
                <a:close/>
                <a:moveTo>
                  <a:pt x="3955251" y="6353368"/>
                </a:moveTo>
                <a:lnTo>
                  <a:pt x="3955251" y="6548920"/>
                </a:lnTo>
                <a:lnTo>
                  <a:pt x="3990170" y="6548920"/>
                </a:lnTo>
                <a:lnTo>
                  <a:pt x="3990170" y="6479359"/>
                </a:lnTo>
                <a:cubicBezTo>
                  <a:pt x="3990170" y="6455613"/>
                  <a:pt x="4002184" y="6440527"/>
                  <a:pt x="4021177" y="6440527"/>
                </a:cubicBezTo>
                <a:cubicBezTo>
                  <a:pt x="4042687" y="6440527"/>
                  <a:pt x="4047159" y="6454495"/>
                  <a:pt x="4047159" y="6476005"/>
                </a:cubicBezTo>
                <a:lnTo>
                  <a:pt x="4047159" y="6548920"/>
                </a:lnTo>
                <a:lnTo>
                  <a:pt x="4081801" y="6548920"/>
                </a:lnTo>
                <a:lnTo>
                  <a:pt x="4081801" y="6472934"/>
                </a:lnTo>
                <a:cubicBezTo>
                  <a:pt x="4081796" y="6440527"/>
                  <a:pt x="4071463" y="6410915"/>
                  <a:pt x="4032073" y="6410915"/>
                </a:cubicBezTo>
                <a:cubicBezTo>
                  <a:pt x="4015593" y="6410915"/>
                  <a:pt x="3999390" y="6420135"/>
                  <a:pt x="3990170" y="6434938"/>
                </a:cubicBezTo>
                <a:lnTo>
                  <a:pt x="3990170" y="6353368"/>
                </a:lnTo>
                <a:close/>
                <a:moveTo>
                  <a:pt x="3764170" y="6353368"/>
                </a:moveTo>
                <a:cubicBezTo>
                  <a:pt x="3753833" y="6353368"/>
                  <a:pt x="3742660" y="6359793"/>
                  <a:pt x="3742660" y="6373202"/>
                </a:cubicBezTo>
                <a:cubicBezTo>
                  <a:pt x="3742660" y="6386052"/>
                  <a:pt x="3753274" y="6393317"/>
                  <a:pt x="3764170" y="6393317"/>
                </a:cubicBezTo>
                <a:cubicBezTo>
                  <a:pt x="3777020" y="6393317"/>
                  <a:pt x="3785963" y="6384098"/>
                  <a:pt x="3785963" y="6373202"/>
                </a:cubicBezTo>
                <a:cubicBezTo>
                  <a:pt x="3785958" y="6361188"/>
                  <a:pt x="3776179" y="6353368"/>
                  <a:pt x="3764170" y="6353368"/>
                </a:cubicBezTo>
                <a:close/>
                <a:moveTo>
                  <a:pt x="3064379" y="6353368"/>
                </a:moveTo>
                <a:cubicBezTo>
                  <a:pt x="3052924" y="6353368"/>
                  <a:pt x="3042869" y="6360629"/>
                  <a:pt x="3042869" y="6373202"/>
                </a:cubicBezTo>
                <a:cubicBezTo>
                  <a:pt x="3042869" y="6385216"/>
                  <a:pt x="3052647" y="6393317"/>
                  <a:pt x="3064379" y="6393317"/>
                </a:cubicBezTo>
                <a:cubicBezTo>
                  <a:pt x="3077788" y="6393317"/>
                  <a:pt x="3086172" y="6383539"/>
                  <a:pt x="3086172" y="6373202"/>
                </a:cubicBezTo>
                <a:cubicBezTo>
                  <a:pt x="3086167" y="6361470"/>
                  <a:pt x="3076670" y="6353368"/>
                  <a:pt x="3064379" y="6353368"/>
                </a:cubicBezTo>
                <a:close/>
                <a:moveTo>
                  <a:pt x="3011581" y="6353368"/>
                </a:moveTo>
                <a:cubicBezTo>
                  <a:pt x="2983363" y="6353368"/>
                  <a:pt x="2965765" y="6370689"/>
                  <a:pt x="2965765" y="6398624"/>
                </a:cubicBezTo>
                <a:lnTo>
                  <a:pt x="2965765" y="6414269"/>
                </a:lnTo>
                <a:lnTo>
                  <a:pt x="2944532" y="6414269"/>
                </a:lnTo>
                <a:lnTo>
                  <a:pt x="2944532" y="6443040"/>
                </a:lnTo>
                <a:lnTo>
                  <a:pt x="2965765" y="6443040"/>
                </a:lnTo>
                <a:lnTo>
                  <a:pt x="2965765" y="6548915"/>
                </a:lnTo>
                <a:lnTo>
                  <a:pt x="3000684" y="6548915"/>
                </a:lnTo>
                <a:lnTo>
                  <a:pt x="3000684" y="6443040"/>
                </a:lnTo>
                <a:lnTo>
                  <a:pt x="3029179" y="6443040"/>
                </a:lnTo>
                <a:lnTo>
                  <a:pt x="3029179" y="6414269"/>
                </a:lnTo>
                <a:lnTo>
                  <a:pt x="3000684" y="6414269"/>
                </a:lnTo>
                <a:lnTo>
                  <a:pt x="3000684" y="6398624"/>
                </a:lnTo>
                <a:cubicBezTo>
                  <a:pt x="3000684" y="6388846"/>
                  <a:pt x="3007109" y="6382703"/>
                  <a:pt x="3017165" y="6382703"/>
                </a:cubicBezTo>
                <a:lnTo>
                  <a:pt x="3029179" y="6382703"/>
                </a:lnTo>
                <a:lnTo>
                  <a:pt x="3029179" y="6353368"/>
                </a:lnTo>
                <a:close/>
                <a:moveTo>
                  <a:pt x="2456403" y="6353368"/>
                </a:moveTo>
                <a:lnTo>
                  <a:pt x="2456403" y="6432708"/>
                </a:lnTo>
                <a:cubicBezTo>
                  <a:pt x="2445789" y="6417345"/>
                  <a:pt x="2431821" y="6410915"/>
                  <a:pt x="2413941" y="6410915"/>
                </a:cubicBezTo>
                <a:cubicBezTo>
                  <a:pt x="2375951" y="6410915"/>
                  <a:pt x="2350528" y="6440804"/>
                  <a:pt x="2350528" y="6481312"/>
                </a:cubicBezTo>
                <a:cubicBezTo>
                  <a:pt x="2350528" y="6526287"/>
                  <a:pt x="2379581" y="6552268"/>
                  <a:pt x="2413941" y="6552268"/>
                </a:cubicBezTo>
                <a:cubicBezTo>
                  <a:pt x="2434893" y="6552268"/>
                  <a:pt x="2446625" y="6543331"/>
                  <a:pt x="2456403" y="6529640"/>
                </a:cubicBezTo>
                <a:lnTo>
                  <a:pt x="2456126" y="6548915"/>
                </a:lnTo>
                <a:lnTo>
                  <a:pt x="2491327" y="6548915"/>
                </a:lnTo>
                <a:lnTo>
                  <a:pt x="2491327" y="6353368"/>
                </a:lnTo>
                <a:close/>
                <a:moveTo>
                  <a:pt x="0" y="0"/>
                </a:moveTo>
                <a:lnTo>
                  <a:pt x="4854573" y="0"/>
                </a:lnTo>
                <a:lnTo>
                  <a:pt x="4854573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93268C-744D-4D20-1957-9CB4DA77FE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800" y="6210000"/>
            <a:ext cx="2514907" cy="486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C3966AF-6A81-DF3D-B2CF-6DB79DA1F40F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02400" y="605611"/>
            <a:ext cx="6537671" cy="288767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0BBA218F-6929-C807-1CFA-51AF995CF28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2399" y="4572000"/>
            <a:ext cx="6537671" cy="1210235"/>
          </a:xfrm>
        </p:spPr>
        <p:txBody>
          <a:bodyPr tIns="0" numCol="2" spcCol="36000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a </a:t>
            </a:r>
            <a:r>
              <a:rPr lang="en-US" err="1"/>
              <a:t>sem</a:t>
            </a:r>
            <a:r>
              <a:rPr lang="en-US"/>
              <a:t> dui. Maecenas ac ante </a:t>
            </a:r>
            <a:r>
              <a:rPr lang="en-US" err="1"/>
              <a:t>commodo</a:t>
            </a:r>
            <a:r>
              <a:rPr lang="en-US"/>
              <a:t>, gravida </a:t>
            </a:r>
            <a:r>
              <a:rPr lang="en-US" err="1"/>
              <a:t>enim</a:t>
            </a:r>
            <a:r>
              <a:rPr lang="en-US"/>
              <a:t> in,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. </a:t>
            </a:r>
            <a:r>
              <a:rPr lang="en-US" err="1"/>
              <a:t>Curabitur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augue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magna </a:t>
            </a:r>
            <a:r>
              <a:rPr lang="en-US" err="1"/>
              <a:t>commodo</a:t>
            </a:r>
            <a:r>
              <a:rPr lang="en-US"/>
              <a:t> maximus. Integer </a:t>
            </a:r>
            <a:r>
              <a:rPr lang="en-US" err="1"/>
              <a:t>felis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, </a:t>
            </a:r>
            <a:r>
              <a:rPr lang="en-US" err="1"/>
              <a:t>commodo</a:t>
            </a:r>
            <a:r>
              <a:rPr lang="en-US"/>
              <a:t> et dictum at, </a:t>
            </a:r>
            <a:r>
              <a:rPr lang="en-US" err="1"/>
              <a:t>finibus</a:t>
            </a:r>
            <a:r>
              <a:rPr lang="en-US"/>
              <a:t> et </a:t>
            </a:r>
            <a:r>
              <a:rPr lang="en-US" err="1"/>
              <a:t>felis</a:t>
            </a:r>
            <a:r>
              <a:rPr lang="en-US"/>
              <a:t>. In </a:t>
            </a:r>
            <a:r>
              <a:rPr lang="en-US" err="1"/>
              <a:t>quis</a:t>
            </a:r>
            <a:r>
              <a:rPr lang="en-US"/>
              <a:t> mi </a:t>
            </a:r>
            <a:r>
              <a:rPr lang="en-US" err="1"/>
              <a:t>leo</a:t>
            </a:r>
            <a:r>
              <a:rPr lang="en-US"/>
              <a:t>. Morbi </a:t>
            </a:r>
            <a:r>
              <a:rPr lang="en-US" err="1"/>
              <a:t>elementum</a:t>
            </a:r>
            <a:r>
              <a:rPr lang="en-US"/>
              <a:t> diam in dui </a:t>
            </a:r>
            <a:r>
              <a:rPr lang="en-US" err="1"/>
              <a:t>ultrices</a:t>
            </a:r>
            <a:r>
              <a:rPr lang="en-US"/>
              <a:t> auctor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sem. Proin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condimentum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, in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odio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efficitur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arcu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lorem gravida. Donec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1663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1">
    <p:bg>
      <p:bgPr>
        <a:solidFill>
          <a:srgbClr val="307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B3F378-B599-0ED4-540B-436FA160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3E189-2F3A-42E5-B572-3520703B61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83FE363-5639-D4A1-AC4D-D672D5324C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2400" y="1342800"/>
            <a:ext cx="10402113" cy="3086100"/>
          </a:xfrm>
        </p:spPr>
        <p:txBody>
          <a:bodyPr tIns="0">
            <a:noAutofit/>
          </a:bodyPr>
          <a:lstStyle>
            <a:lvl1pPr>
              <a:defRPr sz="4400">
                <a:solidFill>
                  <a:schemeClr val="bg1"/>
                </a:solidFill>
                <a:latin typeface="DM Sans Medium" pitchFamily="2" charset="0"/>
              </a:defRPr>
            </a:lvl1pPr>
            <a:lvl2pPr>
              <a:defRPr sz="4400">
                <a:solidFill>
                  <a:schemeClr val="bg1"/>
                </a:solidFill>
                <a:latin typeface="DM Sans Medium" pitchFamily="2" charset="0"/>
              </a:defRPr>
            </a:lvl2pPr>
            <a:lvl3pPr>
              <a:defRPr sz="4400">
                <a:solidFill>
                  <a:schemeClr val="bg1"/>
                </a:solidFill>
                <a:latin typeface="DM Sans Medium" pitchFamily="2" charset="0"/>
              </a:defRPr>
            </a:lvl3pPr>
            <a:lvl4pPr>
              <a:defRPr sz="4400">
                <a:solidFill>
                  <a:schemeClr val="bg1"/>
                </a:solidFill>
                <a:latin typeface="DM Sans Medium" pitchFamily="2" charset="0"/>
              </a:defRPr>
            </a:lvl4pPr>
            <a:lvl5pPr>
              <a:defRPr sz="2000">
                <a:solidFill>
                  <a:schemeClr val="bg1"/>
                </a:solidFill>
                <a:latin typeface="DM Sans Medium" pitchFamily="2" charset="0"/>
              </a:defRPr>
            </a:lvl5pPr>
          </a:lstStyle>
          <a:p>
            <a:pPr lvl="0"/>
            <a:r>
              <a:rPr lang="en-US"/>
              <a:t>"Lorem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a </a:t>
            </a:r>
            <a:r>
              <a:rPr lang="en-US" err="1"/>
              <a:t>sem</a:t>
            </a:r>
            <a:r>
              <a:rPr lang="en-US"/>
              <a:t> dui. Maecenas ac ante </a:t>
            </a:r>
            <a:r>
              <a:rPr lang="en-US" err="1"/>
              <a:t>commodo</a:t>
            </a:r>
            <a:r>
              <a:rPr lang="en-US"/>
              <a:t>, gravida </a:t>
            </a:r>
            <a:r>
              <a:rPr lang="en-US" err="1"/>
              <a:t>enim</a:t>
            </a:r>
            <a:r>
              <a:rPr lang="en-US"/>
              <a:t> in,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."</a:t>
            </a:r>
            <a:endParaRPr lang="en-GB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3527F055-FEC2-711C-3F2B-8715CE360B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038" y="4572000"/>
            <a:ext cx="10404000" cy="933450"/>
          </a:xfrm>
        </p:spPr>
        <p:txBody>
          <a:bodyPr tIns="0"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accent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Surname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40108-B3F2-1BAE-5501-B4A15E65F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800" y="6210000"/>
            <a:ext cx="2514907" cy="486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161896-3A93-7CCC-71AB-D884D67AA873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02399" y="605611"/>
            <a:ext cx="10404000" cy="288767"/>
          </a:xfrm>
        </p:spPr>
        <p:txBody>
          <a:bodyPr anchor="t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E4035-C622-BE8D-4C42-A6B8728D0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2399" y="302400"/>
            <a:ext cx="10404000" cy="3032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2422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B3F378-B599-0ED4-540B-436FA160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3E189-2F3A-42E5-B572-3520703B61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83FE363-5639-D4A1-AC4D-D672D5324C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2400" y="1342800"/>
            <a:ext cx="10402113" cy="3086100"/>
          </a:xfrm>
        </p:spPr>
        <p:txBody>
          <a:bodyPr tIns="0">
            <a:noAutofit/>
          </a:bodyPr>
          <a:lstStyle>
            <a:lvl1pPr>
              <a:defRPr sz="4400">
                <a:solidFill>
                  <a:schemeClr val="bg1"/>
                </a:solidFill>
                <a:latin typeface="DM Sans Medium" pitchFamily="2" charset="0"/>
              </a:defRPr>
            </a:lvl1pPr>
            <a:lvl2pPr>
              <a:defRPr sz="4400">
                <a:solidFill>
                  <a:schemeClr val="bg1"/>
                </a:solidFill>
                <a:latin typeface="DM Sans Medium" pitchFamily="2" charset="0"/>
              </a:defRPr>
            </a:lvl2pPr>
            <a:lvl3pPr>
              <a:defRPr sz="4400">
                <a:solidFill>
                  <a:schemeClr val="bg1"/>
                </a:solidFill>
                <a:latin typeface="DM Sans Medium" pitchFamily="2" charset="0"/>
              </a:defRPr>
            </a:lvl3pPr>
            <a:lvl4pPr>
              <a:defRPr sz="4400">
                <a:solidFill>
                  <a:schemeClr val="bg1"/>
                </a:solidFill>
                <a:latin typeface="DM Sans Medium" pitchFamily="2" charset="0"/>
              </a:defRPr>
            </a:lvl4pPr>
            <a:lvl5pPr>
              <a:defRPr sz="2000">
                <a:solidFill>
                  <a:schemeClr val="bg1"/>
                </a:solidFill>
                <a:latin typeface="DM Sans Medium" pitchFamily="2" charset="0"/>
              </a:defRPr>
            </a:lvl5pPr>
          </a:lstStyle>
          <a:p>
            <a:pPr lvl="0"/>
            <a:r>
              <a:rPr lang="en-US"/>
              <a:t>"Lorem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a </a:t>
            </a:r>
            <a:r>
              <a:rPr lang="en-US" err="1"/>
              <a:t>sem</a:t>
            </a:r>
            <a:r>
              <a:rPr lang="en-US"/>
              <a:t> dui. Maecenas ac ante </a:t>
            </a:r>
            <a:r>
              <a:rPr lang="en-US" err="1"/>
              <a:t>commodo</a:t>
            </a:r>
            <a:r>
              <a:rPr lang="en-US"/>
              <a:t>, gravida </a:t>
            </a:r>
            <a:r>
              <a:rPr lang="en-US" err="1"/>
              <a:t>enim</a:t>
            </a:r>
            <a:r>
              <a:rPr lang="en-US"/>
              <a:t> in,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."</a:t>
            </a:r>
            <a:endParaRPr lang="en-GB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3527F055-FEC2-711C-3F2B-8715CE360B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038" y="4572000"/>
            <a:ext cx="10404233" cy="933450"/>
          </a:xfrm>
        </p:spPr>
        <p:txBody>
          <a:bodyPr tIns="0"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accent3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Surname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40108-B3F2-1BAE-5501-B4A15E65F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800" y="6210000"/>
            <a:ext cx="2514907" cy="486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161896-3A93-7CCC-71AB-D884D67AA873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02400" y="605611"/>
            <a:ext cx="10399992" cy="288767"/>
          </a:xfrm>
        </p:spPr>
        <p:txBody>
          <a:bodyPr anchor="t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E4035-C622-BE8D-4C42-A6B8728D08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2400" y="302400"/>
            <a:ext cx="10404233" cy="3032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092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solidFill>
          <a:srgbClr val="CC7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245-9FE3-A2A7-8859-C4D9A6318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2401" y="302400"/>
            <a:ext cx="10404233" cy="3032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B3F378-B599-0ED4-540B-436FA160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3E189-2F3A-42E5-B572-3520703B61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83FE363-5639-D4A1-AC4D-D672D5324C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2400" y="1342800"/>
            <a:ext cx="10402113" cy="3086100"/>
          </a:xfrm>
        </p:spPr>
        <p:txBody>
          <a:bodyPr tIns="0">
            <a:noAutofit/>
          </a:bodyPr>
          <a:lstStyle>
            <a:lvl1pPr>
              <a:defRPr sz="4400">
                <a:solidFill>
                  <a:schemeClr val="bg1"/>
                </a:solidFill>
                <a:latin typeface="DM Sans Medium" pitchFamily="2" charset="0"/>
              </a:defRPr>
            </a:lvl1pPr>
            <a:lvl2pPr>
              <a:defRPr sz="4400">
                <a:solidFill>
                  <a:schemeClr val="bg1"/>
                </a:solidFill>
                <a:latin typeface="DM Sans Medium" pitchFamily="2" charset="0"/>
              </a:defRPr>
            </a:lvl2pPr>
            <a:lvl3pPr>
              <a:defRPr sz="4400">
                <a:solidFill>
                  <a:schemeClr val="bg1"/>
                </a:solidFill>
                <a:latin typeface="DM Sans Medium" pitchFamily="2" charset="0"/>
              </a:defRPr>
            </a:lvl3pPr>
            <a:lvl4pPr>
              <a:defRPr sz="4400">
                <a:solidFill>
                  <a:schemeClr val="bg1"/>
                </a:solidFill>
                <a:latin typeface="DM Sans Medium" pitchFamily="2" charset="0"/>
              </a:defRPr>
            </a:lvl4pPr>
            <a:lvl5pPr>
              <a:defRPr sz="2000">
                <a:solidFill>
                  <a:schemeClr val="bg1"/>
                </a:solidFill>
                <a:latin typeface="DM Sans Medium" pitchFamily="2" charset="0"/>
              </a:defRPr>
            </a:lvl5pPr>
          </a:lstStyle>
          <a:p>
            <a:pPr lvl="0"/>
            <a:r>
              <a:rPr lang="en-US"/>
              <a:t>"Lorem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a </a:t>
            </a:r>
            <a:r>
              <a:rPr lang="en-US" err="1"/>
              <a:t>sem</a:t>
            </a:r>
            <a:r>
              <a:rPr lang="en-US"/>
              <a:t> dui. Maecenas ac ante </a:t>
            </a:r>
            <a:r>
              <a:rPr lang="en-US" err="1"/>
              <a:t>commodo</a:t>
            </a:r>
            <a:r>
              <a:rPr lang="en-US"/>
              <a:t>, gravida </a:t>
            </a:r>
            <a:r>
              <a:rPr lang="en-US" err="1"/>
              <a:t>enim</a:t>
            </a:r>
            <a:r>
              <a:rPr lang="en-US"/>
              <a:t> in,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."</a:t>
            </a:r>
            <a:endParaRPr lang="en-GB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3527F055-FEC2-711C-3F2B-8715CE360B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039" y="4572000"/>
            <a:ext cx="10404233" cy="933450"/>
          </a:xfrm>
        </p:spPr>
        <p:txBody>
          <a:bodyPr tIns="0"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chemeClr val="accent5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Surname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40108-B3F2-1BAE-5501-B4A15E65F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800" y="6210000"/>
            <a:ext cx="2514907" cy="486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161896-3A93-7CCC-71AB-D884D67AA873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02401" y="605611"/>
            <a:ext cx="10399992" cy="288767"/>
          </a:xfrm>
        </p:spPr>
        <p:txBody>
          <a:bodyPr anchor="t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69342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rgbClr val="307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6EB6CF8-B35B-4D07-F75A-DA28A8F93DEE}"/>
              </a:ext>
            </a:extLst>
          </p:cNvPr>
          <p:cNvSpPr>
            <a:spLocks noChangeAspect="1"/>
          </p:cNvSpPr>
          <p:nvPr userDrawn="1"/>
        </p:nvSpPr>
        <p:spPr>
          <a:xfrm>
            <a:off x="9097744" y="1825200"/>
            <a:ext cx="3104022" cy="4104000"/>
          </a:xfrm>
          <a:custGeom>
            <a:avLst/>
            <a:gdLst>
              <a:gd name="connsiteX0" fmla="*/ 2052000 w 3104022"/>
              <a:gd name="connsiteY0" fmla="*/ 0 h 4104000"/>
              <a:gd name="connsiteX1" fmla="*/ 3030105 w 3104022"/>
              <a:gd name="connsiteY1" fmla="*/ 247666 h 4104000"/>
              <a:gd name="connsiteX2" fmla="*/ 3104022 w 3104022"/>
              <a:gd name="connsiteY2" fmla="*/ 292571 h 4104000"/>
              <a:gd name="connsiteX3" fmla="*/ 3104022 w 3104022"/>
              <a:gd name="connsiteY3" fmla="*/ 3811429 h 4104000"/>
              <a:gd name="connsiteX4" fmla="*/ 3030105 w 3104022"/>
              <a:gd name="connsiteY4" fmla="*/ 3856335 h 4104000"/>
              <a:gd name="connsiteX5" fmla="*/ 2052000 w 3104022"/>
              <a:gd name="connsiteY5" fmla="*/ 4104000 h 4104000"/>
              <a:gd name="connsiteX6" fmla="*/ 0 w 3104022"/>
              <a:gd name="connsiteY6" fmla="*/ 2052000 h 4104000"/>
              <a:gd name="connsiteX7" fmla="*/ 2052000 w 3104022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4022" h="4104000">
                <a:moveTo>
                  <a:pt x="2052000" y="0"/>
                </a:moveTo>
                <a:cubicBezTo>
                  <a:pt x="2406153" y="0"/>
                  <a:pt x="2739350" y="89718"/>
                  <a:pt x="3030105" y="247666"/>
                </a:cubicBezTo>
                <a:lnTo>
                  <a:pt x="3104022" y="292571"/>
                </a:lnTo>
                <a:lnTo>
                  <a:pt x="3104022" y="3811429"/>
                </a:lnTo>
                <a:lnTo>
                  <a:pt x="3030105" y="3856335"/>
                </a:lnTo>
                <a:cubicBezTo>
                  <a:pt x="2739350" y="4014282"/>
                  <a:pt x="2406153" y="4104000"/>
                  <a:pt x="2052000" y="4104000"/>
                </a:cubicBezTo>
                <a:cubicBezTo>
                  <a:pt x="918712" y="4104000"/>
                  <a:pt x="0" y="3185288"/>
                  <a:pt x="0" y="2052000"/>
                </a:cubicBezTo>
                <a:cubicBezTo>
                  <a:pt x="0" y="918712"/>
                  <a:pt x="918712" y="0"/>
                  <a:pt x="2052000" y="0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B45F30-0C42-612C-FEDD-843D5FE68F76}"/>
              </a:ext>
            </a:extLst>
          </p:cNvPr>
          <p:cNvSpPr>
            <a:spLocks noChangeAspect="1"/>
          </p:cNvSpPr>
          <p:nvPr userDrawn="1"/>
        </p:nvSpPr>
        <p:spPr>
          <a:xfrm>
            <a:off x="1664474" y="1824238"/>
            <a:ext cx="4104000" cy="4104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829C9C6-1F7C-CB92-81FA-D81C61EDA562}"/>
              </a:ext>
            </a:extLst>
          </p:cNvPr>
          <p:cNvSpPr>
            <a:spLocks noChangeAspect="1"/>
          </p:cNvSpPr>
          <p:nvPr userDrawn="1"/>
        </p:nvSpPr>
        <p:spPr>
          <a:xfrm>
            <a:off x="-20105" y="1824238"/>
            <a:ext cx="2679169" cy="4104000"/>
          </a:xfrm>
          <a:custGeom>
            <a:avLst/>
            <a:gdLst>
              <a:gd name="connsiteX0" fmla="*/ 627169 w 2679169"/>
              <a:gd name="connsiteY0" fmla="*/ 0 h 4104000"/>
              <a:gd name="connsiteX1" fmla="*/ 2679169 w 2679169"/>
              <a:gd name="connsiteY1" fmla="*/ 2052000 h 4104000"/>
              <a:gd name="connsiteX2" fmla="*/ 627169 w 2679169"/>
              <a:gd name="connsiteY2" fmla="*/ 4104000 h 4104000"/>
              <a:gd name="connsiteX3" fmla="*/ 16967 w 2679169"/>
              <a:gd name="connsiteY3" fmla="*/ 4011746 h 4104000"/>
              <a:gd name="connsiteX4" fmla="*/ 0 w 2679169"/>
              <a:gd name="connsiteY4" fmla="*/ 4005536 h 4104000"/>
              <a:gd name="connsiteX5" fmla="*/ 0 w 2679169"/>
              <a:gd name="connsiteY5" fmla="*/ 98464 h 4104000"/>
              <a:gd name="connsiteX6" fmla="*/ 16967 w 2679169"/>
              <a:gd name="connsiteY6" fmla="*/ 92254 h 4104000"/>
              <a:gd name="connsiteX7" fmla="*/ 627169 w 2679169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9169" h="4104000">
                <a:moveTo>
                  <a:pt x="627169" y="0"/>
                </a:moveTo>
                <a:cubicBezTo>
                  <a:pt x="1760457" y="0"/>
                  <a:pt x="2679169" y="918712"/>
                  <a:pt x="2679169" y="2052000"/>
                </a:cubicBezTo>
                <a:cubicBezTo>
                  <a:pt x="2679169" y="3185288"/>
                  <a:pt x="1760457" y="4104000"/>
                  <a:pt x="627169" y="4104000"/>
                </a:cubicBezTo>
                <a:cubicBezTo>
                  <a:pt x="414678" y="4104000"/>
                  <a:pt x="209730" y="4071702"/>
                  <a:pt x="16967" y="4011746"/>
                </a:cubicBezTo>
                <a:lnTo>
                  <a:pt x="0" y="4005536"/>
                </a:lnTo>
                <a:lnTo>
                  <a:pt x="0" y="98464"/>
                </a:lnTo>
                <a:lnTo>
                  <a:pt x="16967" y="92254"/>
                </a:lnTo>
                <a:cubicBezTo>
                  <a:pt x="209730" y="32299"/>
                  <a:pt x="414678" y="0"/>
                  <a:pt x="627169" y="0"/>
                </a:cubicBezTo>
                <a:close/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CCF1D-1F7A-4BA9-D5BF-16F04AF920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399" y="302400"/>
            <a:ext cx="11589563" cy="1978342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8263-2595-43EE-0C56-DC6471C6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2399" y="6362699"/>
            <a:ext cx="2743200" cy="24050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fld id="{B054BE09-184B-4631-8F5A-A0DEBAD7A75F}" type="datetime1">
              <a:rPr lang="nl-NL" smtClean="0"/>
              <a:t>9-7-2025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25CFF-F12F-D611-C464-FE8D5A4E6F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79" y="6024563"/>
            <a:ext cx="3844547" cy="742950"/>
          </a:xfrm>
          <a:prstGeom prst="rect">
            <a:avLst/>
          </a:prstGeom>
        </p:spPr>
      </p:pic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2F62CF6-D98C-6C19-60FF-622AB5CDF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399" y="2422800"/>
            <a:ext cx="11589563" cy="885600"/>
          </a:xfrm>
        </p:spPr>
        <p:txBody>
          <a:bodyPr tIns="0">
            <a:noAutofit/>
          </a:bodyPr>
          <a:lstStyle>
            <a:lvl1pPr>
              <a:defRPr sz="28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125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solidFill>
          <a:srgbClr val="9138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245-9FE3-A2A7-8859-C4D9A6318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2400" y="302400"/>
            <a:ext cx="10404233" cy="3032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B3F378-B599-0ED4-540B-436FA160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A3E189-2F3A-42E5-B572-3520703B61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83FE363-5639-D4A1-AC4D-D672D5324C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2400" y="1342800"/>
            <a:ext cx="10402113" cy="3086100"/>
          </a:xfrm>
        </p:spPr>
        <p:txBody>
          <a:bodyPr tIns="0">
            <a:noAutofit/>
          </a:bodyPr>
          <a:lstStyle>
            <a:lvl1pPr>
              <a:defRPr sz="4400">
                <a:solidFill>
                  <a:schemeClr val="bg1"/>
                </a:solidFill>
                <a:latin typeface="DM Sans Medium" pitchFamily="2" charset="0"/>
              </a:defRPr>
            </a:lvl1pPr>
            <a:lvl2pPr>
              <a:defRPr sz="4400">
                <a:solidFill>
                  <a:schemeClr val="bg1"/>
                </a:solidFill>
                <a:latin typeface="DM Sans Medium" pitchFamily="2" charset="0"/>
              </a:defRPr>
            </a:lvl2pPr>
            <a:lvl3pPr>
              <a:defRPr sz="4400">
                <a:solidFill>
                  <a:schemeClr val="bg1"/>
                </a:solidFill>
                <a:latin typeface="DM Sans Medium" pitchFamily="2" charset="0"/>
              </a:defRPr>
            </a:lvl3pPr>
            <a:lvl4pPr>
              <a:defRPr sz="4400">
                <a:solidFill>
                  <a:schemeClr val="bg1"/>
                </a:solidFill>
                <a:latin typeface="DM Sans Medium" pitchFamily="2" charset="0"/>
              </a:defRPr>
            </a:lvl4pPr>
            <a:lvl5pPr>
              <a:defRPr sz="2000">
                <a:solidFill>
                  <a:schemeClr val="bg1"/>
                </a:solidFill>
                <a:latin typeface="DM Sans Medium" pitchFamily="2" charset="0"/>
              </a:defRPr>
            </a:lvl5pPr>
          </a:lstStyle>
          <a:p>
            <a:pPr lvl="0"/>
            <a:r>
              <a:rPr lang="en-US"/>
              <a:t>"Lorem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a </a:t>
            </a:r>
            <a:r>
              <a:rPr lang="en-US" err="1"/>
              <a:t>sem</a:t>
            </a:r>
            <a:r>
              <a:rPr lang="en-US"/>
              <a:t> dui. Maecenas ac ante </a:t>
            </a:r>
            <a:r>
              <a:rPr lang="en-US" err="1"/>
              <a:t>commodo</a:t>
            </a:r>
            <a:r>
              <a:rPr lang="en-US"/>
              <a:t>, gravida </a:t>
            </a:r>
            <a:r>
              <a:rPr lang="en-US" err="1"/>
              <a:t>enim</a:t>
            </a:r>
            <a:r>
              <a:rPr lang="en-US"/>
              <a:t> in,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."</a:t>
            </a:r>
            <a:endParaRPr lang="en-GB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3527F055-FEC2-711C-3F2B-8715CE360B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038" y="4572000"/>
            <a:ext cx="10404233" cy="933450"/>
          </a:xfrm>
        </p:spPr>
        <p:txBody>
          <a:bodyPr tIns="0" anchor="t">
            <a:noAutofit/>
          </a:bodyPr>
          <a:lstStyle>
            <a:lvl1pPr>
              <a:lnSpc>
                <a:spcPct val="90000"/>
              </a:lnSpc>
              <a:defRPr sz="3000">
                <a:solidFill>
                  <a:srgbClr val="BD69D7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  <a:latin typeface="+mj-lt"/>
              </a:defRPr>
            </a:lvl2pPr>
            <a:lvl3pPr>
              <a:defRPr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Name</a:t>
            </a:r>
            <a:br>
              <a:rPr lang="en-US"/>
            </a:br>
            <a:r>
              <a:rPr lang="en-US"/>
              <a:t>Surname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40108-B3F2-1BAE-5501-B4A15E65F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800" y="6210000"/>
            <a:ext cx="2514907" cy="486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4161896-3A93-7CCC-71AB-D884D67AA873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02400" y="605611"/>
            <a:ext cx="10399992" cy="288767"/>
          </a:xfrm>
        </p:spPr>
        <p:txBody>
          <a:bodyPr anchor="t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4310499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1">
    <p:bg>
      <p:bgPr>
        <a:solidFill>
          <a:srgbClr val="307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D90B111-C2A7-3E35-48CB-F58E22F19872}"/>
              </a:ext>
            </a:extLst>
          </p:cNvPr>
          <p:cNvSpPr>
            <a:spLocks noChangeAspect="1"/>
          </p:cNvSpPr>
          <p:nvPr userDrawn="1"/>
        </p:nvSpPr>
        <p:spPr>
          <a:xfrm>
            <a:off x="771328" y="594000"/>
            <a:ext cx="5148000" cy="514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96E9E45-135A-7553-152E-4D0665AC65E8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594000"/>
            <a:ext cx="2085921" cy="5052773"/>
          </a:xfrm>
          <a:custGeom>
            <a:avLst/>
            <a:gdLst>
              <a:gd name="connsiteX0" fmla="*/ 0 w 2085921"/>
              <a:gd name="connsiteY0" fmla="*/ 0 h 5052773"/>
              <a:gd name="connsiteX1" fmla="*/ 30672 w 2085921"/>
              <a:gd name="connsiteY1" fmla="*/ 4681 h 5052773"/>
              <a:gd name="connsiteX2" fmla="*/ 2085921 w 2085921"/>
              <a:gd name="connsiteY2" fmla="*/ 2526386 h 5052773"/>
              <a:gd name="connsiteX3" fmla="*/ 30672 w 2085921"/>
              <a:gd name="connsiteY3" fmla="*/ 5048092 h 5052773"/>
              <a:gd name="connsiteX4" fmla="*/ 0 w 2085921"/>
              <a:gd name="connsiteY4" fmla="*/ 5052773 h 505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921" h="5052773">
                <a:moveTo>
                  <a:pt x="0" y="0"/>
                </a:moveTo>
                <a:lnTo>
                  <a:pt x="30672" y="4681"/>
                </a:lnTo>
                <a:cubicBezTo>
                  <a:pt x="1203600" y="244697"/>
                  <a:pt x="2085921" y="1282503"/>
                  <a:pt x="2085921" y="2526386"/>
                </a:cubicBezTo>
                <a:cubicBezTo>
                  <a:pt x="2085921" y="3770270"/>
                  <a:pt x="1203600" y="4808076"/>
                  <a:pt x="30672" y="5048092"/>
                </a:cubicBezTo>
                <a:lnTo>
                  <a:pt x="0" y="5052773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5CDEFE-CDAF-AD23-07DD-D29C5417F83D}"/>
              </a:ext>
            </a:extLst>
          </p:cNvPr>
          <p:cNvSpPr>
            <a:spLocks noChangeAspect="1"/>
          </p:cNvSpPr>
          <p:nvPr userDrawn="1"/>
        </p:nvSpPr>
        <p:spPr>
          <a:xfrm>
            <a:off x="8451297" y="594915"/>
            <a:ext cx="3740702" cy="5148000"/>
          </a:xfrm>
          <a:custGeom>
            <a:avLst/>
            <a:gdLst>
              <a:gd name="connsiteX0" fmla="*/ 2574000 w 3740702"/>
              <a:gd name="connsiteY0" fmla="*/ 0 h 5148000"/>
              <a:gd name="connsiteX1" fmla="*/ 3575917 w 3740702"/>
              <a:gd name="connsiteY1" fmla="*/ 202278 h 5148000"/>
              <a:gd name="connsiteX2" fmla="*/ 3740702 w 3740702"/>
              <a:gd name="connsiteY2" fmla="*/ 281659 h 5148000"/>
              <a:gd name="connsiteX3" fmla="*/ 3740702 w 3740702"/>
              <a:gd name="connsiteY3" fmla="*/ 4866342 h 5148000"/>
              <a:gd name="connsiteX4" fmla="*/ 3575917 w 3740702"/>
              <a:gd name="connsiteY4" fmla="*/ 4945723 h 5148000"/>
              <a:gd name="connsiteX5" fmla="*/ 2574000 w 3740702"/>
              <a:gd name="connsiteY5" fmla="*/ 5148000 h 5148000"/>
              <a:gd name="connsiteX6" fmla="*/ 0 w 3740702"/>
              <a:gd name="connsiteY6" fmla="*/ 2574000 h 5148000"/>
              <a:gd name="connsiteX7" fmla="*/ 2574000 w 3740702"/>
              <a:gd name="connsiteY7" fmla="*/ 0 h 51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0702" h="5148000">
                <a:moveTo>
                  <a:pt x="2574000" y="0"/>
                </a:moveTo>
                <a:cubicBezTo>
                  <a:pt x="2929395" y="0"/>
                  <a:pt x="3267968" y="72026"/>
                  <a:pt x="3575917" y="202278"/>
                </a:cubicBezTo>
                <a:lnTo>
                  <a:pt x="3740702" y="281659"/>
                </a:lnTo>
                <a:lnTo>
                  <a:pt x="3740702" y="4866342"/>
                </a:lnTo>
                <a:lnTo>
                  <a:pt x="3575917" y="4945723"/>
                </a:lnTo>
                <a:cubicBezTo>
                  <a:pt x="3267968" y="5075974"/>
                  <a:pt x="2929395" y="5148000"/>
                  <a:pt x="2574000" y="5148000"/>
                </a:cubicBezTo>
                <a:cubicBezTo>
                  <a:pt x="1152419" y="5148000"/>
                  <a:pt x="0" y="3995581"/>
                  <a:pt x="0" y="2574000"/>
                </a:cubicBezTo>
                <a:cubicBezTo>
                  <a:pt x="0" y="1152419"/>
                  <a:pt x="1152419" y="0"/>
                  <a:pt x="257400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3F2D0D-BF11-E388-32E7-0260E43C88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800" y="6210000"/>
            <a:ext cx="2514907" cy="48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3D1059-E8D6-11C1-4DEF-FBCDD6F0205B}"/>
              </a:ext>
            </a:extLst>
          </p:cNvPr>
          <p:cNvSpPr txBox="1"/>
          <p:nvPr userDrawn="1"/>
        </p:nvSpPr>
        <p:spPr>
          <a:xfrm>
            <a:off x="2437135" y="2602636"/>
            <a:ext cx="776847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0">
                <a:solidFill>
                  <a:schemeClr val="bg1"/>
                </a:solidFill>
                <a:latin typeface="+mj-lt"/>
              </a:rPr>
              <a:t>We bring progress to life</a:t>
            </a:r>
            <a:r>
              <a:rPr lang="en-GB" sz="4500" b="0">
                <a:solidFill>
                  <a:schemeClr val="bg1"/>
                </a:solidFill>
                <a:latin typeface="+mn-lt"/>
              </a:rPr>
              <a:t>™</a:t>
            </a:r>
            <a:r>
              <a:rPr lang="en-GB" sz="4500">
                <a:solidFill>
                  <a:schemeClr val="bg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2656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D90B111-C2A7-3E35-48CB-F58E22F19872}"/>
              </a:ext>
            </a:extLst>
          </p:cNvPr>
          <p:cNvSpPr>
            <a:spLocks noChangeAspect="1"/>
          </p:cNvSpPr>
          <p:nvPr userDrawn="1"/>
        </p:nvSpPr>
        <p:spPr>
          <a:xfrm>
            <a:off x="771328" y="594000"/>
            <a:ext cx="5148000" cy="5148000"/>
          </a:xfrm>
          <a:prstGeom prst="ellipse">
            <a:avLst/>
          </a:prstGeom>
          <a:solidFill>
            <a:srgbClr val="CBD938"/>
          </a:solidFill>
          <a:ln w="28575">
            <a:solidFill>
              <a:srgbClr val="CBD9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96E9E45-135A-7553-152E-4D0665AC65E8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594000"/>
            <a:ext cx="2085921" cy="5052773"/>
          </a:xfrm>
          <a:custGeom>
            <a:avLst/>
            <a:gdLst>
              <a:gd name="connsiteX0" fmla="*/ 0 w 2085921"/>
              <a:gd name="connsiteY0" fmla="*/ 0 h 5052773"/>
              <a:gd name="connsiteX1" fmla="*/ 30672 w 2085921"/>
              <a:gd name="connsiteY1" fmla="*/ 4681 h 5052773"/>
              <a:gd name="connsiteX2" fmla="*/ 2085921 w 2085921"/>
              <a:gd name="connsiteY2" fmla="*/ 2526386 h 5052773"/>
              <a:gd name="connsiteX3" fmla="*/ 30672 w 2085921"/>
              <a:gd name="connsiteY3" fmla="*/ 5048092 h 5052773"/>
              <a:gd name="connsiteX4" fmla="*/ 0 w 2085921"/>
              <a:gd name="connsiteY4" fmla="*/ 5052773 h 505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921" h="5052773">
                <a:moveTo>
                  <a:pt x="0" y="0"/>
                </a:moveTo>
                <a:lnTo>
                  <a:pt x="30672" y="4681"/>
                </a:lnTo>
                <a:cubicBezTo>
                  <a:pt x="1203600" y="244697"/>
                  <a:pt x="2085921" y="1282503"/>
                  <a:pt x="2085921" y="2526386"/>
                </a:cubicBezTo>
                <a:cubicBezTo>
                  <a:pt x="2085921" y="3770270"/>
                  <a:pt x="1203600" y="4808076"/>
                  <a:pt x="30672" y="5048092"/>
                </a:cubicBezTo>
                <a:lnTo>
                  <a:pt x="0" y="5052773"/>
                </a:lnTo>
                <a:close/>
              </a:path>
            </a:pathLst>
          </a:custGeom>
          <a:solidFill>
            <a:srgbClr val="CBD938"/>
          </a:solidFill>
          <a:ln w="28575">
            <a:solidFill>
              <a:srgbClr val="CBD9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5CDEFE-CDAF-AD23-07DD-D29C5417F83D}"/>
              </a:ext>
            </a:extLst>
          </p:cNvPr>
          <p:cNvSpPr>
            <a:spLocks noChangeAspect="1"/>
          </p:cNvSpPr>
          <p:nvPr userDrawn="1"/>
        </p:nvSpPr>
        <p:spPr>
          <a:xfrm>
            <a:off x="8451297" y="594915"/>
            <a:ext cx="3740702" cy="5148000"/>
          </a:xfrm>
          <a:custGeom>
            <a:avLst/>
            <a:gdLst>
              <a:gd name="connsiteX0" fmla="*/ 2574000 w 3740702"/>
              <a:gd name="connsiteY0" fmla="*/ 0 h 5148000"/>
              <a:gd name="connsiteX1" fmla="*/ 3575917 w 3740702"/>
              <a:gd name="connsiteY1" fmla="*/ 202278 h 5148000"/>
              <a:gd name="connsiteX2" fmla="*/ 3740702 w 3740702"/>
              <a:gd name="connsiteY2" fmla="*/ 281659 h 5148000"/>
              <a:gd name="connsiteX3" fmla="*/ 3740702 w 3740702"/>
              <a:gd name="connsiteY3" fmla="*/ 4866342 h 5148000"/>
              <a:gd name="connsiteX4" fmla="*/ 3575917 w 3740702"/>
              <a:gd name="connsiteY4" fmla="*/ 4945723 h 5148000"/>
              <a:gd name="connsiteX5" fmla="*/ 2574000 w 3740702"/>
              <a:gd name="connsiteY5" fmla="*/ 5148000 h 5148000"/>
              <a:gd name="connsiteX6" fmla="*/ 0 w 3740702"/>
              <a:gd name="connsiteY6" fmla="*/ 2574000 h 5148000"/>
              <a:gd name="connsiteX7" fmla="*/ 2574000 w 3740702"/>
              <a:gd name="connsiteY7" fmla="*/ 0 h 51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0702" h="5148000">
                <a:moveTo>
                  <a:pt x="2574000" y="0"/>
                </a:moveTo>
                <a:cubicBezTo>
                  <a:pt x="2929395" y="0"/>
                  <a:pt x="3267968" y="72026"/>
                  <a:pt x="3575917" y="202278"/>
                </a:cubicBezTo>
                <a:lnTo>
                  <a:pt x="3740702" y="281659"/>
                </a:lnTo>
                <a:lnTo>
                  <a:pt x="3740702" y="4866342"/>
                </a:lnTo>
                <a:lnTo>
                  <a:pt x="3575917" y="4945723"/>
                </a:lnTo>
                <a:cubicBezTo>
                  <a:pt x="3267968" y="5075974"/>
                  <a:pt x="2929395" y="5148000"/>
                  <a:pt x="2574000" y="5148000"/>
                </a:cubicBezTo>
                <a:cubicBezTo>
                  <a:pt x="1152419" y="5148000"/>
                  <a:pt x="0" y="3995581"/>
                  <a:pt x="0" y="2574000"/>
                </a:cubicBezTo>
                <a:cubicBezTo>
                  <a:pt x="0" y="1152419"/>
                  <a:pt x="1152419" y="0"/>
                  <a:pt x="2574000" y="0"/>
                </a:cubicBezTo>
                <a:close/>
              </a:path>
            </a:pathLst>
          </a:custGeom>
          <a:solidFill>
            <a:srgbClr val="CBD938"/>
          </a:solidFill>
          <a:ln w="28575">
            <a:solidFill>
              <a:srgbClr val="CBD9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3F2D0D-BF11-E388-32E7-0260E43C88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800" y="6210000"/>
            <a:ext cx="2514907" cy="48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3D1059-E8D6-11C1-4DEF-FBCDD6F0205B}"/>
              </a:ext>
            </a:extLst>
          </p:cNvPr>
          <p:cNvSpPr txBox="1"/>
          <p:nvPr userDrawn="1"/>
        </p:nvSpPr>
        <p:spPr>
          <a:xfrm>
            <a:off x="2437135" y="2602636"/>
            <a:ext cx="776847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0">
                <a:solidFill>
                  <a:schemeClr val="bg1"/>
                </a:solidFill>
                <a:latin typeface="+mj-lt"/>
              </a:rPr>
              <a:t>We bring progress to life</a:t>
            </a:r>
            <a:r>
              <a:rPr lang="en-GB" sz="4500" b="0">
                <a:solidFill>
                  <a:schemeClr val="bg1"/>
                </a:solidFill>
                <a:latin typeface="+mn-lt"/>
              </a:rPr>
              <a:t>™</a:t>
            </a:r>
            <a:r>
              <a:rPr lang="en-GB" sz="4500">
                <a:solidFill>
                  <a:schemeClr val="bg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8314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3">
    <p:bg>
      <p:bgPr>
        <a:solidFill>
          <a:srgbClr val="CC7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D90B111-C2A7-3E35-48CB-F58E22F19872}"/>
              </a:ext>
            </a:extLst>
          </p:cNvPr>
          <p:cNvSpPr>
            <a:spLocks noChangeAspect="1"/>
          </p:cNvSpPr>
          <p:nvPr userDrawn="1"/>
        </p:nvSpPr>
        <p:spPr>
          <a:xfrm>
            <a:off x="771328" y="594000"/>
            <a:ext cx="5148000" cy="5148000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96E9E45-135A-7553-152E-4D0665AC65E8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594000"/>
            <a:ext cx="2085921" cy="5052773"/>
          </a:xfrm>
          <a:custGeom>
            <a:avLst/>
            <a:gdLst>
              <a:gd name="connsiteX0" fmla="*/ 0 w 2085921"/>
              <a:gd name="connsiteY0" fmla="*/ 0 h 5052773"/>
              <a:gd name="connsiteX1" fmla="*/ 30672 w 2085921"/>
              <a:gd name="connsiteY1" fmla="*/ 4681 h 5052773"/>
              <a:gd name="connsiteX2" fmla="*/ 2085921 w 2085921"/>
              <a:gd name="connsiteY2" fmla="*/ 2526386 h 5052773"/>
              <a:gd name="connsiteX3" fmla="*/ 30672 w 2085921"/>
              <a:gd name="connsiteY3" fmla="*/ 5048092 h 5052773"/>
              <a:gd name="connsiteX4" fmla="*/ 0 w 2085921"/>
              <a:gd name="connsiteY4" fmla="*/ 5052773 h 505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921" h="5052773">
                <a:moveTo>
                  <a:pt x="0" y="0"/>
                </a:moveTo>
                <a:lnTo>
                  <a:pt x="30672" y="4681"/>
                </a:lnTo>
                <a:cubicBezTo>
                  <a:pt x="1203600" y="244697"/>
                  <a:pt x="2085921" y="1282503"/>
                  <a:pt x="2085921" y="2526386"/>
                </a:cubicBezTo>
                <a:cubicBezTo>
                  <a:pt x="2085921" y="3770270"/>
                  <a:pt x="1203600" y="4808076"/>
                  <a:pt x="30672" y="5048092"/>
                </a:cubicBezTo>
                <a:lnTo>
                  <a:pt x="0" y="5052773"/>
                </a:lnTo>
                <a:close/>
              </a:path>
            </a:pathLst>
          </a:cu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5CDEFE-CDAF-AD23-07DD-D29C5417F83D}"/>
              </a:ext>
            </a:extLst>
          </p:cNvPr>
          <p:cNvSpPr>
            <a:spLocks noChangeAspect="1"/>
          </p:cNvSpPr>
          <p:nvPr userDrawn="1"/>
        </p:nvSpPr>
        <p:spPr>
          <a:xfrm>
            <a:off x="8451297" y="594915"/>
            <a:ext cx="3740702" cy="5148000"/>
          </a:xfrm>
          <a:custGeom>
            <a:avLst/>
            <a:gdLst>
              <a:gd name="connsiteX0" fmla="*/ 2574000 w 3740702"/>
              <a:gd name="connsiteY0" fmla="*/ 0 h 5148000"/>
              <a:gd name="connsiteX1" fmla="*/ 3575917 w 3740702"/>
              <a:gd name="connsiteY1" fmla="*/ 202278 h 5148000"/>
              <a:gd name="connsiteX2" fmla="*/ 3740702 w 3740702"/>
              <a:gd name="connsiteY2" fmla="*/ 281659 h 5148000"/>
              <a:gd name="connsiteX3" fmla="*/ 3740702 w 3740702"/>
              <a:gd name="connsiteY3" fmla="*/ 4866342 h 5148000"/>
              <a:gd name="connsiteX4" fmla="*/ 3575917 w 3740702"/>
              <a:gd name="connsiteY4" fmla="*/ 4945723 h 5148000"/>
              <a:gd name="connsiteX5" fmla="*/ 2574000 w 3740702"/>
              <a:gd name="connsiteY5" fmla="*/ 5148000 h 5148000"/>
              <a:gd name="connsiteX6" fmla="*/ 0 w 3740702"/>
              <a:gd name="connsiteY6" fmla="*/ 2574000 h 5148000"/>
              <a:gd name="connsiteX7" fmla="*/ 2574000 w 3740702"/>
              <a:gd name="connsiteY7" fmla="*/ 0 h 51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0702" h="5148000">
                <a:moveTo>
                  <a:pt x="2574000" y="0"/>
                </a:moveTo>
                <a:cubicBezTo>
                  <a:pt x="2929395" y="0"/>
                  <a:pt x="3267968" y="72026"/>
                  <a:pt x="3575917" y="202278"/>
                </a:cubicBezTo>
                <a:lnTo>
                  <a:pt x="3740702" y="281659"/>
                </a:lnTo>
                <a:lnTo>
                  <a:pt x="3740702" y="4866342"/>
                </a:lnTo>
                <a:lnTo>
                  <a:pt x="3575917" y="4945723"/>
                </a:lnTo>
                <a:cubicBezTo>
                  <a:pt x="3267968" y="5075974"/>
                  <a:pt x="2929395" y="5148000"/>
                  <a:pt x="2574000" y="5148000"/>
                </a:cubicBezTo>
                <a:cubicBezTo>
                  <a:pt x="1152419" y="5148000"/>
                  <a:pt x="0" y="3995581"/>
                  <a:pt x="0" y="2574000"/>
                </a:cubicBezTo>
                <a:cubicBezTo>
                  <a:pt x="0" y="1152419"/>
                  <a:pt x="1152419" y="0"/>
                  <a:pt x="2574000" y="0"/>
                </a:cubicBezTo>
                <a:close/>
              </a:path>
            </a:pathLst>
          </a:cu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3F2D0D-BF11-E388-32E7-0260E43C88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800" y="6210000"/>
            <a:ext cx="2514907" cy="48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3D1059-E8D6-11C1-4DEF-FBCDD6F0205B}"/>
              </a:ext>
            </a:extLst>
          </p:cNvPr>
          <p:cNvSpPr txBox="1"/>
          <p:nvPr userDrawn="1"/>
        </p:nvSpPr>
        <p:spPr>
          <a:xfrm>
            <a:off x="2437135" y="2602636"/>
            <a:ext cx="776847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0">
                <a:solidFill>
                  <a:schemeClr val="bg1"/>
                </a:solidFill>
                <a:latin typeface="+mj-lt"/>
              </a:rPr>
              <a:t>We bring progress to life</a:t>
            </a:r>
            <a:r>
              <a:rPr lang="en-GB" sz="4500" b="0">
                <a:solidFill>
                  <a:schemeClr val="bg1"/>
                </a:solidFill>
                <a:latin typeface="+mn-lt"/>
              </a:rPr>
              <a:t>™</a:t>
            </a:r>
            <a:r>
              <a:rPr lang="en-GB" sz="4500">
                <a:solidFill>
                  <a:schemeClr val="bg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462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4">
    <p:bg>
      <p:bgPr>
        <a:solidFill>
          <a:srgbClr val="9138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D90B111-C2A7-3E35-48CB-F58E22F19872}"/>
              </a:ext>
            </a:extLst>
          </p:cNvPr>
          <p:cNvSpPr>
            <a:spLocks noChangeAspect="1"/>
          </p:cNvSpPr>
          <p:nvPr userDrawn="1"/>
        </p:nvSpPr>
        <p:spPr>
          <a:xfrm>
            <a:off x="771328" y="594000"/>
            <a:ext cx="5148000" cy="5148000"/>
          </a:xfrm>
          <a:prstGeom prst="ellipse">
            <a:avLst/>
          </a:prstGeom>
          <a:solidFill>
            <a:srgbClr val="BD69D7"/>
          </a:solidFill>
          <a:ln w="28575">
            <a:solidFill>
              <a:srgbClr val="BD69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96E9E45-135A-7553-152E-4D0665AC65E8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594000"/>
            <a:ext cx="2085921" cy="5052773"/>
          </a:xfrm>
          <a:custGeom>
            <a:avLst/>
            <a:gdLst>
              <a:gd name="connsiteX0" fmla="*/ 0 w 2085921"/>
              <a:gd name="connsiteY0" fmla="*/ 0 h 5052773"/>
              <a:gd name="connsiteX1" fmla="*/ 30672 w 2085921"/>
              <a:gd name="connsiteY1" fmla="*/ 4681 h 5052773"/>
              <a:gd name="connsiteX2" fmla="*/ 2085921 w 2085921"/>
              <a:gd name="connsiteY2" fmla="*/ 2526386 h 5052773"/>
              <a:gd name="connsiteX3" fmla="*/ 30672 w 2085921"/>
              <a:gd name="connsiteY3" fmla="*/ 5048092 h 5052773"/>
              <a:gd name="connsiteX4" fmla="*/ 0 w 2085921"/>
              <a:gd name="connsiteY4" fmla="*/ 5052773 h 505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5921" h="5052773">
                <a:moveTo>
                  <a:pt x="0" y="0"/>
                </a:moveTo>
                <a:lnTo>
                  <a:pt x="30672" y="4681"/>
                </a:lnTo>
                <a:cubicBezTo>
                  <a:pt x="1203600" y="244697"/>
                  <a:pt x="2085921" y="1282503"/>
                  <a:pt x="2085921" y="2526386"/>
                </a:cubicBezTo>
                <a:cubicBezTo>
                  <a:pt x="2085921" y="3770270"/>
                  <a:pt x="1203600" y="4808076"/>
                  <a:pt x="30672" y="5048092"/>
                </a:cubicBezTo>
                <a:lnTo>
                  <a:pt x="0" y="5052773"/>
                </a:lnTo>
                <a:close/>
              </a:path>
            </a:pathLst>
          </a:custGeom>
          <a:solidFill>
            <a:srgbClr val="BD69D7"/>
          </a:solidFill>
          <a:ln w="28575">
            <a:solidFill>
              <a:srgbClr val="BD69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5CDEFE-CDAF-AD23-07DD-D29C5417F83D}"/>
              </a:ext>
            </a:extLst>
          </p:cNvPr>
          <p:cNvSpPr>
            <a:spLocks noChangeAspect="1"/>
          </p:cNvSpPr>
          <p:nvPr userDrawn="1"/>
        </p:nvSpPr>
        <p:spPr>
          <a:xfrm>
            <a:off x="8451297" y="594915"/>
            <a:ext cx="3740702" cy="5148000"/>
          </a:xfrm>
          <a:custGeom>
            <a:avLst/>
            <a:gdLst>
              <a:gd name="connsiteX0" fmla="*/ 2574000 w 3740702"/>
              <a:gd name="connsiteY0" fmla="*/ 0 h 5148000"/>
              <a:gd name="connsiteX1" fmla="*/ 3575917 w 3740702"/>
              <a:gd name="connsiteY1" fmla="*/ 202278 h 5148000"/>
              <a:gd name="connsiteX2" fmla="*/ 3740702 w 3740702"/>
              <a:gd name="connsiteY2" fmla="*/ 281659 h 5148000"/>
              <a:gd name="connsiteX3" fmla="*/ 3740702 w 3740702"/>
              <a:gd name="connsiteY3" fmla="*/ 4866342 h 5148000"/>
              <a:gd name="connsiteX4" fmla="*/ 3575917 w 3740702"/>
              <a:gd name="connsiteY4" fmla="*/ 4945723 h 5148000"/>
              <a:gd name="connsiteX5" fmla="*/ 2574000 w 3740702"/>
              <a:gd name="connsiteY5" fmla="*/ 5148000 h 5148000"/>
              <a:gd name="connsiteX6" fmla="*/ 0 w 3740702"/>
              <a:gd name="connsiteY6" fmla="*/ 2574000 h 5148000"/>
              <a:gd name="connsiteX7" fmla="*/ 2574000 w 3740702"/>
              <a:gd name="connsiteY7" fmla="*/ 0 h 51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0702" h="5148000">
                <a:moveTo>
                  <a:pt x="2574000" y="0"/>
                </a:moveTo>
                <a:cubicBezTo>
                  <a:pt x="2929395" y="0"/>
                  <a:pt x="3267968" y="72026"/>
                  <a:pt x="3575917" y="202278"/>
                </a:cubicBezTo>
                <a:lnTo>
                  <a:pt x="3740702" y="281659"/>
                </a:lnTo>
                <a:lnTo>
                  <a:pt x="3740702" y="4866342"/>
                </a:lnTo>
                <a:lnTo>
                  <a:pt x="3575917" y="4945723"/>
                </a:lnTo>
                <a:cubicBezTo>
                  <a:pt x="3267968" y="5075974"/>
                  <a:pt x="2929395" y="5148000"/>
                  <a:pt x="2574000" y="5148000"/>
                </a:cubicBezTo>
                <a:cubicBezTo>
                  <a:pt x="1152419" y="5148000"/>
                  <a:pt x="0" y="3995581"/>
                  <a:pt x="0" y="2574000"/>
                </a:cubicBezTo>
                <a:cubicBezTo>
                  <a:pt x="0" y="1152419"/>
                  <a:pt x="1152419" y="0"/>
                  <a:pt x="2574000" y="0"/>
                </a:cubicBezTo>
                <a:close/>
              </a:path>
            </a:pathLst>
          </a:custGeom>
          <a:solidFill>
            <a:srgbClr val="BD69D7"/>
          </a:solidFill>
          <a:ln w="28575">
            <a:solidFill>
              <a:srgbClr val="BD69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3F2D0D-BF11-E388-32E7-0260E43C88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800" y="6210000"/>
            <a:ext cx="2514907" cy="48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3D1059-E8D6-11C1-4DEF-FBCDD6F0205B}"/>
              </a:ext>
            </a:extLst>
          </p:cNvPr>
          <p:cNvSpPr txBox="1"/>
          <p:nvPr userDrawn="1"/>
        </p:nvSpPr>
        <p:spPr>
          <a:xfrm>
            <a:off x="2437135" y="2602636"/>
            <a:ext cx="776847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0">
                <a:solidFill>
                  <a:schemeClr val="bg1"/>
                </a:solidFill>
                <a:latin typeface="+mj-lt"/>
              </a:rPr>
              <a:t>We bring progress to life</a:t>
            </a:r>
            <a:r>
              <a:rPr lang="en-GB" sz="4500" b="0">
                <a:solidFill>
                  <a:schemeClr val="bg1"/>
                </a:solidFill>
                <a:latin typeface="+mn-lt"/>
              </a:rPr>
              <a:t>™</a:t>
            </a:r>
            <a:r>
              <a:rPr lang="en-GB" sz="4500">
                <a:solidFill>
                  <a:schemeClr val="bg1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651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96545665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621" y="6482369"/>
            <a:ext cx="535379" cy="301756"/>
          </a:xfrm>
          <a:prstGeom prst="rect">
            <a:avLst/>
          </a:prstGeom>
        </p:spPr>
        <p:txBody>
          <a:bodyPr/>
          <a:lstStyle>
            <a:lvl1pPr>
              <a:defRPr sz="850"/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ADE0B-AFD1-1382-B62A-612670B74B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14" t="2803" r="2451" b="2421"/>
          <a:stretch/>
        </p:blipFill>
        <p:spPr>
          <a:xfrm>
            <a:off x="0" y="1386042"/>
            <a:ext cx="53086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012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288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rgbClr val="307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1CE734-680D-5207-7696-1F96E9161399}"/>
              </a:ext>
            </a:extLst>
          </p:cNvPr>
          <p:cNvSpPr>
            <a:spLocks noChangeAspect="1"/>
          </p:cNvSpPr>
          <p:nvPr userDrawn="1"/>
        </p:nvSpPr>
        <p:spPr>
          <a:xfrm>
            <a:off x="9097745" y="1825200"/>
            <a:ext cx="3094255" cy="4104000"/>
          </a:xfrm>
          <a:custGeom>
            <a:avLst/>
            <a:gdLst>
              <a:gd name="connsiteX0" fmla="*/ 2052000 w 3094255"/>
              <a:gd name="connsiteY0" fmla="*/ 0 h 4104000"/>
              <a:gd name="connsiteX1" fmla="*/ 3030105 w 3094255"/>
              <a:gd name="connsiteY1" fmla="*/ 247666 h 4104000"/>
              <a:gd name="connsiteX2" fmla="*/ 3094255 w 3094255"/>
              <a:gd name="connsiteY2" fmla="*/ 286638 h 4104000"/>
              <a:gd name="connsiteX3" fmla="*/ 3094255 w 3094255"/>
              <a:gd name="connsiteY3" fmla="*/ 3817363 h 4104000"/>
              <a:gd name="connsiteX4" fmla="*/ 3030105 w 3094255"/>
              <a:gd name="connsiteY4" fmla="*/ 3856335 h 4104000"/>
              <a:gd name="connsiteX5" fmla="*/ 2052000 w 3094255"/>
              <a:gd name="connsiteY5" fmla="*/ 4104000 h 4104000"/>
              <a:gd name="connsiteX6" fmla="*/ 0 w 3094255"/>
              <a:gd name="connsiteY6" fmla="*/ 2052000 h 4104000"/>
              <a:gd name="connsiteX7" fmla="*/ 2052000 w 3094255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94255" h="4104000">
                <a:moveTo>
                  <a:pt x="2052000" y="0"/>
                </a:moveTo>
                <a:cubicBezTo>
                  <a:pt x="2406153" y="0"/>
                  <a:pt x="2739350" y="89718"/>
                  <a:pt x="3030105" y="247666"/>
                </a:cubicBezTo>
                <a:lnTo>
                  <a:pt x="3094255" y="286638"/>
                </a:lnTo>
                <a:lnTo>
                  <a:pt x="3094255" y="3817363"/>
                </a:lnTo>
                <a:lnTo>
                  <a:pt x="3030105" y="3856335"/>
                </a:lnTo>
                <a:cubicBezTo>
                  <a:pt x="2739350" y="4014282"/>
                  <a:pt x="2406153" y="4104000"/>
                  <a:pt x="2052000" y="4104000"/>
                </a:cubicBezTo>
                <a:cubicBezTo>
                  <a:pt x="918712" y="4104000"/>
                  <a:pt x="0" y="3185288"/>
                  <a:pt x="0" y="2052000"/>
                </a:cubicBezTo>
                <a:cubicBezTo>
                  <a:pt x="0" y="918712"/>
                  <a:pt x="918712" y="0"/>
                  <a:pt x="2052000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B45F30-0C42-612C-FEDD-843D5FE68F76}"/>
              </a:ext>
            </a:extLst>
          </p:cNvPr>
          <p:cNvSpPr>
            <a:spLocks noChangeAspect="1"/>
          </p:cNvSpPr>
          <p:nvPr userDrawn="1"/>
        </p:nvSpPr>
        <p:spPr>
          <a:xfrm>
            <a:off x="1664474" y="1824238"/>
            <a:ext cx="4104000" cy="4104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6D493D-FA58-1CC1-7D47-215AA7187BEF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824238"/>
            <a:ext cx="2659063" cy="4104000"/>
          </a:xfrm>
          <a:custGeom>
            <a:avLst/>
            <a:gdLst>
              <a:gd name="connsiteX0" fmla="*/ 607063 w 2659063"/>
              <a:gd name="connsiteY0" fmla="*/ 0 h 4104000"/>
              <a:gd name="connsiteX1" fmla="*/ 2659063 w 2659063"/>
              <a:gd name="connsiteY1" fmla="*/ 2052000 h 4104000"/>
              <a:gd name="connsiteX2" fmla="*/ 607063 w 2659063"/>
              <a:gd name="connsiteY2" fmla="*/ 4104000 h 4104000"/>
              <a:gd name="connsiteX3" fmla="*/ 193514 w 2659063"/>
              <a:gd name="connsiteY3" fmla="*/ 4062311 h 4104000"/>
              <a:gd name="connsiteX4" fmla="*/ 0 w 2659063"/>
              <a:gd name="connsiteY4" fmla="*/ 4012553 h 4104000"/>
              <a:gd name="connsiteX5" fmla="*/ 0 w 2659063"/>
              <a:gd name="connsiteY5" fmla="*/ 91447 h 4104000"/>
              <a:gd name="connsiteX6" fmla="*/ 193514 w 2659063"/>
              <a:gd name="connsiteY6" fmla="*/ 41690 h 4104000"/>
              <a:gd name="connsiteX7" fmla="*/ 607063 w 2659063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063" h="4104000">
                <a:moveTo>
                  <a:pt x="607063" y="0"/>
                </a:moveTo>
                <a:cubicBezTo>
                  <a:pt x="1740351" y="0"/>
                  <a:pt x="2659063" y="918712"/>
                  <a:pt x="2659063" y="2052000"/>
                </a:cubicBezTo>
                <a:cubicBezTo>
                  <a:pt x="2659063" y="3185288"/>
                  <a:pt x="1740351" y="4104000"/>
                  <a:pt x="607063" y="4104000"/>
                </a:cubicBezTo>
                <a:cubicBezTo>
                  <a:pt x="465402" y="4104000"/>
                  <a:pt x="327094" y="4089645"/>
                  <a:pt x="193514" y="4062311"/>
                </a:cubicBezTo>
                <a:lnTo>
                  <a:pt x="0" y="4012553"/>
                </a:lnTo>
                <a:lnTo>
                  <a:pt x="0" y="91447"/>
                </a:lnTo>
                <a:lnTo>
                  <a:pt x="193514" y="41690"/>
                </a:lnTo>
                <a:cubicBezTo>
                  <a:pt x="327094" y="14355"/>
                  <a:pt x="465402" y="0"/>
                  <a:pt x="607063" y="0"/>
                </a:cubicBez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CCF1D-1F7A-4BA9-D5BF-16F04AF920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399" y="302400"/>
            <a:ext cx="11589563" cy="1978342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8263-2595-43EE-0C56-DC6471C6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2399" y="6361200"/>
            <a:ext cx="2743200" cy="24050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fld id="{B054BE09-184B-4631-8F5A-A0DEBAD7A75F}" type="datetime1">
              <a:rPr lang="nl-NL" smtClean="0"/>
              <a:t>9-7-2025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747078-5C35-9A23-0743-0F1242870E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79" y="6024563"/>
            <a:ext cx="3844547" cy="742950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D71BE54-2AEC-CB55-A27F-F0F5F9594B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399" y="3357562"/>
            <a:ext cx="11589563" cy="1069976"/>
          </a:xfrm>
        </p:spPr>
        <p:txBody>
          <a:bodyPr tIns="0">
            <a:noAutofit/>
          </a:bodyPr>
          <a:lstStyle>
            <a:lvl1pPr>
              <a:defRPr sz="28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3BE3039-E1B5-18B6-923E-3F67BDA34D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2400" y="2420938"/>
            <a:ext cx="6456746" cy="886900"/>
          </a:xfrm>
        </p:spPr>
        <p:txBody>
          <a:bodyPr tIns="0">
            <a:noAutofit/>
          </a:bodyPr>
          <a:lstStyle>
            <a:lvl1pPr marL="0" indent="0" algn="l">
              <a:buNone/>
              <a:defRPr sz="285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err="1"/>
              <a:t>Subtitle</a:t>
            </a:r>
            <a:r>
              <a:rPr lang="it-IT"/>
              <a:t>: Vitate </a:t>
            </a:r>
            <a:r>
              <a:rPr lang="it-IT" err="1"/>
              <a:t>solorec</a:t>
            </a:r>
            <a:r>
              <a:rPr lang="it-IT"/>
              <a:t> </a:t>
            </a:r>
            <a:r>
              <a:rPr lang="it-IT" err="1"/>
              <a:t>torisqu</a:t>
            </a:r>
            <a:r>
              <a:rPr lang="it-IT"/>
              <a:t> </a:t>
            </a:r>
            <a:r>
              <a:rPr lang="it-IT" err="1"/>
              <a:t>asperio</a:t>
            </a:r>
            <a:r>
              <a:rPr lang="it-IT"/>
              <a:t> </a:t>
            </a:r>
            <a:r>
              <a:rPr lang="it-IT" err="1"/>
              <a:t>berat</a:t>
            </a:r>
            <a:r>
              <a:rPr lang="it-IT"/>
              <a:t>. </a:t>
            </a:r>
            <a:r>
              <a:rPr lang="it-IT" err="1"/>
              <a:t>Duciate</a:t>
            </a:r>
            <a:r>
              <a:rPr lang="it-IT"/>
              <a:t> non ne core.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991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5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1124402-9757-C10D-835A-92494A99A649}"/>
              </a:ext>
            </a:extLst>
          </p:cNvPr>
          <p:cNvSpPr>
            <a:spLocks noChangeAspect="1"/>
          </p:cNvSpPr>
          <p:nvPr userDrawn="1"/>
        </p:nvSpPr>
        <p:spPr>
          <a:xfrm>
            <a:off x="9097744" y="1825200"/>
            <a:ext cx="3104022" cy="4104000"/>
          </a:xfrm>
          <a:custGeom>
            <a:avLst/>
            <a:gdLst>
              <a:gd name="connsiteX0" fmla="*/ 2052000 w 3104022"/>
              <a:gd name="connsiteY0" fmla="*/ 0 h 4104000"/>
              <a:gd name="connsiteX1" fmla="*/ 3030105 w 3104022"/>
              <a:gd name="connsiteY1" fmla="*/ 247666 h 4104000"/>
              <a:gd name="connsiteX2" fmla="*/ 3104022 w 3104022"/>
              <a:gd name="connsiteY2" fmla="*/ 292571 h 4104000"/>
              <a:gd name="connsiteX3" fmla="*/ 3104022 w 3104022"/>
              <a:gd name="connsiteY3" fmla="*/ 3811429 h 4104000"/>
              <a:gd name="connsiteX4" fmla="*/ 3030105 w 3104022"/>
              <a:gd name="connsiteY4" fmla="*/ 3856335 h 4104000"/>
              <a:gd name="connsiteX5" fmla="*/ 2052000 w 3104022"/>
              <a:gd name="connsiteY5" fmla="*/ 4104000 h 4104000"/>
              <a:gd name="connsiteX6" fmla="*/ 0 w 3104022"/>
              <a:gd name="connsiteY6" fmla="*/ 2052000 h 4104000"/>
              <a:gd name="connsiteX7" fmla="*/ 2052000 w 3104022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4022" h="4104000">
                <a:moveTo>
                  <a:pt x="2052000" y="0"/>
                </a:moveTo>
                <a:cubicBezTo>
                  <a:pt x="2406153" y="0"/>
                  <a:pt x="2739350" y="89718"/>
                  <a:pt x="3030105" y="247666"/>
                </a:cubicBezTo>
                <a:lnTo>
                  <a:pt x="3104022" y="292571"/>
                </a:lnTo>
                <a:lnTo>
                  <a:pt x="3104022" y="3811429"/>
                </a:lnTo>
                <a:lnTo>
                  <a:pt x="3030105" y="3856335"/>
                </a:lnTo>
                <a:cubicBezTo>
                  <a:pt x="2739350" y="4014282"/>
                  <a:pt x="2406153" y="4104000"/>
                  <a:pt x="2052000" y="4104000"/>
                </a:cubicBezTo>
                <a:cubicBezTo>
                  <a:pt x="918712" y="4104000"/>
                  <a:pt x="0" y="3185288"/>
                  <a:pt x="0" y="2052000"/>
                </a:cubicBezTo>
                <a:cubicBezTo>
                  <a:pt x="0" y="918712"/>
                  <a:pt x="918712" y="0"/>
                  <a:pt x="2052000" y="0"/>
                </a:cubicBez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9C6FBF-D8B5-9889-6945-6E880807CF13}"/>
              </a:ext>
            </a:extLst>
          </p:cNvPr>
          <p:cNvSpPr>
            <a:spLocks noChangeAspect="1"/>
          </p:cNvSpPr>
          <p:nvPr userDrawn="1"/>
        </p:nvSpPr>
        <p:spPr>
          <a:xfrm>
            <a:off x="-20105" y="1824238"/>
            <a:ext cx="2679169" cy="4104000"/>
          </a:xfrm>
          <a:custGeom>
            <a:avLst/>
            <a:gdLst>
              <a:gd name="connsiteX0" fmla="*/ 627169 w 2679169"/>
              <a:gd name="connsiteY0" fmla="*/ 0 h 4104000"/>
              <a:gd name="connsiteX1" fmla="*/ 2679169 w 2679169"/>
              <a:gd name="connsiteY1" fmla="*/ 2052000 h 4104000"/>
              <a:gd name="connsiteX2" fmla="*/ 627169 w 2679169"/>
              <a:gd name="connsiteY2" fmla="*/ 4104000 h 4104000"/>
              <a:gd name="connsiteX3" fmla="*/ 16967 w 2679169"/>
              <a:gd name="connsiteY3" fmla="*/ 4011746 h 4104000"/>
              <a:gd name="connsiteX4" fmla="*/ 0 w 2679169"/>
              <a:gd name="connsiteY4" fmla="*/ 4005536 h 4104000"/>
              <a:gd name="connsiteX5" fmla="*/ 0 w 2679169"/>
              <a:gd name="connsiteY5" fmla="*/ 98464 h 4104000"/>
              <a:gd name="connsiteX6" fmla="*/ 16967 w 2679169"/>
              <a:gd name="connsiteY6" fmla="*/ 92254 h 4104000"/>
              <a:gd name="connsiteX7" fmla="*/ 627169 w 2679169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9169" h="4104000">
                <a:moveTo>
                  <a:pt x="627169" y="0"/>
                </a:moveTo>
                <a:cubicBezTo>
                  <a:pt x="1760457" y="0"/>
                  <a:pt x="2679169" y="918712"/>
                  <a:pt x="2679169" y="2052000"/>
                </a:cubicBezTo>
                <a:cubicBezTo>
                  <a:pt x="2679169" y="3185288"/>
                  <a:pt x="1760457" y="4104000"/>
                  <a:pt x="627169" y="4104000"/>
                </a:cubicBezTo>
                <a:cubicBezTo>
                  <a:pt x="414678" y="4104000"/>
                  <a:pt x="209730" y="4071702"/>
                  <a:pt x="16967" y="4011746"/>
                </a:cubicBezTo>
                <a:lnTo>
                  <a:pt x="0" y="4005536"/>
                </a:lnTo>
                <a:lnTo>
                  <a:pt x="0" y="98464"/>
                </a:lnTo>
                <a:lnTo>
                  <a:pt x="16967" y="92254"/>
                </a:lnTo>
                <a:cubicBezTo>
                  <a:pt x="209730" y="32299"/>
                  <a:pt x="414678" y="0"/>
                  <a:pt x="627169" y="0"/>
                </a:cubicBez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B45F30-0C42-612C-FEDD-843D5FE68F76}"/>
              </a:ext>
            </a:extLst>
          </p:cNvPr>
          <p:cNvSpPr>
            <a:spLocks noChangeAspect="1"/>
          </p:cNvSpPr>
          <p:nvPr userDrawn="1"/>
        </p:nvSpPr>
        <p:spPr>
          <a:xfrm>
            <a:off x="1664474" y="1824238"/>
            <a:ext cx="4104000" cy="4104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CCF1D-1F7A-4BA9-D5BF-16F04AF920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399" y="302400"/>
            <a:ext cx="11589563" cy="1978342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8263-2595-43EE-0C56-DC6471C6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2399" y="6362699"/>
            <a:ext cx="2743200" cy="24050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fld id="{B054BE09-184B-4631-8F5A-A0DEBAD7A75F}" type="datetime1">
              <a:rPr lang="nl-NL" smtClean="0"/>
              <a:t>9-7-2025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25CFF-F12F-D611-C464-FE8D5A4E6F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79" y="6024563"/>
            <a:ext cx="3844547" cy="742950"/>
          </a:xfrm>
          <a:prstGeom prst="rect">
            <a:avLst/>
          </a:prstGeom>
        </p:spPr>
      </p:pic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2F62CF6-D98C-6C19-60FF-622AB5CDF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399" y="2422800"/>
            <a:ext cx="11589563" cy="885600"/>
          </a:xfrm>
        </p:spPr>
        <p:txBody>
          <a:bodyPr tIns="0">
            <a:noAutofit/>
          </a:bodyPr>
          <a:lstStyle>
            <a:lvl1pPr>
              <a:defRPr sz="28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19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6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ECA000-CEBF-E828-8534-EDB5728B9A57}"/>
              </a:ext>
            </a:extLst>
          </p:cNvPr>
          <p:cNvSpPr>
            <a:spLocks noChangeAspect="1"/>
          </p:cNvSpPr>
          <p:nvPr userDrawn="1"/>
        </p:nvSpPr>
        <p:spPr>
          <a:xfrm>
            <a:off x="9097745" y="1825200"/>
            <a:ext cx="3094255" cy="4104000"/>
          </a:xfrm>
          <a:custGeom>
            <a:avLst/>
            <a:gdLst>
              <a:gd name="connsiteX0" fmla="*/ 2052000 w 3094255"/>
              <a:gd name="connsiteY0" fmla="*/ 0 h 4104000"/>
              <a:gd name="connsiteX1" fmla="*/ 3030105 w 3094255"/>
              <a:gd name="connsiteY1" fmla="*/ 247666 h 4104000"/>
              <a:gd name="connsiteX2" fmla="*/ 3094255 w 3094255"/>
              <a:gd name="connsiteY2" fmla="*/ 286638 h 4104000"/>
              <a:gd name="connsiteX3" fmla="*/ 3094255 w 3094255"/>
              <a:gd name="connsiteY3" fmla="*/ 3817363 h 4104000"/>
              <a:gd name="connsiteX4" fmla="*/ 3030105 w 3094255"/>
              <a:gd name="connsiteY4" fmla="*/ 3856335 h 4104000"/>
              <a:gd name="connsiteX5" fmla="*/ 2052000 w 3094255"/>
              <a:gd name="connsiteY5" fmla="*/ 4104000 h 4104000"/>
              <a:gd name="connsiteX6" fmla="*/ 0 w 3094255"/>
              <a:gd name="connsiteY6" fmla="*/ 2052000 h 4104000"/>
              <a:gd name="connsiteX7" fmla="*/ 2052000 w 3094255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94255" h="4104000">
                <a:moveTo>
                  <a:pt x="2052000" y="0"/>
                </a:moveTo>
                <a:cubicBezTo>
                  <a:pt x="2406153" y="0"/>
                  <a:pt x="2739350" y="89718"/>
                  <a:pt x="3030105" y="247666"/>
                </a:cubicBezTo>
                <a:lnTo>
                  <a:pt x="3094255" y="286638"/>
                </a:lnTo>
                <a:lnTo>
                  <a:pt x="3094255" y="3817363"/>
                </a:lnTo>
                <a:lnTo>
                  <a:pt x="3030105" y="3856335"/>
                </a:lnTo>
                <a:cubicBezTo>
                  <a:pt x="2739350" y="4014282"/>
                  <a:pt x="2406153" y="4104000"/>
                  <a:pt x="2052000" y="4104000"/>
                </a:cubicBezTo>
                <a:cubicBezTo>
                  <a:pt x="918712" y="4104000"/>
                  <a:pt x="0" y="3185288"/>
                  <a:pt x="0" y="2052000"/>
                </a:cubicBezTo>
                <a:cubicBezTo>
                  <a:pt x="0" y="918712"/>
                  <a:pt x="918712" y="0"/>
                  <a:pt x="2052000" y="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90E3BE-2AA3-F860-4EAB-6AF0F2795C41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824238"/>
            <a:ext cx="2659063" cy="4104000"/>
          </a:xfrm>
          <a:custGeom>
            <a:avLst/>
            <a:gdLst>
              <a:gd name="connsiteX0" fmla="*/ 607063 w 2659063"/>
              <a:gd name="connsiteY0" fmla="*/ 0 h 4104000"/>
              <a:gd name="connsiteX1" fmla="*/ 2659063 w 2659063"/>
              <a:gd name="connsiteY1" fmla="*/ 2052000 h 4104000"/>
              <a:gd name="connsiteX2" fmla="*/ 607063 w 2659063"/>
              <a:gd name="connsiteY2" fmla="*/ 4104000 h 4104000"/>
              <a:gd name="connsiteX3" fmla="*/ 193514 w 2659063"/>
              <a:gd name="connsiteY3" fmla="*/ 4062311 h 4104000"/>
              <a:gd name="connsiteX4" fmla="*/ 0 w 2659063"/>
              <a:gd name="connsiteY4" fmla="*/ 4012553 h 4104000"/>
              <a:gd name="connsiteX5" fmla="*/ 0 w 2659063"/>
              <a:gd name="connsiteY5" fmla="*/ 91447 h 4104000"/>
              <a:gd name="connsiteX6" fmla="*/ 193514 w 2659063"/>
              <a:gd name="connsiteY6" fmla="*/ 41690 h 4104000"/>
              <a:gd name="connsiteX7" fmla="*/ 607063 w 2659063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063" h="4104000">
                <a:moveTo>
                  <a:pt x="607063" y="0"/>
                </a:moveTo>
                <a:cubicBezTo>
                  <a:pt x="1740351" y="0"/>
                  <a:pt x="2659063" y="918712"/>
                  <a:pt x="2659063" y="2052000"/>
                </a:cubicBezTo>
                <a:cubicBezTo>
                  <a:pt x="2659063" y="3185288"/>
                  <a:pt x="1740351" y="4104000"/>
                  <a:pt x="607063" y="4104000"/>
                </a:cubicBezTo>
                <a:cubicBezTo>
                  <a:pt x="465402" y="4104000"/>
                  <a:pt x="327094" y="4089645"/>
                  <a:pt x="193514" y="4062311"/>
                </a:cubicBezTo>
                <a:lnTo>
                  <a:pt x="0" y="4012553"/>
                </a:lnTo>
                <a:lnTo>
                  <a:pt x="0" y="91447"/>
                </a:lnTo>
                <a:lnTo>
                  <a:pt x="193514" y="41690"/>
                </a:lnTo>
                <a:cubicBezTo>
                  <a:pt x="327094" y="14355"/>
                  <a:pt x="465402" y="0"/>
                  <a:pt x="607063" y="0"/>
                </a:cubicBezTo>
                <a:close/>
              </a:path>
            </a:pathLst>
          </a:cu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B45F30-0C42-612C-FEDD-843D5FE68F76}"/>
              </a:ext>
            </a:extLst>
          </p:cNvPr>
          <p:cNvSpPr>
            <a:spLocks noChangeAspect="1"/>
          </p:cNvSpPr>
          <p:nvPr userDrawn="1"/>
        </p:nvSpPr>
        <p:spPr>
          <a:xfrm>
            <a:off x="1664474" y="1824238"/>
            <a:ext cx="4104000" cy="4104000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CCF1D-1F7A-4BA9-D5BF-16F04AF920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399" y="302400"/>
            <a:ext cx="11589563" cy="1978342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8263-2595-43EE-0C56-DC6471C6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2399" y="6361200"/>
            <a:ext cx="2743200" cy="24050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fld id="{B054BE09-184B-4631-8F5A-A0DEBAD7A75F}" type="datetime1">
              <a:rPr lang="nl-NL" smtClean="0"/>
              <a:t>9-7-2025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747078-5C35-9A23-0743-0F1242870E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79" y="6024563"/>
            <a:ext cx="3844547" cy="742950"/>
          </a:xfrm>
          <a:prstGeom prst="rect">
            <a:avLst/>
          </a:prstGeo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990CFDD-5D59-DE8D-B4E1-02A14925AE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399" y="3357562"/>
            <a:ext cx="11589563" cy="1069976"/>
          </a:xfrm>
        </p:spPr>
        <p:txBody>
          <a:bodyPr tIns="0">
            <a:noAutofit/>
          </a:bodyPr>
          <a:lstStyle>
            <a:lvl1pPr>
              <a:defRPr sz="28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2214631-2A9C-CB2B-6FCD-345A290793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2400" y="2420938"/>
            <a:ext cx="6456746" cy="886900"/>
          </a:xfrm>
        </p:spPr>
        <p:txBody>
          <a:bodyPr tIns="0">
            <a:noAutofit/>
          </a:bodyPr>
          <a:lstStyle>
            <a:lvl1pPr marL="0" indent="0" algn="l">
              <a:buNone/>
              <a:defRPr sz="285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err="1"/>
              <a:t>Subtitle</a:t>
            </a:r>
            <a:r>
              <a:rPr lang="it-IT"/>
              <a:t>: Vitate </a:t>
            </a:r>
            <a:r>
              <a:rPr lang="it-IT" err="1"/>
              <a:t>solorec</a:t>
            </a:r>
            <a:r>
              <a:rPr lang="it-IT"/>
              <a:t> </a:t>
            </a:r>
            <a:r>
              <a:rPr lang="it-IT" err="1"/>
              <a:t>torisqu</a:t>
            </a:r>
            <a:r>
              <a:rPr lang="it-IT"/>
              <a:t> </a:t>
            </a:r>
            <a:r>
              <a:rPr lang="it-IT" err="1"/>
              <a:t>asperio</a:t>
            </a:r>
            <a:r>
              <a:rPr lang="it-IT"/>
              <a:t> </a:t>
            </a:r>
            <a:r>
              <a:rPr lang="it-IT" err="1"/>
              <a:t>berat</a:t>
            </a:r>
            <a:r>
              <a:rPr lang="it-IT"/>
              <a:t>. </a:t>
            </a:r>
            <a:r>
              <a:rPr lang="it-IT" err="1"/>
              <a:t>Duciate</a:t>
            </a:r>
            <a:r>
              <a:rPr lang="it-IT"/>
              <a:t> non ne core.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103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7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1124402-9757-C10D-835A-92494A99A649}"/>
              </a:ext>
            </a:extLst>
          </p:cNvPr>
          <p:cNvSpPr>
            <a:spLocks noChangeAspect="1"/>
          </p:cNvSpPr>
          <p:nvPr userDrawn="1"/>
        </p:nvSpPr>
        <p:spPr>
          <a:xfrm>
            <a:off x="9097744" y="1825200"/>
            <a:ext cx="3104022" cy="4104000"/>
          </a:xfrm>
          <a:custGeom>
            <a:avLst/>
            <a:gdLst>
              <a:gd name="connsiteX0" fmla="*/ 2052000 w 3104022"/>
              <a:gd name="connsiteY0" fmla="*/ 0 h 4104000"/>
              <a:gd name="connsiteX1" fmla="*/ 3030105 w 3104022"/>
              <a:gd name="connsiteY1" fmla="*/ 247666 h 4104000"/>
              <a:gd name="connsiteX2" fmla="*/ 3104022 w 3104022"/>
              <a:gd name="connsiteY2" fmla="*/ 292571 h 4104000"/>
              <a:gd name="connsiteX3" fmla="*/ 3104022 w 3104022"/>
              <a:gd name="connsiteY3" fmla="*/ 3811429 h 4104000"/>
              <a:gd name="connsiteX4" fmla="*/ 3030105 w 3104022"/>
              <a:gd name="connsiteY4" fmla="*/ 3856335 h 4104000"/>
              <a:gd name="connsiteX5" fmla="*/ 2052000 w 3104022"/>
              <a:gd name="connsiteY5" fmla="*/ 4104000 h 4104000"/>
              <a:gd name="connsiteX6" fmla="*/ 0 w 3104022"/>
              <a:gd name="connsiteY6" fmla="*/ 2052000 h 4104000"/>
              <a:gd name="connsiteX7" fmla="*/ 2052000 w 3104022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4022" h="4104000">
                <a:moveTo>
                  <a:pt x="2052000" y="0"/>
                </a:moveTo>
                <a:cubicBezTo>
                  <a:pt x="2406153" y="0"/>
                  <a:pt x="2739350" y="89718"/>
                  <a:pt x="3030105" y="247666"/>
                </a:cubicBezTo>
                <a:lnTo>
                  <a:pt x="3104022" y="292571"/>
                </a:lnTo>
                <a:lnTo>
                  <a:pt x="3104022" y="3811429"/>
                </a:lnTo>
                <a:lnTo>
                  <a:pt x="3030105" y="3856335"/>
                </a:lnTo>
                <a:cubicBezTo>
                  <a:pt x="2739350" y="4014282"/>
                  <a:pt x="2406153" y="4104000"/>
                  <a:pt x="2052000" y="4104000"/>
                </a:cubicBezTo>
                <a:cubicBezTo>
                  <a:pt x="918712" y="4104000"/>
                  <a:pt x="0" y="3185288"/>
                  <a:pt x="0" y="2052000"/>
                </a:cubicBezTo>
                <a:cubicBezTo>
                  <a:pt x="0" y="918712"/>
                  <a:pt x="918712" y="0"/>
                  <a:pt x="2052000" y="0"/>
                </a:cubicBezTo>
                <a:close/>
              </a:path>
            </a:pathLst>
          </a:cu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89C6FBF-D8B5-9889-6945-6E880807CF13}"/>
              </a:ext>
            </a:extLst>
          </p:cNvPr>
          <p:cNvSpPr>
            <a:spLocks noChangeAspect="1"/>
          </p:cNvSpPr>
          <p:nvPr userDrawn="1"/>
        </p:nvSpPr>
        <p:spPr>
          <a:xfrm>
            <a:off x="-20105" y="1824238"/>
            <a:ext cx="2679169" cy="4104000"/>
          </a:xfrm>
          <a:custGeom>
            <a:avLst/>
            <a:gdLst>
              <a:gd name="connsiteX0" fmla="*/ 627169 w 2679169"/>
              <a:gd name="connsiteY0" fmla="*/ 0 h 4104000"/>
              <a:gd name="connsiteX1" fmla="*/ 2679169 w 2679169"/>
              <a:gd name="connsiteY1" fmla="*/ 2052000 h 4104000"/>
              <a:gd name="connsiteX2" fmla="*/ 627169 w 2679169"/>
              <a:gd name="connsiteY2" fmla="*/ 4104000 h 4104000"/>
              <a:gd name="connsiteX3" fmla="*/ 16967 w 2679169"/>
              <a:gd name="connsiteY3" fmla="*/ 4011746 h 4104000"/>
              <a:gd name="connsiteX4" fmla="*/ 0 w 2679169"/>
              <a:gd name="connsiteY4" fmla="*/ 4005536 h 4104000"/>
              <a:gd name="connsiteX5" fmla="*/ 0 w 2679169"/>
              <a:gd name="connsiteY5" fmla="*/ 98464 h 4104000"/>
              <a:gd name="connsiteX6" fmla="*/ 16967 w 2679169"/>
              <a:gd name="connsiteY6" fmla="*/ 92254 h 4104000"/>
              <a:gd name="connsiteX7" fmla="*/ 627169 w 2679169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9169" h="4104000">
                <a:moveTo>
                  <a:pt x="627169" y="0"/>
                </a:moveTo>
                <a:cubicBezTo>
                  <a:pt x="1760457" y="0"/>
                  <a:pt x="2679169" y="918712"/>
                  <a:pt x="2679169" y="2052000"/>
                </a:cubicBezTo>
                <a:cubicBezTo>
                  <a:pt x="2679169" y="3185288"/>
                  <a:pt x="1760457" y="4104000"/>
                  <a:pt x="627169" y="4104000"/>
                </a:cubicBezTo>
                <a:cubicBezTo>
                  <a:pt x="414678" y="4104000"/>
                  <a:pt x="209730" y="4071702"/>
                  <a:pt x="16967" y="4011746"/>
                </a:cubicBezTo>
                <a:lnTo>
                  <a:pt x="0" y="4005536"/>
                </a:lnTo>
                <a:lnTo>
                  <a:pt x="0" y="98464"/>
                </a:lnTo>
                <a:lnTo>
                  <a:pt x="16967" y="92254"/>
                </a:lnTo>
                <a:cubicBezTo>
                  <a:pt x="209730" y="32299"/>
                  <a:pt x="414678" y="0"/>
                  <a:pt x="627169" y="0"/>
                </a:cubicBezTo>
                <a:close/>
              </a:path>
            </a:pathLst>
          </a:cu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B45F30-0C42-612C-FEDD-843D5FE68F76}"/>
              </a:ext>
            </a:extLst>
          </p:cNvPr>
          <p:cNvSpPr>
            <a:spLocks noChangeAspect="1"/>
          </p:cNvSpPr>
          <p:nvPr userDrawn="1"/>
        </p:nvSpPr>
        <p:spPr>
          <a:xfrm>
            <a:off x="1664474" y="1824238"/>
            <a:ext cx="4104000" cy="4104000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CCF1D-1F7A-4BA9-D5BF-16F04AF920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399" y="302400"/>
            <a:ext cx="11589563" cy="1978342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8263-2595-43EE-0C56-DC6471C6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2399" y="6362699"/>
            <a:ext cx="2743200" cy="24050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fld id="{B054BE09-184B-4631-8F5A-A0DEBAD7A75F}" type="datetime1">
              <a:rPr lang="nl-NL" smtClean="0"/>
              <a:t>9-7-2025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25CFF-F12F-D611-C464-FE8D5A4E6F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79" y="6024563"/>
            <a:ext cx="3844547" cy="742950"/>
          </a:xfrm>
          <a:prstGeom prst="rect">
            <a:avLst/>
          </a:prstGeom>
        </p:spPr>
      </p:pic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2F62CF6-D98C-6C19-60FF-622AB5CDF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399" y="2422800"/>
            <a:ext cx="11589563" cy="885600"/>
          </a:xfrm>
        </p:spPr>
        <p:txBody>
          <a:bodyPr tIns="0">
            <a:noAutofit/>
          </a:bodyPr>
          <a:lstStyle>
            <a:lvl1pPr>
              <a:defRPr sz="28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263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8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ECA000-CEBF-E828-8534-EDB5728B9A57}"/>
              </a:ext>
            </a:extLst>
          </p:cNvPr>
          <p:cNvSpPr>
            <a:spLocks noChangeAspect="1"/>
          </p:cNvSpPr>
          <p:nvPr userDrawn="1"/>
        </p:nvSpPr>
        <p:spPr>
          <a:xfrm>
            <a:off x="9097745" y="1825200"/>
            <a:ext cx="3094255" cy="4104000"/>
          </a:xfrm>
          <a:custGeom>
            <a:avLst/>
            <a:gdLst>
              <a:gd name="connsiteX0" fmla="*/ 2052000 w 3094255"/>
              <a:gd name="connsiteY0" fmla="*/ 0 h 4104000"/>
              <a:gd name="connsiteX1" fmla="*/ 3030105 w 3094255"/>
              <a:gd name="connsiteY1" fmla="*/ 247666 h 4104000"/>
              <a:gd name="connsiteX2" fmla="*/ 3094255 w 3094255"/>
              <a:gd name="connsiteY2" fmla="*/ 286638 h 4104000"/>
              <a:gd name="connsiteX3" fmla="*/ 3094255 w 3094255"/>
              <a:gd name="connsiteY3" fmla="*/ 3817363 h 4104000"/>
              <a:gd name="connsiteX4" fmla="*/ 3030105 w 3094255"/>
              <a:gd name="connsiteY4" fmla="*/ 3856335 h 4104000"/>
              <a:gd name="connsiteX5" fmla="*/ 2052000 w 3094255"/>
              <a:gd name="connsiteY5" fmla="*/ 4104000 h 4104000"/>
              <a:gd name="connsiteX6" fmla="*/ 0 w 3094255"/>
              <a:gd name="connsiteY6" fmla="*/ 2052000 h 4104000"/>
              <a:gd name="connsiteX7" fmla="*/ 2052000 w 3094255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94255" h="4104000">
                <a:moveTo>
                  <a:pt x="2052000" y="0"/>
                </a:moveTo>
                <a:cubicBezTo>
                  <a:pt x="2406153" y="0"/>
                  <a:pt x="2739350" y="89718"/>
                  <a:pt x="3030105" y="247666"/>
                </a:cubicBezTo>
                <a:lnTo>
                  <a:pt x="3094255" y="286638"/>
                </a:lnTo>
                <a:lnTo>
                  <a:pt x="3094255" y="3817363"/>
                </a:lnTo>
                <a:lnTo>
                  <a:pt x="3030105" y="3856335"/>
                </a:lnTo>
                <a:cubicBezTo>
                  <a:pt x="2739350" y="4014282"/>
                  <a:pt x="2406153" y="4104000"/>
                  <a:pt x="2052000" y="4104000"/>
                </a:cubicBezTo>
                <a:cubicBezTo>
                  <a:pt x="918712" y="4104000"/>
                  <a:pt x="0" y="3185288"/>
                  <a:pt x="0" y="2052000"/>
                </a:cubicBezTo>
                <a:cubicBezTo>
                  <a:pt x="0" y="918712"/>
                  <a:pt x="918712" y="0"/>
                  <a:pt x="2052000" y="0"/>
                </a:cubicBezTo>
                <a:close/>
              </a:path>
            </a:pathLst>
          </a:cu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90E3BE-2AA3-F860-4EAB-6AF0F2795C41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1824238"/>
            <a:ext cx="2659063" cy="4104000"/>
          </a:xfrm>
          <a:custGeom>
            <a:avLst/>
            <a:gdLst>
              <a:gd name="connsiteX0" fmla="*/ 607063 w 2659063"/>
              <a:gd name="connsiteY0" fmla="*/ 0 h 4104000"/>
              <a:gd name="connsiteX1" fmla="*/ 2659063 w 2659063"/>
              <a:gd name="connsiteY1" fmla="*/ 2052000 h 4104000"/>
              <a:gd name="connsiteX2" fmla="*/ 607063 w 2659063"/>
              <a:gd name="connsiteY2" fmla="*/ 4104000 h 4104000"/>
              <a:gd name="connsiteX3" fmla="*/ 193514 w 2659063"/>
              <a:gd name="connsiteY3" fmla="*/ 4062311 h 4104000"/>
              <a:gd name="connsiteX4" fmla="*/ 0 w 2659063"/>
              <a:gd name="connsiteY4" fmla="*/ 4012553 h 4104000"/>
              <a:gd name="connsiteX5" fmla="*/ 0 w 2659063"/>
              <a:gd name="connsiteY5" fmla="*/ 91447 h 4104000"/>
              <a:gd name="connsiteX6" fmla="*/ 193514 w 2659063"/>
              <a:gd name="connsiteY6" fmla="*/ 41690 h 4104000"/>
              <a:gd name="connsiteX7" fmla="*/ 607063 w 2659063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59063" h="4104000">
                <a:moveTo>
                  <a:pt x="607063" y="0"/>
                </a:moveTo>
                <a:cubicBezTo>
                  <a:pt x="1740351" y="0"/>
                  <a:pt x="2659063" y="918712"/>
                  <a:pt x="2659063" y="2052000"/>
                </a:cubicBezTo>
                <a:cubicBezTo>
                  <a:pt x="2659063" y="3185288"/>
                  <a:pt x="1740351" y="4104000"/>
                  <a:pt x="607063" y="4104000"/>
                </a:cubicBezTo>
                <a:cubicBezTo>
                  <a:pt x="465402" y="4104000"/>
                  <a:pt x="327094" y="4089645"/>
                  <a:pt x="193514" y="4062311"/>
                </a:cubicBezTo>
                <a:lnTo>
                  <a:pt x="0" y="4012553"/>
                </a:lnTo>
                <a:lnTo>
                  <a:pt x="0" y="91447"/>
                </a:lnTo>
                <a:lnTo>
                  <a:pt x="193514" y="41690"/>
                </a:lnTo>
                <a:cubicBezTo>
                  <a:pt x="327094" y="14355"/>
                  <a:pt x="465402" y="0"/>
                  <a:pt x="607063" y="0"/>
                </a:cubicBezTo>
                <a:close/>
              </a:path>
            </a:pathLst>
          </a:cu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B45F30-0C42-612C-FEDD-843D5FE68F76}"/>
              </a:ext>
            </a:extLst>
          </p:cNvPr>
          <p:cNvSpPr>
            <a:spLocks noChangeAspect="1"/>
          </p:cNvSpPr>
          <p:nvPr userDrawn="1"/>
        </p:nvSpPr>
        <p:spPr>
          <a:xfrm>
            <a:off x="1664474" y="1824238"/>
            <a:ext cx="4104000" cy="4104000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CCF1D-1F7A-4BA9-D5BF-16F04AF920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399" y="302400"/>
            <a:ext cx="11589563" cy="1978342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8263-2595-43EE-0C56-DC6471C6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2399" y="6361200"/>
            <a:ext cx="2743200" cy="24050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fld id="{B054BE09-184B-4631-8F5A-A0DEBAD7A75F}" type="datetime1">
              <a:rPr lang="nl-NL" smtClean="0"/>
              <a:t>9-7-2025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747078-5C35-9A23-0743-0F1242870E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79" y="6024563"/>
            <a:ext cx="3844547" cy="742950"/>
          </a:xfrm>
          <a:prstGeom prst="rect">
            <a:avLst/>
          </a:prstGeom>
        </p:spPr>
      </p:pic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990CFDD-5D59-DE8D-B4E1-02A14925AE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399" y="3357562"/>
            <a:ext cx="11589563" cy="1069976"/>
          </a:xfrm>
        </p:spPr>
        <p:txBody>
          <a:bodyPr tIns="0">
            <a:noAutofit/>
          </a:bodyPr>
          <a:lstStyle>
            <a:lvl1pPr>
              <a:defRPr sz="28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AA2D97E-0982-1C1A-A506-5E8CB976497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2400" y="2420938"/>
            <a:ext cx="6456746" cy="886900"/>
          </a:xfrm>
        </p:spPr>
        <p:txBody>
          <a:bodyPr tIns="0">
            <a:noAutofit/>
          </a:bodyPr>
          <a:lstStyle>
            <a:lvl1pPr marL="0" indent="0" algn="l">
              <a:buNone/>
              <a:defRPr sz="285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err="1"/>
              <a:t>Subtitle</a:t>
            </a:r>
            <a:r>
              <a:rPr lang="it-IT"/>
              <a:t>: Vitate </a:t>
            </a:r>
            <a:r>
              <a:rPr lang="it-IT" err="1"/>
              <a:t>solorec</a:t>
            </a:r>
            <a:r>
              <a:rPr lang="it-IT"/>
              <a:t> </a:t>
            </a:r>
            <a:r>
              <a:rPr lang="it-IT" err="1"/>
              <a:t>torisqu</a:t>
            </a:r>
            <a:r>
              <a:rPr lang="it-IT"/>
              <a:t> </a:t>
            </a:r>
            <a:r>
              <a:rPr lang="it-IT" err="1"/>
              <a:t>asperio</a:t>
            </a:r>
            <a:r>
              <a:rPr lang="it-IT"/>
              <a:t> </a:t>
            </a:r>
            <a:r>
              <a:rPr lang="it-IT" err="1"/>
              <a:t>berat</a:t>
            </a:r>
            <a:r>
              <a:rPr lang="it-IT"/>
              <a:t>. </a:t>
            </a:r>
            <a:r>
              <a:rPr lang="it-IT" err="1"/>
              <a:t>Duciate</a:t>
            </a:r>
            <a:r>
              <a:rPr lang="it-IT"/>
              <a:t> non ne core.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385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9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D8EF72F-A2DA-94FD-3186-0AB62E52651D}"/>
              </a:ext>
            </a:extLst>
          </p:cNvPr>
          <p:cNvSpPr>
            <a:spLocks noChangeAspect="1"/>
          </p:cNvSpPr>
          <p:nvPr userDrawn="1"/>
        </p:nvSpPr>
        <p:spPr>
          <a:xfrm>
            <a:off x="9097744" y="1825200"/>
            <a:ext cx="3104022" cy="4104000"/>
          </a:xfrm>
          <a:custGeom>
            <a:avLst/>
            <a:gdLst>
              <a:gd name="connsiteX0" fmla="*/ 2052000 w 3104022"/>
              <a:gd name="connsiteY0" fmla="*/ 0 h 4104000"/>
              <a:gd name="connsiteX1" fmla="*/ 3030105 w 3104022"/>
              <a:gd name="connsiteY1" fmla="*/ 247666 h 4104000"/>
              <a:gd name="connsiteX2" fmla="*/ 3104022 w 3104022"/>
              <a:gd name="connsiteY2" fmla="*/ 292571 h 4104000"/>
              <a:gd name="connsiteX3" fmla="*/ 3104022 w 3104022"/>
              <a:gd name="connsiteY3" fmla="*/ 3811429 h 4104000"/>
              <a:gd name="connsiteX4" fmla="*/ 3030105 w 3104022"/>
              <a:gd name="connsiteY4" fmla="*/ 3856335 h 4104000"/>
              <a:gd name="connsiteX5" fmla="*/ 2052000 w 3104022"/>
              <a:gd name="connsiteY5" fmla="*/ 4104000 h 4104000"/>
              <a:gd name="connsiteX6" fmla="*/ 0 w 3104022"/>
              <a:gd name="connsiteY6" fmla="*/ 2052000 h 4104000"/>
              <a:gd name="connsiteX7" fmla="*/ 2052000 w 3104022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4022" h="4104000">
                <a:moveTo>
                  <a:pt x="2052000" y="0"/>
                </a:moveTo>
                <a:cubicBezTo>
                  <a:pt x="2406153" y="0"/>
                  <a:pt x="2739350" y="89718"/>
                  <a:pt x="3030105" y="247666"/>
                </a:cubicBezTo>
                <a:lnTo>
                  <a:pt x="3104022" y="292571"/>
                </a:lnTo>
                <a:lnTo>
                  <a:pt x="3104022" y="3811429"/>
                </a:lnTo>
                <a:lnTo>
                  <a:pt x="3030105" y="3856335"/>
                </a:lnTo>
                <a:cubicBezTo>
                  <a:pt x="2739350" y="4014282"/>
                  <a:pt x="2406153" y="4104000"/>
                  <a:pt x="2052000" y="4104000"/>
                </a:cubicBezTo>
                <a:cubicBezTo>
                  <a:pt x="918712" y="4104000"/>
                  <a:pt x="0" y="3185288"/>
                  <a:pt x="0" y="2052000"/>
                </a:cubicBezTo>
                <a:cubicBezTo>
                  <a:pt x="0" y="918712"/>
                  <a:pt x="918712" y="0"/>
                  <a:pt x="2052000" y="0"/>
                </a:cubicBezTo>
                <a:close/>
              </a:path>
            </a:pathLst>
          </a:custGeom>
          <a:noFill/>
          <a:ln w="28575">
            <a:solidFill>
              <a:srgbClr val="CC7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60E7901-E257-A318-AE57-A7742ED2BFD1}"/>
              </a:ext>
            </a:extLst>
          </p:cNvPr>
          <p:cNvSpPr>
            <a:spLocks noChangeAspect="1"/>
          </p:cNvSpPr>
          <p:nvPr userDrawn="1"/>
        </p:nvSpPr>
        <p:spPr>
          <a:xfrm>
            <a:off x="-20105" y="1824238"/>
            <a:ext cx="2679169" cy="4104000"/>
          </a:xfrm>
          <a:custGeom>
            <a:avLst/>
            <a:gdLst>
              <a:gd name="connsiteX0" fmla="*/ 627169 w 2679169"/>
              <a:gd name="connsiteY0" fmla="*/ 0 h 4104000"/>
              <a:gd name="connsiteX1" fmla="*/ 2679169 w 2679169"/>
              <a:gd name="connsiteY1" fmla="*/ 2052000 h 4104000"/>
              <a:gd name="connsiteX2" fmla="*/ 627169 w 2679169"/>
              <a:gd name="connsiteY2" fmla="*/ 4104000 h 4104000"/>
              <a:gd name="connsiteX3" fmla="*/ 16967 w 2679169"/>
              <a:gd name="connsiteY3" fmla="*/ 4011746 h 4104000"/>
              <a:gd name="connsiteX4" fmla="*/ 0 w 2679169"/>
              <a:gd name="connsiteY4" fmla="*/ 4005536 h 4104000"/>
              <a:gd name="connsiteX5" fmla="*/ 0 w 2679169"/>
              <a:gd name="connsiteY5" fmla="*/ 98464 h 4104000"/>
              <a:gd name="connsiteX6" fmla="*/ 16967 w 2679169"/>
              <a:gd name="connsiteY6" fmla="*/ 92254 h 4104000"/>
              <a:gd name="connsiteX7" fmla="*/ 627169 w 2679169"/>
              <a:gd name="connsiteY7" fmla="*/ 0 h 41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9169" h="4104000">
                <a:moveTo>
                  <a:pt x="627169" y="0"/>
                </a:moveTo>
                <a:cubicBezTo>
                  <a:pt x="1760457" y="0"/>
                  <a:pt x="2679169" y="918712"/>
                  <a:pt x="2679169" y="2052000"/>
                </a:cubicBezTo>
                <a:cubicBezTo>
                  <a:pt x="2679169" y="3185288"/>
                  <a:pt x="1760457" y="4104000"/>
                  <a:pt x="627169" y="4104000"/>
                </a:cubicBezTo>
                <a:cubicBezTo>
                  <a:pt x="414678" y="4104000"/>
                  <a:pt x="209730" y="4071702"/>
                  <a:pt x="16967" y="4011746"/>
                </a:cubicBezTo>
                <a:lnTo>
                  <a:pt x="0" y="4005536"/>
                </a:lnTo>
                <a:lnTo>
                  <a:pt x="0" y="98464"/>
                </a:lnTo>
                <a:lnTo>
                  <a:pt x="16967" y="92254"/>
                </a:lnTo>
                <a:cubicBezTo>
                  <a:pt x="209730" y="32299"/>
                  <a:pt x="414678" y="0"/>
                  <a:pt x="627169" y="0"/>
                </a:cubicBezTo>
                <a:close/>
              </a:path>
            </a:pathLst>
          </a:custGeom>
          <a:noFill/>
          <a:ln w="28575">
            <a:solidFill>
              <a:srgbClr val="CC7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B45F30-0C42-612C-FEDD-843D5FE68F76}"/>
              </a:ext>
            </a:extLst>
          </p:cNvPr>
          <p:cNvSpPr>
            <a:spLocks noChangeAspect="1"/>
          </p:cNvSpPr>
          <p:nvPr userDrawn="1"/>
        </p:nvSpPr>
        <p:spPr>
          <a:xfrm>
            <a:off x="1664474" y="1824238"/>
            <a:ext cx="4104000" cy="4104000"/>
          </a:xfrm>
          <a:prstGeom prst="ellipse">
            <a:avLst/>
          </a:prstGeom>
          <a:noFill/>
          <a:ln w="28575">
            <a:solidFill>
              <a:srgbClr val="CC7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CCF1D-1F7A-4BA9-D5BF-16F04AF920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2399" y="302400"/>
            <a:ext cx="11589563" cy="1978342"/>
          </a:xfrm>
        </p:spPr>
        <p:txBody>
          <a:bodyPr anchor="t">
            <a:noAutofit/>
          </a:bodyPr>
          <a:lstStyle>
            <a:lvl1pPr algn="l">
              <a:lnSpc>
                <a:spcPct val="85000"/>
              </a:lnSpc>
              <a:defRPr sz="5700"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</a:t>
            </a:r>
            <a:br>
              <a:rPr lang="en-GB"/>
            </a:br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8263-2595-43EE-0C56-DC6471C6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2399" y="6362699"/>
            <a:ext cx="2743200" cy="240506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fld id="{B054BE09-184B-4631-8F5A-A0DEBAD7A75F}" type="datetime1">
              <a:rPr lang="nl-NL" smtClean="0"/>
              <a:t>9-7-2025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225CFF-F12F-D611-C464-FE8D5A4E6F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979" y="6024563"/>
            <a:ext cx="3844547" cy="742950"/>
          </a:xfrm>
          <a:prstGeom prst="rect">
            <a:avLst/>
          </a:prstGeom>
        </p:spPr>
      </p:pic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2F62CF6-D98C-6C19-60FF-622AB5CDF3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399" y="2422800"/>
            <a:ext cx="11589563" cy="931862"/>
          </a:xfrm>
        </p:spPr>
        <p:txBody>
          <a:bodyPr tIns="0">
            <a:noAutofit/>
          </a:bodyPr>
          <a:lstStyle>
            <a:lvl1pPr>
              <a:defRPr sz="28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Presenter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97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84EEA-DB15-877E-B5BC-684C3B1C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00" y="302400"/>
            <a:ext cx="11591925" cy="30321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Slide title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B31A0-C76F-F979-3B31-8689A35AD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98" y="1342800"/>
            <a:ext cx="8062140" cy="43434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87A9F-FBCF-2FDC-44BD-7CCB46F09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2400" y="6450806"/>
            <a:ext cx="1040625" cy="10906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300">
                <a:solidFill>
                  <a:schemeClr val="tx1"/>
                </a:solidFill>
              </a:defRPr>
            </a:lvl1pPr>
          </a:lstStyle>
          <a:p>
            <a:fld id="{5BA3E189-2F3A-42E5-B572-3520703B618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80A457-45C5-75A1-09C7-045A87BE7C52}"/>
              </a:ext>
            </a:extLst>
          </p:cNvPr>
          <p:cNvPicPr>
            <a:picLocks noChangeAspect="1"/>
          </p:cNvPicPr>
          <p:nvPr userDrawn="1"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938" y="6208276"/>
            <a:ext cx="2510043" cy="485060"/>
          </a:xfrm>
          <a:prstGeom prst="rect">
            <a:avLst/>
          </a:prstGeom>
        </p:spPr>
      </p:pic>
      <p:sp>
        <p:nvSpPr>
          <p:cNvPr id="4" name="MSIPCMContentMarking" descr="{&quot;HashCode&quot;:1396414009,&quot;Placement&quot;:&quot;Header&quot;,&quot;Top&quot;:0.0,&quot;Left&quot;:850.833862,&quot;SlideWidth&quot;:960,&quot;SlideHeight&quot;:540}">
            <a:extLst>
              <a:ext uri="{FF2B5EF4-FFF2-40B4-BE49-F238E27FC236}">
                <a16:creationId xmlns:a16="http://schemas.microsoft.com/office/drawing/2014/main" id="{6A89D4FB-6633-4F69-50DF-450C8FD8CE14}"/>
              </a:ext>
            </a:extLst>
          </p:cNvPr>
          <p:cNvSpPr txBox="1"/>
          <p:nvPr userDrawn="1"/>
        </p:nvSpPr>
        <p:spPr>
          <a:xfrm>
            <a:off x="10805590" y="0"/>
            <a:ext cx="138641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737373"/>
                </a:solidFill>
                <a:latin typeface="Calibri" panose="020F0502020204030204" pitchFamily="34" charset="0"/>
              </a:rPr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29491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687" r:id="rId3"/>
    <p:sldLayoutId id="2147483660" r:id="rId4"/>
    <p:sldLayoutId id="2147483661" r:id="rId5"/>
    <p:sldLayoutId id="2147483662" r:id="rId6"/>
    <p:sldLayoutId id="2147483688" r:id="rId7"/>
    <p:sldLayoutId id="2147483689" r:id="rId8"/>
    <p:sldLayoutId id="2147483690" r:id="rId9"/>
    <p:sldLayoutId id="2147483691" r:id="rId10"/>
    <p:sldLayoutId id="2147483663" r:id="rId11"/>
    <p:sldLayoutId id="2147483664" r:id="rId12"/>
    <p:sldLayoutId id="2147483692" r:id="rId13"/>
    <p:sldLayoutId id="2147483693" r:id="rId14"/>
    <p:sldLayoutId id="2147483694" r:id="rId15"/>
    <p:sldLayoutId id="2147483695" r:id="rId16"/>
    <p:sldLayoutId id="2147483650" r:id="rId17"/>
    <p:sldLayoutId id="2147483666" r:id="rId18"/>
    <p:sldLayoutId id="2147483667" r:id="rId19"/>
    <p:sldLayoutId id="2147483668" r:id="rId20"/>
    <p:sldLayoutId id="2147483696" r:id="rId21"/>
    <p:sldLayoutId id="2147483683" r:id="rId22"/>
    <p:sldLayoutId id="2147483670" r:id="rId23"/>
    <p:sldLayoutId id="2147483711" r:id="rId24"/>
    <p:sldLayoutId id="2147483712" r:id="rId25"/>
    <p:sldLayoutId id="2147483713" r:id="rId26"/>
    <p:sldLayoutId id="2147483676" r:id="rId27"/>
    <p:sldLayoutId id="2147483697" r:id="rId28"/>
    <p:sldLayoutId id="2147483698" r:id="rId29"/>
    <p:sldLayoutId id="2147483677" r:id="rId30"/>
    <p:sldLayoutId id="2147483699" r:id="rId31"/>
    <p:sldLayoutId id="2147483700" r:id="rId32"/>
    <p:sldLayoutId id="2147483701" r:id="rId33"/>
    <p:sldLayoutId id="2147483702" r:id="rId34"/>
    <p:sldLayoutId id="2147483714" r:id="rId35"/>
    <p:sldLayoutId id="2147483715" r:id="rId36"/>
    <p:sldLayoutId id="2147483716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850" kern="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361950" algn="l" defTabSz="914400" rtl="0" eaLnBrk="1" latinLnBrk="0" hangingPunct="1">
        <a:lnSpc>
          <a:spcPct val="90000"/>
        </a:lnSpc>
        <a:spcBef>
          <a:spcPts val="500"/>
        </a:spcBef>
        <a:spcAft>
          <a:spcPts val="400"/>
        </a:spcAft>
        <a:buClr>
          <a:srgbClr val="307297"/>
        </a:buClr>
        <a:buSzPct val="90000"/>
        <a:buFont typeface="Wingdings" panose="05000000000000000000" pitchFamily="2" charset="2"/>
        <a:buChar char=""/>
        <a:defRPr sz="285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355600" algn="l" defTabSz="914400" rtl="0" eaLnBrk="1" latinLnBrk="0" hangingPunct="1">
        <a:lnSpc>
          <a:spcPct val="90000"/>
        </a:lnSpc>
        <a:spcBef>
          <a:spcPts val="500"/>
        </a:spcBef>
        <a:spcAft>
          <a:spcPts val="400"/>
        </a:spcAft>
        <a:buClr>
          <a:schemeClr val="accent1"/>
        </a:buClr>
        <a:buSzPct val="90000"/>
        <a:buFont typeface="Wingdings" panose="05000000000000000000" pitchFamily="2" charset="2"/>
        <a:buChar char="l"/>
        <a:defRPr sz="285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361950" algn="l" defTabSz="914400" rtl="0" eaLnBrk="1" latinLnBrk="0" hangingPunct="1">
        <a:lnSpc>
          <a:spcPct val="90000"/>
        </a:lnSpc>
        <a:spcBef>
          <a:spcPts val="500"/>
        </a:spcBef>
        <a:buClr>
          <a:srgbClr val="89C7E8"/>
        </a:buClr>
        <a:buSzPct val="90000"/>
        <a:buFont typeface="Wingdings" panose="05000000000000000000" pitchFamily="2" charset="2"/>
        <a:buChar char="l"/>
        <a:defRPr sz="285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4"/>
        </a:buClr>
        <a:buSzPct val="80000"/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675" indent="0" algn="l" defTabSz="914400" rtl="0" eaLnBrk="1" latinLnBrk="0" hangingPunct="1">
        <a:lnSpc>
          <a:spcPct val="90000"/>
        </a:lnSpc>
        <a:spcBef>
          <a:spcPts val="500"/>
        </a:spcBef>
        <a:spcAft>
          <a:spcPts val="400"/>
        </a:spcAft>
        <a:buClr>
          <a:schemeClr val="accent4"/>
        </a:buClr>
        <a:buSzPct val="80000"/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400"/>
        </a:spcAft>
        <a:buSzPct val="80000"/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943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15">
          <p15:clr>
            <a:srgbClr val="F26B43"/>
          </p15:clr>
        </p15:guide>
        <p15:guide id="2" pos="3840">
          <p15:clr>
            <a:srgbClr val="F26B43"/>
          </p15:clr>
        </p15:guide>
        <p15:guide id="3" pos="914">
          <p15:clr>
            <a:srgbClr val="F26B43"/>
          </p15:clr>
        </p15:guide>
        <p15:guide id="4" pos="2411">
          <p15:clr>
            <a:srgbClr val="F26B43"/>
          </p15:clr>
        </p15:guide>
        <p15:guide id="5" pos="7491">
          <p15:clr>
            <a:srgbClr val="F26B43"/>
          </p15:clr>
        </p15:guide>
        <p15:guide id="6" pos="3058">
          <p15:clr>
            <a:srgbClr val="F26B43"/>
          </p15:clr>
        </p15:guide>
        <p15:guide id="7" pos="6834">
          <p15:clr>
            <a:srgbClr val="F26B43"/>
          </p15:clr>
        </p15:guide>
        <p15:guide id="8" orient="horz" pos="4133">
          <p15:clr>
            <a:srgbClr val="F26B43"/>
          </p15:clr>
        </p15:guide>
        <p15:guide id="9" orient="horz" pos="2205">
          <p15:clr>
            <a:srgbClr val="F26B43"/>
          </p15:clr>
        </p15:guide>
        <p15:guide id="10" pos="6005">
          <p15:clr>
            <a:srgbClr val="F26B43"/>
          </p15:clr>
        </p15:guide>
        <p15:guide id="11" pos="6096">
          <p15:clr>
            <a:srgbClr val="F26B43"/>
          </p15:clr>
        </p15:guide>
        <p15:guide id="12" pos="6743">
          <p15:clr>
            <a:srgbClr val="F26B43"/>
          </p15:clr>
        </p15:guide>
        <p15:guide id="13" pos="3795">
          <p15:clr>
            <a:srgbClr val="F26B43"/>
          </p15:clr>
        </p15:guide>
        <p15:guide id="14" pos="3885">
          <p15:clr>
            <a:srgbClr val="F26B43"/>
          </p15:clr>
        </p15:guide>
        <p15:guide id="15" pos="4531">
          <p15:clr>
            <a:srgbClr val="F26B43"/>
          </p15:clr>
        </p15:guide>
        <p15:guide id="16" pos="3149">
          <p15:clr>
            <a:srgbClr val="F26B43"/>
          </p15:clr>
        </p15:guide>
        <p15:guide id="17" pos="4622">
          <p15:clr>
            <a:srgbClr val="F26B43"/>
          </p15:clr>
        </p15:guide>
        <p15:guide id="18" pos="5269">
          <p15:clr>
            <a:srgbClr val="F26B43"/>
          </p15:clr>
        </p15:guide>
        <p15:guide id="19" pos="5360">
          <p15:clr>
            <a:srgbClr val="F26B43"/>
          </p15:clr>
        </p15:guide>
        <p15:guide id="20" pos="2320">
          <p15:clr>
            <a:srgbClr val="F26B43"/>
          </p15:clr>
        </p15:guide>
        <p15:guide id="21" pos="1675">
          <p15:clr>
            <a:srgbClr val="F26B43"/>
          </p15:clr>
        </p15:guide>
        <p15:guide id="22" pos="1584">
          <p15:clr>
            <a:srgbClr val="F26B43"/>
          </p15:clr>
        </p15:guide>
        <p15:guide id="23" pos="846">
          <p15:clr>
            <a:srgbClr val="F26B43"/>
          </p15:clr>
        </p15:guide>
        <p15:guide id="24" pos="189">
          <p15:clr>
            <a:srgbClr val="F26B43"/>
          </p15:clr>
        </p15:guide>
        <p15:guide id="25" orient="horz" pos="2160">
          <p15:clr>
            <a:srgbClr val="F26B43"/>
          </p15:clr>
        </p15:guide>
        <p15:guide id="26" orient="horz" pos="2789">
          <p15:clr>
            <a:srgbClr val="F26B43"/>
          </p15:clr>
        </p15:guide>
        <p15:guide id="27" orient="horz" pos="1525">
          <p15:clr>
            <a:srgbClr val="F26B43"/>
          </p15:clr>
        </p15:guide>
        <p15:guide id="28" orient="horz" pos="1434">
          <p15:clr>
            <a:srgbClr val="F26B43"/>
          </p15:clr>
        </p15:guide>
        <p15:guide id="29" orient="horz" pos="845">
          <p15:clr>
            <a:srgbClr val="F26B43"/>
          </p15:clr>
        </p15:guide>
        <p15:guide id="30" orient="horz" pos="754">
          <p15:clr>
            <a:srgbClr val="F26B43"/>
          </p15:clr>
        </p15:guide>
        <p15:guide id="31" orient="horz" pos="2880">
          <p15:clr>
            <a:srgbClr val="F26B43"/>
          </p15:clr>
        </p15:guide>
        <p15:guide id="32" orient="horz" pos="3461">
          <p15:clr>
            <a:srgbClr val="F26B43"/>
          </p15:clr>
        </p15:guide>
        <p15:guide id="33" orient="horz" pos="3552">
          <p15:clr>
            <a:srgbClr val="F26B43"/>
          </p15:clr>
        </p15:guide>
        <p15:guide id="34" orient="horz" pos="18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smplatform.atlassian.net/wiki/spaces/MAASTS/overview" TargetMode="External"/><Relationship Id="rId2" Type="http://schemas.openxmlformats.org/officeDocument/2006/relationships/hyperlink" Target="https://dsmplatform.atlassian.net/wiki/spaces/AM/overview?homepageId=2961473603" TargetMode="Externa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Gobi.m@dsm-firmenich.com" TargetMode="External"/><Relationship Id="rId2" Type="http://schemas.openxmlformats.org/officeDocument/2006/relationships/hyperlink" Target="mailto:dsm-devops-apm@dsm-firmenich.com" TargetMode="External"/><Relationship Id="rId1" Type="http://schemas.openxmlformats.org/officeDocument/2006/relationships/slideLayout" Target="../slideLayouts/slideLayout35.xml"/><Relationship Id="rId5" Type="http://schemas.openxmlformats.org/officeDocument/2006/relationships/hyperlink" Target="mailto:Kushagra.Patel@dsm-firmenich.com" TargetMode="External"/><Relationship Id="rId4" Type="http://schemas.openxmlformats.org/officeDocument/2006/relationships/hyperlink" Target="mailto:Suhas.Kalyanrao-Patil@dsm-firmenich.co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9681-5013-4C79-7EA1-F79FE45EF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370" y="2773458"/>
            <a:ext cx="11589563" cy="1978342"/>
          </a:xfrm>
        </p:spPr>
        <p:txBody>
          <a:bodyPr/>
          <a:lstStyle/>
          <a:p>
            <a:pPr algn="ctr"/>
            <a:r>
              <a:rPr lang="en-US" sz="4400" dirty="0"/>
              <a:t>Mendix Handbook Overview</a:t>
            </a:r>
            <a:endParaRPr lang="en-GB" sz="4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70F3E-AFC3-FF38-8D8A-4B943AFE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E87A4-AEAA-46F6-A7B8-0F944839C646}" type="datetime4">
              <a:rPr lang="en-US" smtClean="0"/>
              <a:t>July 9, 2025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0832A-B734-D094-A78E-C505EF80DB97}"/>
              </a:ext>
            </a:extLst>
          </p:cNvPr>
          <p:cNvSpPr txBox="1"/>
          <p:nvPr/>
        </p:nvSpPr>
        <p:spPr>
          <a:xfrm>
            <a:off x="3031672" y="3244334"/>
            <a:ext cx="6128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9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FC49-689C-57DD-B4EA-8BDDE1BB9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AWS services/resource used for Mendix project</a:t>
            </a:r>
            <a:br>
              <a:rPr lang="en-US" dirty="0"/>
            </a:br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F6F91B5-11F4-76C1-3116-0B3B800C7606}"/>
              </a:ext>
            </a:extLst>
          </p:cNvPr>
          <p:cNvGrpSpPr/>
          <p:nvPr/>
        </p:nvGrpSpPr>
        <p:grpSpPr>
          <a:xfrm>
            <a:off x="5090506" y="2806864"/>
            <a:ext cx="1638698" cy="1638698"/>
            <a:chOff x="1744556" y="2443868"/>
            <a:chExt cx="1638698" cy="1638698"/>
          </a:xfrm>
        </p:grpSpPr>
        <p:sp>
          <p:nvSpPr>
            <p:cNvPr id="57" name="Rounded Rectangle 1">
              <a:extLst>
                <a:ext uri="{FF2B5EF4-FFF2-40B4-BE49-F238E27FC236}">
                  <a16:creationId xmlns:a16="http://schemas.microsoft.com/office/drawing/2014/main" id="{CF299B39-A89D-556D-2DAD-890B8ADC93CA}"/>
                </a:ext>
              </a:extLst>
            </p:cNvPr>
            <p:cNvSpPr/>
            <p:nvPr/>
          </p:nvSpPr>
          <p:spPr>
            <a:xfrm>
              <a:off x="1744556" y="2443868"/>
              <a:ext cx="1638698" cy="1638698"/>
            </a:xfrm>
            <a:custGeom>
              <a:avLst/>
              <a:gdLst/>
              <a:ahLst/>
              <a:cxnLst/>
              <a:rect l="0" t="0" r="0" b="0"/>
              <a:pathLst>
                <a:path w="1638698" h="1638698">
                  <a:moveTo>
                    <a:pt x="1508431" y="911093"/>
                  </a:moveTo>
                  <a:lnTo>
                    <a:pt x="1508431" y="858261"/>
                  </a:lnTo>
                  <a:lnTo>
                    <a:pt x="1283247" y="858261"/>
                  </a:lnTo>
                  <a:cubicBezTo>
                    <a:pt x="1274960" y="957580"/>
                    <a:pt x="1235660" y="1047964"/>
                    <a:pt x="1174929" y="1119766"/>
                  </a:cubicBezTo>
                  <a:cubicBezTo>
                    <a:pt x="1199402" y="1144240"/>
                    <a:pt x="1233329" y="1178166"/>
                    <a:pt x="1263565" y="1208402"/>
                  </a:cubicBezTo>
                  <a:cubicBezTo>
                    <a:pt x="1301829" y="1246666"/>
                    <a:pt x="1334202" y="1279039"/>
                    <a:pt x="1334202" y="1279039"/>
                  </a:cubicBezTo>
                  <a:lnTo>
                    <a:pt x="1371560" y="1241681"/>
                  </a:lnTo>
                  <a:lnTo>
                    <a:pt x="1398753" y="1398688"/>
                  </a:lnTo>
                  <a:lnTo>
                    <a:pt x="1241746" y="1371495"/>
                  </a:lnTo>
                  <a:lnTo>
                    <a:pt x="1279104" y="1334137"/>
                  </a:lnTo>
                  <a:lnTo>
                    <a:pt x="1119895" y="1174929"/>
                  </a:lnTo>
                  <a:cubicBezTo>
                    <a:pt x="1048093" y="1235660"/>
                    <a:pt x="957644" y="1275025"/>
                    <a:pt x="858390" y="1283247"/>
                  </a:cubicBezTo>
                  <a:lnTo>
                    <a:pt x="858390" y="1508431"/>
                  </a:lnTo>
                  <a:lnTo>
                    <a:pt x="911222" y="1508431"/>
                  </a:lnTo>
                  <a:lnTo>
                    <a:pt x="819413" y="1638698"/>
                  </a:lnTo>
                  <a:lnTo>
                    <a:pt x="727605" y="1508431"/>
                  </a:lnTo>
                  <a:lnTo>
                    <a:pt x="780437" y="1508431"/>
                  </a:lnTo>
                  <a:lnTo>
                    <a:pt x="780437" y="1283247"/>
                  </a:lnTo>
                  <a:cubicBezTo>
                    <a:pt x="681118" y="1274960"/>
                    <a:pt x="590734" y="1235660"/>
                    <a:pt x="518931" y="1174929"/>
                  </a:cubicBezTo>
                  <a:cubicBezTo>
                    <a:pt x="494458" y="1199402"/>
                    <a:pt x="460531" y="1233329"/>
                    <a:pt x="430295" y="1263565"/>
                  </a:cubicBezTo>
                  <a:cubicBezTo>
                    <a:pt x="392031" y="1301829"/>
                    <a:pt x="359659" y="1334202"/>
                    <a:pt x="359659" y="1334202"/>
                  </a:cubicBezTo>
                  <a:lnTo>
                    <a:pt x="397016" y="1371560"/>
                  </a:lnTo>
                  <a:lnTo>
                    <a:pt x="240010" y="1398753"/>
                  </a:lnTo>
                  <a:lnTo>
                    <a:pt x="267203" y="1241746"/>
                  </a:lnTo>
                  <a:lnTo>
                    <a:pt x="304560" y="1279104"/>
                  </a:lnTo>
                  <a:lnTo>
                    <a:pt x="463769" y="1119895"/>
                  </a:lnTo>
                  <a:cubicBezTo>
                    <a:pt x="403038" y="1048093"/>
                    <a:pt x="363673" y="957644"/>
                    <a:pt x="355450" y="858390"/>
                  </a:cubicBezTo>
                  <a:lnTo>
                    <a:pt x="130267" y="858390"/>
                  </a:lnTo>
                  <a:lnTo>
                    <a:pt x="130267" y="911222"/>
                  </a:lnTo>
                  <a:lnTo>
                    <a:pt x="0" y="819413"/>
                  </a:lnTo>
                  <a:lnTo>
                    <a:pt x="130267" y="727605"/>
                  </a:lnTo>
                  <a:lnTo>
                    <a:pt x="130267" y="780437"/>
                  </a:lnTo>
                  <a:lnTo>
                    <a:pt x="355450" y="780437"/>
                  </a:lnTo>
                  <a:cubicBezTo>
                    <a:pt x="363737" y="681118"/>
                    <a:pt x="403038" y="590734"/>
                    <a:pt x="463769" y="518931"/>
                  </a:cubicBezTo>
                  <a:cubicBezTo>
                    <a:pt x="439295" y="494458"/>
                    <a:pt x="405369" y="460531"/>
                    <a:pt x="375133" y="430295"/>
                  </a:cubicBezTo>
                  <a:cubicBezTo>
                    <a:pt x="336868" y="392031"/>
                    <a:pt x="304496" y="359659"/>
                    <a:pt x="304496" y="359659"/>
                  </a:cubicBezTo>
                  <a:lnTo>
                    <a:pt x="267138" y="397016"/>
                  </a:lnTo>
                  <a:lnTo>
                    <a:pt x="239945" y="240010"/>
                  </a:lnTo>
                  <a:lnTo>
                    <a:pt x="396952" y="267203"/>
                  </a:lnTo>
                  <a:lnTo>
                    <a:pt x="359594" y="304560"/>
                  </a:lnTo>
                  <a:lnTo>
                    <a:pt x="518802" y="463769"/>
                  </a:lnTo>
                  <a:cubicBezTo>
                    <a:pt x="590604" y="403038"/>
                    <a:pt x="681053" y="363673"/>
                    <a:pt x="780307" y="355450"/>
                  </a:cubicBezTo>
                  <a:lnTo>
                    <a:pt x="780307" y="130267"/>
                  </a:lnTo>
                  <a:lnTo>
                    <a:pt x="727475" y="130267"/>
                  </a:lnTo>
                  <a:lnTo>
                    <a:pt x="819284" y="0"/>
                  </a:lnTo>
                  <a:lnTo>
                    <a:pt x="911093" y="130267"/>
                  </a:lnTo>
                  <a:lnTo>
                    <a:pt x="858261" y="130267"/>
                  </a:lnTo>
                  <a:lnTo>
                    <a:pt x="858261" y="355450"/>
                  </a:lnTo>
                  <a:cubicBezTo>
                    <a:pt x="957579" y="363737"/>
                    <a:pt x="1047964" y="403038"/>
                    <a:pt x="1119766" y="463769"/>
                  </a:cubicBezTo>
                  <a:cubicBezTo>
                    <a:pt x="1144240" y="439295"/>
                    <a:pt x="1178166" y="405369"/>
                    <a:pt x="1208402" y="375133"/>
                  </a:cubicBezTo>
                  <a:cubicBezTo>
                    <a:pt x="1246666" y="336868"/>
                    <a:pt x="1279039" y="304496"/>
                    <a:pt x="1279039" y="304496"/>
                  </a:cubicBezTo>
                  <a:lnTo>
                    <a:pt x="1241681" y="267138"/>
                  </a:lnTo>
                  <a:lnTo>
                    <a:pt x="1398688" y="239945"/>
                  </a:lnTo>
                  <a:lnTo>
                    <a:pt x="1371495" y="396952"/>
                  </a:lnTo>
                  <a:lnTo>
                    <a:pt x="1334137" y="359594"/>
                  </a:lnTo>
                  <a:lnTo>
                    <a:pt x="1174929" y="518802"/>
                  </a:lnTo>
                  <a:cubicBezTo>
                    <a:pt x="1235660" y="590604"/>
                    <a:pt x="1275025" y="681053"/>
                    <a:pt x="1283247" y="780307"/>
                  </a:cubicBezTo>
                  <a:lnTo>
                    <a:pt x="1508431" y="780307"/>
                  </a:lnTo>
                  <a:lnTo>
                    <a:pt x="1508431" y="727475"/>
                  </a:lnTo>
                  <a:lnTo>
                    <a:pt x="1638698" y="81928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58" name="Rounded Rectangle 2">
              <a:extLst>
                <a:ext uri="{FF2B5EF4-FFF2-40B4-BE49-F238E27FC236}">
                  <a16:creationId xmlns:a16="http://schemas.microsoft.com/office/drawing/2014/main" id="{FCB3103A-34CC-A723-3312-531BCC6F7837}"/>
                </a:ext>
              </a:extLst>
            </p:cNvPr>
            <p:cNvSpPr/>
            <p:nvPr/>
          </p:nvSpPr>
          <p:spPr>
            <a:xfrm>
              <a:off x="1744556" y="2443868"/>
              <a:ext cx="1638698" cy="1638698"/>
            </a:xfrm>
            <a:custGeom>
              <a:avLst/>
              <a:gdLst/>
              <a:ahLst/>
              <a:cxnLst/>
              <a:rect l="0" t="0" r="0" b="0"/>
              <a:pathLst>
                <a:path w="1638698" h="1638698">
                  <a:moveTo>
                    <a:pt x="1508431" y="911093"/>
                  </a:moveTo>
                  <a:lnTo>
                    <a:pt x="1508431" y="858261"/>
                  </a:lnTo>
                  <a:lnTo>
                    <a:pt x="1283247" y="858261"/>
                  </a:lnTo>
                  <a:cubicBezTo>
                    <a:pt x="1274960" y="957580"/>
                    <a:pt x="1235660" y="1047964"/>
                    <a:pt x="1174929" y="1119766"/>
                  </a:cubicBezTo>
                  <a:cubicBezTo>
                    <a:pt x="1199402" y="1144240"/>
                    <a:pt x="1233329" y="1178166"/>
                    <a:pt x="1263565" y="1208402"/>
                  </a:cubicBezTo>
                  <a:cubicBezTo>
                    <a:pt x="1301829" y="1246666"/>
                    <a:pt x="1334202" y="1279039"/>
                    <a:pt x="1334202" y="1279039"/>
                  </a:cubicBezTo>
                  <a:lnTo>
                    <a:pt x="1371560" y="1241681"/>
                  </a:lnTo>
                  <a:lnTo>
                    <a:pt x="1398753" y="1398688"/>
                  </a:lnTo>
                  <a:lnTo>
                    <a:pt x="1241746" y="1371495"/>
                  </a:lnTo>
                  <a:lnTo>
                    <a:pt x="1279104" y="1334137"/>
                  </a:lnTo>
                  <a:lnTo>
                    <a:pt x="1119895" y="1174929"/>
                  </a:lnTo>
                  <a:cubicBezTo>
                    <a:pt x="1048093" y="1235660"/>
                    <a:pt x="957644" y="1275025"/>
                    <a:pt x="858390" y="1283247"/>
                  </a:cubicBezTo>
                  <a:lnTo>
                    <a:pt x="858390" y="1508431"/>
                  </a:lnTo>
                  <a:lnTo>
                    <a:pt x="911222" y="1508431"/>
                  </a:lnTo>
                  <a:lnTo>
                    <a:pt x="819413" y="1638698"/>
                  </a:lnTo>
                  <a:lnTo>
                    <a:pt x="727605" y="1508431"/>
                  </a:lnTo>
                  <a:lnTo>
                    <a:pt x="780437" y="1508431"/>
                  </a:lnTo>
                  <a:lnTo>
                    <a:pt x="780437" y="1283247"/>
                  </a:lnTo>
                  <a:cubicBezTo>
                    <a:pt x="681118" y="1274960"/>
                    <a:pt x="590734" y="1235660"/>
                    <a:pt x="518931" y="1174929"/>
                  </a:cubicBezTo>
                  <a:cubicBezTo>
                    <a:pt x="494458" y="1199402"/>
                    <a:pt x="460531" y="1233329"/>
                    <a:pt x="430295" y="1263565"/>
                  </a:cubicBezTo>
                  <a:cubicBezTo>
                    <a:pt x="392031" y="1301829"/>
                    <a:pt x="359659" y="1334202"/>
                    <a:pt x="359659" y="1334202"/>
                  </a:cubicBezTo>
                  <a:lnTo>
                    <a:pt x="397016" y="1371560"/>
                  </a:lnTo>
                  <a:lnTo>
                    <a:pt x="240010" y="1398753"/>
                  </a:lnTo>
                  <a:lnTo>
                    <a:pt x="267203" y="1241746"/>
                  </a:lnTo>
                  <a:lnTo>
                    <a:pt x="304560" y="1279104"/>
                  </a:lnTo>
                  <a:lnTo>
                    <a:pt x="463769" y="1119895"/>
                  </a:lnTo>
                  <a:cubicBezTo>
                    <a:pt x="403038" y="1048093"/>
                    <a:pt x="363673" y="957644"/>
                    <a:pt x="355450" y="858390"/>
                  </a:cubicBezTo>
                  <a:lnTo>
                    <a:pt x="130267" y="858390"/>
                  </a:lnTo>
                  <a:lnTo>
                    <a:pt x="130267" y="911222"/>
                  </a:lnTo>
                  <a:lnTo>
                    <a:pt x="0" y="819413"/>
                  </a:lnTo>
                  <a:lnTo>
                    <a:pt x="130267" y="727605"/>
                  </a:lnTo>
                  <a:lnTo>
                    <a:pt x="130267" y="780437"/>
                  </a:lnTo>
                  <a:lnTo>
                    <a:pt x="355450" y="780437"/>
                  </a:lnTo>
                  <a:cubicBezTo>
                    <a:pt x="363737" y="681118"/>
                    <a:pt x="403038" y="590734"/>
                    <a:pt x="463769" y="518931"/>
                  </a:cubicBezTo>
                  <a:cubicBezTo>
                    <a:pt x="439295" y="494458"/>
                    <a:pt x="405369" y="460531"/>
                    <a:pt x="375133" y="430295"/>
                  </a:cubicBezTo>
                  <a:cubicBezTo>
                    <a:pt x="336868" y="392031"/>
                    <a:pt x="304496" y="359659"/>
                    <a:pt x="304496" y="359659"/>
                  </a:cubicBezTo>
                  <a:lnTo>
                    <a:pt x="267138" y="397016"/>
                  </a:lnTo>
                  <a:lnTo>
                    <a:pt x="239945" y="240010"/>
                  </a:lnTo>
                  <a:lnTo>
                    <a:pt x="396952" y="267203"/>
                  </a:lnTo>
                  <a:lnTo>
                    <a:pt x="359594" y="304560"/>
                  </a:lnTo>
                  <a:lnTo>
                    <a:pt x="518802" y="463769"/>
                  </a:lnTo>
                  <a:cubicBezTo>
                    <a:pt x="590604" y="403038"/>
                    <a:pt x="681053" y="363673"/>
                    <a:pt x="780307" y="355450"/>
                  </a:cubicBezTo>
                  <a:lnTo>
                    <a:pt x="780307" y="130267"/>
                  </a:lnTo>
                  <a:lnTo>
                    <a:pt x="727475" y="130267"/>
                  </a:lnTo>
                  <a:lnTo>
                    <a:pt x="819284" y="0"/>
                  </a:lnTo>
                  <a:lnTo>
                    <a:pt x="911093" y="130267"/>
                  </a:lnTo>
                  <a:lnTo>
                    <a:pt x="858261" y="130267"/>
                  </a:lnTo>
                  <a:lnTo>
                    <a:pt x="858261" y="355450"/>
                  </a:lnTo>
                  <a:cubicBezTo>
                    <a:pt x="957579" y="363737"/>
                    <a:pt x="1047964" y="403038"/>
                    <a:pt x="1119766" y="463769"/>
                  </a:cubicBezTo>
                  <a:cubicBezTo>
                    <a:pt x="1144240" y="439295"/>
                    <a:pt x="1178166" y="405369"/>
                    <a:pt x="1208402" y="375133"/>
                  </a:cubicBezTo>
                  <a:cubicBezTo>
                    <a:pt x="1246666" y="336868"/>
                    <a:pt x="1279039" y="304496"/>
                    <a:pt x="1279039" y="304496"/>
                  </a:cubicBezTo>
                  <a:lnTo>
                    <a:pt x="1241681" y="267138"/>
                  </a:lnTo>
                  <a:lnTo>
                    <a:pt x="1398688" y="239945"/>
                  </a:lnTo>
                  <a:lnTo>
                    <a:pt x="1371495" y="396952"/>
                  </a:lnTo>
                  <a:lnTo>
                    <a:pt x="1334137" y="359594"/>
                  </a:lnTo>
                  <a:lnTo>
                    <a:pt x="1174929" y="518802"/>
                  </a:lnTo>
                  <a:cubicBezTo>
                    <a:pt x="1235660" y="590604"/>
                    <a:pt x="1275025" y="681053"/>
                    <a:pt x="1283247" y="780307"/>
                  </a:cubicBezTo>
                  <a:lnTo>
                    <a:pt x="1508431" y="780307"/>
                  </a:lnTo>
                  <a:lnTo>
                    <a:pt x="1508431" y="727475"/>
                  </a:lnTo>
                  <a:lnTo>
                    <a:pt x="1638698" y="819284"/>
                  </a:lnTo>
                  <a:close/>
                </a:path>
              </a:pathLst>
            </a:custGeom>
            <a:noFill/>
            <a:ln w="971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017DE8-9E7E-77D2-9D4B-584296E45EB8}"/>
              </a:ext>
            </a:extLst>
          </p:cNvPr>
          <p:cNvGrpSpPr/>
          <p:nvPr/>
        </p:nvGrpSpPr>
        <p:grpSpPr>
          <a:xfrm>
            <a:off x="5707462" y="2297709"/>
            <a:ext cx="404786" cy="404786"/>
            <a:chOff x="2361512" y="1934713"/>
            <a:chExt cx="404786" cy="404786"/>
          </a:xfrm>
        </p:grpSpPr>
        <p:sp>
          <p:nvSpPr>
            <p:cNvPr id="60" name="Rounded Rectangle 4">
              <a:extLst>
                <a:ext uri="{FF2B5EF4-FFF2-40B4-BE49-F238E27FC236}">
                  <a16:creationId xmlns:a16="http://schemas.microsoft.com/office/drawing/2014/main" id="{D68AB61C-9819-4C39-FB8E-AAB2A055F2DB}"/>
                </a:ext>
              </a:extLst>
            </p:cNvPr>
            <p:cNvSpPr/>
            <p:nvPr/>
          </p:nvSpPr>
          <p:spPr>
            <a:xfrm>
              <a:off x="2361512" y="1934713"/>
              <a:ext cx="404786" cy="404786"/>
            </a:xfrm>
            <a:custGeom>
              <a:avLst/>
              <a:gdLst/>
              <a:ahLst/>
              <a:cxnLst/>
              <a:rect l="0" t="0" r="0" b="0"/>
              <a:pathLst>
                <a:path w="404786" h="404786">
                  <a:moveTo>
                    <a:pt x="404786" y="202393"/>
                  </a:moveTo>
                  <a:cubicBezTo>
                    <a:pt x="404786" y="314171"/>
                    <a:pt x="314171" y="404786"/>
                    <a:pt x="202393" y="404786"/>
                  </a:cubicBezTo>
                  <a:cubicBezTo>
                    <a:pt x="90614" y="404786"/>
                    <a:pt x="0" y="314171"/>
                    <a:pt x="0" y="202393"/>
                  </a:cubicBezTo>
                  <a:cubicBezTo>
                    <a:pt x="0" y="90614"/>
                    <a:pt x="90614" y="0"/>
                    <a:pt x="202393" y="0"/>
                  </a:cubicBezTo>
                  <a:cubicBezTo>
                    <a:pt x="314171" y="0"/>
                    <a:pt x="404786" y="90614"/>
                    <a:pt x="404786" y="202393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61" name="Rounded Rectangle 5">
              <a:extLst>
                <a:ext uri="{FF2B5EF4-FFF2-40B4-BE49-F238E27FC236}">
                  <a16:creationId xmlns:a16="http://schemas.microsoft.com/office/drawing/2014/main" id="{EA3AE4F8-6792-2FE9-8ADF-E9DC054C4B9F}"/>
                </a:ext>
              </a:extLst>
            </p:cNvPr>
            <p:cNvSpPr/>
            <p:nvPr/>
          </p:nvSpPr>
          <p:spPr>
            <a:xfrm>
              <a:off x="2361512" y="1934713"/>
              <a:ext cx="404786" cy="404786"/>
            </a:xfrm>
            <a:custGeom>
              <a:avLst/>
              <a:gdLst/>
              <a:ahLst/>
              <a:cxnLst/>
              <a:rect l="0" t="0" r="0" b="0"/>
              <a:pathLst>
                <a:path w="404786" h="404786">
                  <a:moveTo>
                    <a:pt x="404786" y="202393"/>
                  </a:moveTo>
                  <a:cubicBezTo>
                    <a:pt x="404786" y="314171"/>
                    <a:pt x="314171" y="404786"/>
                    <a:pt x="202393" y="404786"/>
                  </a:cubicBezTo>
                  <a:cubicBezTo>
                    <a:pt x="90614" y="404786"/>
                    <a:pt x="0" y="314171"/>
                    <a:pt x="0" y="202393"/>
                  </a:cubicBezTo>
                  <a:cubicBezTo>
                    <a:pt x="0" y="90614"/>
                    <a:pt x="90614" y="0"/>
                    <a:pt x="202393" y="0"/>
                  </a:cubicBezTo>
                  <a:cubicBezTo>
                    <a:pt x="314171" y="0"/>
                    <a:pt x="404786" y="90614"/>
                    <a:pt x="404786" y="202393"/>
                  </a:cubicBezTo>
                  <a:close/>
                </a:path>
              </a:pathLst>
            </a:custGeom>
            <a:noFill/>
            <a:ln w="971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ABE40D2-867E-4952-BD73-4BEB9ECADDC0}"/>
              </a:ext>
            </a:extLst>
          </p:cNvPr>
          <p:cNvGrpSpPr/>
          <p:nvPr/>
        </p:nvGrpSpPr>
        <p:grpSpPr>
          <a:xfrm>
            <a:off x="6503697" y="2627514"/>
            <a:ext cx="404786" cy="404786"/>
            <a:chOff x="3157747" y="2264518"/>
            <a:chExt cx="404786" cy="404786"/>
          </a:xfrm>
        </p:grpSpPr>
        <p:sp>
          <p:nvSpPr>
            <p:cNvPr id="63" name="Rounded Rectangle 7">
              <a:extLst>
                <a:ext uri="{FF2B5EF4-FFF2-40B4-BE49-F238E27FC236}">
                  <a16:creationId xmlns:a16="http://schemas.microsoft.com/office/drawing/2014/main" id="{5F906118-7F40-954A-98D0-15909DC1B7E3}"/>
                </a:ext>
              </a:extLst>
            </p:cNvPr>
            <p:cNvSpPr/>
            <p:nvPr/>
          </p:nvSpPr>
          <p:spPr>
            <a:xfrm>
              <a:off x="3157747" y="2264518"/>
              <a:ext cx="404786" cy="404786"/>
            </a:xfrm>
            <a:custGeom>
              <a:avLst/>
              <a:gdLst/>
              <a:ahLst/>
              <a:cxnLst/>
              <a:rect l="0" t="0" r="0" b="0"/>
              <a:pathLst>
                <a:path w="404786" h="404786">
                  <a:moveTo>
                    <a:pt x="404786" y="202393"/>
                  </a:moveTo>
                  <a:cubicBezTo>
                    <a:pt x="404786" y="314171"/>
                    <a:pt x="314171" y="404786"/>
                    <a:pt x="202393" y="404786"/>
                  </a:cubicBezTo>
                  <a:cubicBezTo>
                    <a:pt x="90614" y="404786"/>
                    <a:pt x="0" y="314171"/>
                    <a:pt x="0" y="202393"/>
                  </a:cubicBezTo>
                  <a:cubicBezTo>
                    <a:pt x="0" y="90614"/>
                    <a:pt x="90614" y="0"/>
                    <a:pt x="202393" y="0"/>
                  </a:cubicBezTo>
                  <a:cubicBezTo>
                    <a:pt x="314171" y="0"/>
                    <a:pt x="404786" y="90614"/>
                    <a:pt x="404786" y="202393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64" name="Rounded Rectangle 8">
              <a:extLst>
                <a:ext uri="{FF2B5EF4-FFF2-40B4-BE49-F238E27FC236}">
                  <a16:creationId xmlns:a16="http://schemas.microsoft.com/office/drawing/2014/main" id="{6356431E-6E93-0C7D-6E8C-8CF7E552E4ED}"/>
                </a:ext>
              </a:extLst>
            </p:cNvPr>
            <p:cNvSpPr/>
            <p:nvPr/>
          </p:nvSpPr>
          <p:spPr>
            <a:xfrm>
              <a:off x="3157747" y="2264518"/>
              <a:ext cx="404786" cy="404786"/>
            </a:xfrm>
            <a:custGeom>
              <a:avLst/>
              <a:gdLst/>
              <a:ahLst/>
              <a:cxnLst/>
              <a:rect l="0" t="0" r="0" b="0"/>
              <a:pathLst>
                <a:path w="404786" h="404786">
                  <a:moveTo>
                    <a:pt x="404786" y="202393"/>
                  </a:moveTo>
                  <a:cubicBezTo>
                    <a:pt x="404786" y="314171"/>
                    <a:pt x="314171" y="404786"/>
                    <a:pt x="202393" y="404786"/>
                  </a:cubicBezTo>
                  <a:cubicBezTo>
                    <a:pt x="90614" y="404786"/>
                    <a:pt x="0" y="314171"/>
                    <a:pt x="0" y="202393"/>
                  </a:cubicBezTo>
                  <a:cubicBezTo>
                    <a:pt x="0" y="90614"/>
                    <a:pt x="90614" y="0"/>
                    <a:pt x="202393" y="0"/>
                  </a:cubicBezTo>
                  <a:cubicBezTo>
                    <a:pt x="314171" y="0"/>
                    <a:pt x="404786" y="90614"/>
                    <a:pt x="404786" y="202393"/>
                  </a:cubicBezTo>
                  <a:close/>
                </a:path>
              </a:pathLst>
            </a:custGeom>
            <a:noFill/>
            <a:ln w="971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69D9EA6-35AC-E120-FBD8-0C26ECB99314}"/>
              </a:ext>
            </a:extLst>
          </p:cNvPr>
          <p:cNvGrpSpPr/>
          <p:nvPr/>
        </p:nvGrpSpPr>
        <p:grpSpPr>
          <a:xfrm>
            <a:off x="6833509" y="3423755"/>
            <a:ext cx="404786" cy="404786"/>
            <a:chOff x="3487559" y="3060759"/>
            <a:chExt cx="404786" cy="404786"/>
          </a:xfrm>
        </p:grpSpPr>
        <p:sp>
          <p:nvSpPr>
            <p:cNvPr id="66" name="Rounded Rectangle 10">
              <a:extLst>
                <a:ext uri="{FF2B5EF4-FFF2-40B4-BE49-F238E27FC236}">
                  <a16:creationId xmlns:a16="http://schemas.microsoft.com/office/drawing/2014/main" id="{8F059859-FFBC-6476-AB8A-8277E68CF165}"/>
                </a:ext>
              </a:extLst>
            </p:cNvPr>
            <p:cNvSpPr/>
            <p:nvPr/>
          </p:nvSpPr>
          <p:spPr>
            <a:xfrm>
              <a:off x="3487559" y="3060759"/>
              <a:ext cx="404786" cy="404786"/>
            </a:xfrm>
            <a:custGeom>
              <a:avLst/>
              <a:gdLst/>
              <a:ahLst/>
              <a:cxnLst/>
              <a:rect l="0" t="0" r="0" b="0"/>
              <a:pathLst>
                <a:path w="404786" h="404786">
                  <a:moveTo>
                    <a:pt x="404786" y="202393"/>
                  </a:moveTo>
                  <a:cubicBezTo>
                    <a:pt x="404786" y="314171"/>
                    <a:pt x="314171" y="404786"/>
                    <a:pt x="202393" y="404786"/>
                  </a:cubicBezTo>
                  <a:cubicBezTo>
                    <a:pt x="90614" y="404786"/>
                    <a:pt x="0" y="314171"/>
                    <a:pt x="0" y="202393"/>
                  </a:cubicBezTo>
                  <a:cubicBezTo>
                    <a:pt x="0" y="90614"/>
                    <a:pt x="90614" y="0"/>
                    <a:pt x="202393" y="0"/>
                  </a:cubicBezTo>
                  <a:cubicBezTo>
                    <a:pt x="314171" y="0"/>
                    <a:pt x="404786" y="90614"/>
                    <a:pt x="404786" y="202393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67" name="Rounded Rectangle 11">
              <a:extLst>
                <a:ext uri="{FF2B5EF4-FFF2-40B4-BE49-F238E27FC236}">
                  <a16:creationId xmlns:a16="http://schemas.microsoft.com/office/drawing/2014/main" id="{3362B391-21EC-766C-CE15-9EACE6E28CF1}"/>
                </a:ext>
              </a:extLst>
            </p:cNvPr>
            <p:cNvSpPr/>
            <p:nvPr/>
          </p:nvSpPr>
          <p:spPr>
            <a:xfrm>
              <a:off x="3487559" y="3060759"/>
              <a:ext cx="404786" cy="404786"/>
            </a:xfrm>
            <a:custGeom>
              <a:avLst/>
              <a:gdLst/>
              <a:ahLst/>
              <a:cxnLst/>
              <a:rect l="0" t="0" r="0" b="0"/>
              <a:pathLst>
                <a:path w="404786" h="404786">
                  <a:moveTo>
                    <a:pt x="404786" y="202393"/>
                  </a:moveTo>
                  <a:cubicBezTo>
                    <a:pt x="404786" y="314171"/>
                    <a:pt x="314171" y="404786"/>
                    <a:pt x="202393" y="404786"/>
                  </a:cubicBezTo>
                  <a:cubicBezTo>
                    <a:pt x="90614" y="404786"/>
                    <a:pt x="0" y="314171"/>
                    <a:pt x="0" y="202393"/>
                  </a:cubicBezTo>
                  <a:cubicBezTo>
                    <a:pt x="0" y="90614"/>
                    <a:pt x="90614" y="0"/>
                    <a:pt x="202393" y="0"/>
                  </a:cubicBezTo>
                  <a:cubicBezTo>
                    <a:pt x="314171" y="0"/>
                    <a:pt x="404786" y="90614"/>
                    <a:pt x="404786" y="202393"/>
                  </a:cubicBezTo>
                  <a:close/>
                </a:path>
              </a:pathLst>
            </a:custGeom>
            <a:noFill/>
            <a:ln w="971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03E0FFA-9C20-5583-5812-DD7B867E31FC}"/>
              </a:ext>
            </a:extLst>
          </p:cNvPr>
          <p:cNvGrpSpPr/>
          <p:nvPr/>
        </p:nvGrpSpPr>
        <p:grpSpPr>
          <a:xfrm>
            <a:off x="6503697" y="4219990"/>
            <a:ext cx="404786" cy="404786"/>
            <a:chOff x="3157747" y="3856994"/>
            <a:chExt cx="404786" cy="404786"/>
          </a:xfrm>
        </p:grpSpPr>
        <p:sp>
          <p:nvSpPr>
            <p:cNvPr id="69" name="Rounded Rectangle 13">
              <a:extLst>
                <a:ext uri="{FF2B5EF4-FFF2-40B4-BE49-F238E27FC236}">
                  <a16:creationId xmlns:a16="http://schemas.microsoft.com/office/drawing/2014/main" id="{8E241D05-B90A-F955-B10D-5121F430D3B0}"/>
                </a:ext>
              </a:extLst>
            </p:cNvPr>
            <p:cNvSpPr/>
            <p:nvPr/>
          </p:nvSpPr>
          <p:spPr>
            <a:xfrm>
              <a:off x="3157747" y="3856994"/>
              <a:ext cx="404786" cy="404786"/>
            </a:xfrm>
            <a:custGeom>
              <a:avLst/>
              <a:gdLst/>
              <a:ahLst/>
              <a:cxnLst/>
              <a:rect l="0" t="0" r="0" b="0"/>
              <a:pathLst>
                <a:path w="404786" h="404786">
                  <a:moveTo>
                    <a:pt x="404786" y="202393"/>
                  </a:moveTo>
                  <a:cubicBezTo>
                    <a:pt x="404786" y="314171"/>
                    <a:pt x="314171" y="404786"/>
                    <a:pt x="202393" y="404786"/>
                  </a:cubicBezTo>
                  <a:cubicBezTo>
                    <a:pt x="90614" y="404786"/>
                    <a:pt x="0" y="314171"/>
                    <a:pt x="0" y="202393"/>
                  </a:cubicBezTo>
                  <a:cubicBezTo>
                    <a:pt x="0" y="90614"/>
                    <a:pt x="90614" y="0"/>
                    <a:pt x="202393" y="0"/>
                  </a:cubicBezTo>
                  <a:cubicBezTo>
                    <a:pt x="314171" y="0"/>
                    <a:pt x="404786" y="90614"/>
                    <a:pt x="404786" y="202393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70" name="Rounded Rectangle 14">
              <a:extLst>
                <a:ext uri="{FF2B5EF4-FFF2-40B4-BE49-F238E27FC236}">
                  <a16:creationId xmlns:a16="http://schemas.microsoft.com/office/drawing/2014/main" id="{A6CBEFB2-93D8-48B9-982C-E1EF9EB4F674}"/>
                </a:ext>
              </a:extLst>
            </p:cNvPr>
            <p:cNvSpPr/>
            <p:nvPr/>
          </p:nvSpPr>
          <p:spPr>
            <a:xfrm>
              <a:off x="3157747" y="3856994"/>
              <a:ext cx="404786" cy="404786"/>
            </a:xfrm>
            <a:custGeom>
              <a:avLst/>
              <a:gdLst/>
              <a:ahLst/>
              <a:cxnLst/>
              <a:rect l="0" t="0" r="0" b="0"/>
              <a:pathLst>
                <a:path w="404786" h="404786">
                  <a:moveTo>
                    <a:pt x="404786" y="202393"/>
                  </a:moveTo>
                  <a:cubicBezTo>
                    <a:pt x="404786" y="314171"/>
                    <a:pt x="314171" y="404786"/>
                    <a:pt x="202393" y="404786"/>
                  </a:cubicBezTo>
                  <a:cubicBezTo>
                    <a:pt x="90614" y="404786"/>
                    <a:pt x="0" y="314171"/>
                    <a:pt x="0" y="202393"/>
                  </a:cubicBezTo>
                  <a:cubicBezTo>
                    <a:pt x="0" y="90614"/>
                    <a:pt x="90614" y="0"/>
                    <a:pt x="202393" y="0"/>
                  </a:cubicBezTo>
                  <a:cubicBezTo>
                    <a:pt x="314171" y="0"/>
                    <a:pt x="404786" y="90614"/>
                    <a:pt x="404786" y="202393"/>
                  </a:cubicBezTo>
                  <a:close/>
                </a:path>
              </a:pathLst>
            </a:custGeom>
            <a:noFill/>
            <a:ln w="971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1F878EB-C53E-5671-E073-968921160E8E}"/>
              </a:ext>
            </a:extLst>
          </p:cNvPr>
          <p:cNvGrpSpPr/>
          <p:nvPr/>
        </p:nvGrpSpPr>
        <p:grpSpPr>
          <a:xfrm>
            <a:off x="5707462" y="4549802"/>
            <a:ext cx="404786" cy="404786"/>
            <a:chOff x="2361512" y="4186806"/>
            <a:chExt cx="404786" cy="404786"/>
          </a:xfrm>
        </p:grpSpPr>
        <p:sp>
          <p:nvSpPr>
            <p:cNvPr id="72" name="Rounded Rectangle 16">
              <a:extLst>
                <a:ext uri="{FF2B5EF4-FFF2-40B4-BE49-F238E27FC236}">
                  <a16:creationId xmlns:a16="http://schemas.microsoft.com/office/drawing/2014/main" id="{380643C4-4654-95E8-4778-8233BF4187D7}"/>
                </a:ext>
              </a:extLst>
            </p:cNvPr>
            <p:cNvSpPr/>
            <p:nvPr/>
          </p:nvSpPr>
          <p:spPr>
            <a:xfrm>
              <a:off x="2361512" y="4186806"/>
              <a:ext cx="404786" cy="404786"/>
            </a:xfrm>
            <a:custGeom>
              <a:avLst/>
              <a:gdLst/>
              <a:ahLst/>
              <a:cxnLst/>
              <a:rect l="0" t="0" r="0" b="0"/>
              <a:pathLst>
                <a:path w="404786" h="404786">
                  <a:moveTo>
                    <a:pt x="404786" y="202393"/>
                  </a:moveTo>
                  <a:cubicBezTo>
                    <a:pt x="404786" y="314171"/>
                    <a:pt x="314171" y="404786"/>
                    <a:pt x="202393" y="404786"/>
                  </a:cubicBezTo>
                  <a:cubicBezTo>
                    <a:pt x="90614" y="404786"/>
                    <a:pt x="0" y="314171"/>
                    <a:pt x="0" y="202393"/>
                  </a:cubicBezTo>
                  <a:cubicBezTo>
                    <a:pt x="0" y="90614"/>
                    <a:pt x="90614" y="0"/>
                    <a:pt x="202393" y="0"/>
                  </a:cubicBezTo>
                  <a:cubicBezTo>
                    <a:pt x="314171" y="0"/>
                    <a:pt x="404786" y="90614"/>
                    <a:pt x="404786" y="202393"/>
                  </a:cubicBez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73" name="Rounded Rectangle 17">
              <a:extLst>
                <a:ext uri="{FF2B5EF4-FFF2-40B4-BE49-F238E27FC236}">
                  <a16:creationId xmlns:a16="http://schemas.microsoft.com/office/drawing/2014/main" id="{D29229A1-905B-D243-B978-9FE543968815}"/>
                </a:ext>
              </a:extLst>
            </p:cNvPr>
            <p:cNvSpPr/>
            <p:nvPr/>
          </p:nvSpPr>
          <p:spPr>
            <a:xfrm>
              <a:off x="2361512" y="4186806"/>
              <a:ext cx="404786" cy="404786"/>
            </a:xfrm>
            <a:custGeom>
              <a:avLst/>
              <a:gdLst/>
              <a:ahLst/>
              <a:cxnLst/>
              <a:rect l="0" t="0" r="0" b="0"/>
              <a:pathLst>
                <a:path w="404786" h="404786">
                  <a:moveTo>
                    <a:pt x="404786" y="202393"/>
                  </a:moveTo>
                  <a:cubicBezTo>
                    <a:pt x="404786" y="314171"/>
                    <a:pt x="314171" y="404786"/>
                    <a:pt x="202393" y="404786"/>
                  </a:cubicBezTo>
                  <a:cubicBezTo>
                    <a:pt x="90614" y="404786"/>
                    <a:pt x="0" y="314171"/>
                    <a:pt x="0" y="202393"/>
                  </a:cubicBezTo>
                  <a:cubicBezTo>
                    <a:pt x="0" y="90614"/>
                    <a:pt x="90614" y="0"/>
                    <a:pt x="202393" y="0"/>
                  </a:cubicBezTo>
                  <a:cubicBezTo>
                    <a:pt x="314171" y="0"/>
                    <a:pt x="404786" y="90614"/>
                    <a:pt x="404786" y="202393"/>
                  </a:cubicBezTo>
                  <a:close/>
                </a:path>
              </a:pathLst>
            </a:custGeom>
            <a:noFill/>
            <a:ln w="971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364FB49-CD39-2C84-EB86-D259828A0D9A}"/>
              </a:ext>
            </a:extLst>
          </p:cNvPr>
          <p:cNvGrpSpPr/>
          <p:nvPr/>
        </p:nvGrpSpPr>
        <p:grpSpPr>
          <a:xfrm>
            <a:off x="4911227" y="4219990"/>
            <a:ext cx="404786" cy="404786"/>
            <a:chOff x="1565277" y="3856994"/>
            <a:chExt cx="404786" cy="404786"/>
          </a:xfrm>
        </p:grpSpPr>
        <p:sp>
          <p:nvSpPr>
            <p:cNvPr id="75" name="Rounded Rectangle 19">
              <a:extLst>
                <a:ext uri="{FF2B5EF4-FFF2-40B4-BE49-F238E27FC236}">
                  <a16:creationId xmlns:a16="http://schemas.microsoft.com/office/drawing/2014/main" id="{522A4628-7507-BDB6-0C60-D075F611B0FE}"/>
                </a:ext>
              </a:extLst>
            </p:cNvPr>
            <p:cNvSpPr/>
            <p:nvPr/>
          </p:nvSpPr>
          <p:spPr>
            <a:xfrm>
              <a:off x="1565277" y="3856994"/>
              <a:ext cx="404786" cy="404786"/>
            </a:xfrm>
            <a:custGeom>
              <a:avLst/>
              <a:gdLst/>
              <a:ahLst/>
              <a:cxnLst/>
              <a:rect l="0" t="0" r="0" b="0"/>
              <a:pathLst>
                <a:path w="404786" h="404786">
                  <a:moveTo>
                    <a:pt x="404786" y="202393"/>
                  </a:moveTo>
                  <a:cubicBezTo>
                    <a:pt x="404786" y="314171"/>
                    <a:pt x="314171" y="404786"/>
                    <a:pt x="202393" y="404786"/>
                  </a:cubicBezTo>
                  <a:cubicBezTo>
                    <a:pt x="90614" y="404786"/>
                    <a:pt x="0" y="314171"/>
                    <a:pt x="0" y="202393"/>
                  </a:cubicBezTo>
                  <a:cubicBezTo>
                    <a:pt x="0" y="90614"/>
                    <a:pt x="90614" y="0"/>
                    <a:pt x="202393" y="0"/>
                  </a:cubicBezTo>
                  <a:cubicBezTo>
                    <a:pt x="314171" y="0"/>
                    <a:pt x="404786" y="90614"/>
                    <a:pt x="404786" y="202393"/>
                  </a:cubicBezTo>
                  <a:close/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76" name="Rounded Rectangle 20">
              <a:extLst>
                <a:ext uri="{FF2B5EF4-FFF2-40B4-BE49-F238E27FC236}">
                  <a16:creationId xmlns:a16="http://schemas.microsoft.com/office/drawing/2014/main" id="{58C71D87-A2A1-F04A-9036-060E50A1D46C}"/>
                </a:ext>
              </a:extLst>
            </p:cNvPr>
            <p:cNvSpPr/>
            <p:nvPr/>
          </p:nvSpPr>
          <p:spPr>
            <a:xfrm>
              <a:off x="1565277" y="3856994"/>
              <a:ext cx="404786" cy="404786"/>
            </a:xfrm>
            <a:custGeom>
              <a:avLst/>
              <a:gdLst/>
              <a:ahLst/>
              <a:cxnLst/>
              <a:rect l="0" t="0" r="0" b="0"/>
              <a:pathLst>
                <a:path w="404786" h="404786">
                  <a:moveTo>
                    <a:pt x="404786" y="202393"/>
                  </a:moveTo>
                  <a:cubicBezTo>
                    <a:pt x="404786" y="314171"/>
                    <a:pt x="314171" y="404786"/>
                    <a:pt x="202393" y="404786"/>
                  </a:cubicBezTo>
                  <a:cubicBezTo>
                    <a:pt x="90614" y="404786"/>
                    <a:pt x="0" y="314171"/>
                    <a:pt x="0" y="202393"/>
                  </a:cubicBezTo>
                  <a:cubicBezTo>
                    <a:pt x="0" y="90614"/>
                    <a:pt x="90614" y="0"/>
                    <a:pt x="202393" y="0"/>
                  </a:cubicBezTo>
                  <a:cubicBezTo>
                    <a:pt x="314171" y="0"/>
                    <a:pt x="404786" y="90614"/>
                    <a:pt x="404786" y="202393"/>
                  </a:cubicBezTo>
                  <a:close/>
                </a:path>
              </a:pathLst>
            </a:custGeom>
            <a:noFill/>
            <a:ln w="971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DA3FA16-2A46-A4AD-5D07-5C2BF1424E84}"/>
              </a:ext>
            </a:extLst>
          </p:cNvPr>
          <p:cNvGrpSpPr/>
          <p:nvPr/>
        </p:nvGrpSpPr>
        <p:grpSpPr>
          <a:xfrm>
            <a:off x="4581416" y="3423755"/>
            <a:ext cx="404786" cy="404786"/>
            <a:chOff x="1235466" y="3060759"/>
            <a:chExt cx="404786" cy="404786"/>
          </a:xfrm>
        </p:grpSpPr>
        <p:sp>
          <p:nvSpPr>
            <p:cNvPr id="78" name="Rounded Rectangle 22">
              <a:extLst>
                <a:ext uri="{FF2B5EF4-FFF2-40B4-BE49-F238E27FC236}">
                  <a16:creationId xmlns:a16="http://schemas.microsoft.com/office/drawing/2014/main" id="{272F28E0-D1DA-1F2A-2F13-ABABF3C1F32C}"/>
                </a:ext>
              </a:extLst>
            </p:cNvPr>
            <p:cNvSpPr/>
            <p:nvPr/>
          </p:nvSpPr>
          <p:spPr>
            <a:xfrm>
              <a:off x="1235466" y="3060759"/>
              <a:ext cx="404786" cy="404786"/>
            </a:xfrm>
            <a:custGeom>
              <a:avLst/>
              <a:gdLst/>
              <a:ahLst/>
              <a:cxnLst/>
              <a:rect l="0" t="0" r="0" b="0"/>
              <a:pathLst>
                <a:path w="404786" h="404786">
                  <a:moveTo>
                    <a:pt x="404786" y="202393"/>
                  </a:moveTo>
                  <a:cubicBezTo>
                    <a:pt x="404786" y="314171"/>
                    <a:pt x="314171" y="404786"/>
                    <a:pt x="202393" y="404786"/>
                  </a:cubicBezTo>
                  <a:cubicBezTo>
                    <a:pt x="90614" y="404786"/>
                    <a:pt x="0" y="314171"/>
                    <a:pt x="0" y="202393"/>
                  </a:cubicBezTo>
                  <a:cubicBezTo>
                    <a:pt x="0" y="90614"/>
                    <a:pt x="90614" y="0"/>
                    <a:pt x="202393" y="0"/>
                  </a:cubicBezTo>
                  <a:cubicBezTo>
                    <a:pt x="314171" y="0"/>
                    <a:pt x="404786" y="90614"/>
                    <a:pt x="404786" y="202393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79" name="Rounded Rectangle 23">
              <a:extLst>
                <a:ext uri="{FF2B5EF4-FFF2-40B4-BE49-F238E27FC236}">
                  <a16:creationId xmlns:a16="http://schemas.microsoft.com/office/drawing/2014/main" id="{69211588-433A-D523-6827-CB68030AE288}"/>
                </a:ext>
              </a:extLst>
            </p:cNvPr>
            <p:cNvSpPr/>
            <p:nvPr/>
          </p:nvSpPr>
          <p:spPr>
            <a:xfrm>
              <a:off x="1235466" y="3060759"/>
              <a:ext cx="404786" cy="404786"/>
            </a:xfrm>
            <a:custGeom>
              <a:avLst/>
              <a:gdLst/>
              <a:ahLst/>
              <a:cxnLst/>
              <a:rect l="0" t="0" r="0" b="0"/>
              <a:pathLst>
                <a:path w="404786" h="404786">
                  <a:moveTo>
                    <a:pt x="404786" y="202393"/>
                  </a:moveTo>
                  <a:cubicBezTo>
                    <a:pt x="404786" y="314171"/>
                    <a:pt x="314171" y="404786"/>
                    <a:pt x="202393" y="404786"/>
                  </a:cubicBezTo>
                  <a:cubicBezTo>
                    <a:pt x="90614" y="404786"/>
                    <a:pt x="0" y="314171"/>
                    <a:pt x="0" y="202393"/>
                  </a:cubicBezTo>
                  <a:cubicBezTo>
                    <a:pt x="0" y="90614"/>
                    <a:pt x="90614" y="0"/>
                    <a:pt x="202393" y="0"/>
                  </a:cubicBezTo>
                  <a:cubicBezTo>
                    <a:pt x="314171" y="0"/>
                    <a:pt x="404786" y="90614"/>
                    <a:pt x="404786" y="202393"/>
                  </a:cubicBezTo>
                  <a:close/>
                </a:path>
              </a:pathLst>
            </a:custGeom>
            <a:noFill/>
            <a:ln w="971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29707A1-ADC7-D846-2054-32F901B6BCAF}"/>
              </a:ext>
            </a:extLst>
          </p:cNvPr>
          <p:cNvGrpSpPr/>
          <p:nvPr/>
        </p:nvGrpSpPr>
        <p:grpSpPr>
          <a:xfrm>
            <a:off x="4911227" y="2627514"/>
            <a:ext cx="404786" cy="404786"/>
            <a:chOff x="1565277" y="2264518"/>
            <a:chExt cx="404786" cy="404786"/>
          </a:xfrm>
        </p:grpSpPr>
        <p:sp>
          <p:nvSpPr>
            <p:cNvPr id="81" name="Rounded Rectangle 25">
              <a:extLst>
                <a:ext uri="{FF2B5EF4-FFF2-40B4-BE49-F238E27FC236}">
                  <a16:creationId xmlns:a16="http://schemas.microsoft.com/office/drawing/2014/main" id="{1820BDDD-BD20-0E3E-BE2D-19D3795B08FB}"/>
                </a:ext>
              </a:extLst>
            </p:cNvPr>
            <p:cNvSpPr/>
            <p:nvPr/>
          </p:nvSpPr>
          <p:spPr>
            <a:xfrm>
              <a:off x="1565277" y="2264518"/>
              <a:ext cx="404786" cy="404786"/>
            </a:xfrm>
            <a:custGeom>
              <a:avLst/>
              <a:gdLst/>
              <a:ahLst/>
              <a:cxnLst/>
              <a:rect l="0" t="0" r="0" b="0"/>
              <a:pathLst>
                <a:path w="404786" h="404786">
                  <a:moveTo>
                    <a:pt x="404786" y="202393"/>
                  </a:moveTo>
                  <a:cubicBezTo>
                    <a:pt x="404786" y="314171"/>
                    <a:pt x="314171" y="404786"/>
                    <a:pt x="202393" y="404786"/>
                  </a:cubicBezTo>
                  <a:cubicBezTo>
                    <a:pt x="90614" y="404786"/>
                    <a:pt x="0" y="314171"/>
                    <a:pt x="0" y="202393"/>
                  </a:cubicBezTo>
                  <a:cubicBezTo>
                    <a:pt x="0" y="90614"/>
                    <a:pt x="90614" y="0"/>
                    <a:pt x="202393" y="0"/>
                  </a:cubicBezTo>
                  <a:cubicBezTo>
                    <a:pt x="314171" y="0"/>
                    <a:pt x="404786" y="90614"/>
                    <a:pt x="404786" y="202393"/>
                  </a:cubicBez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  <p:sp>
          <p:nvSpPr>
            <p:cNvPr id="82" name="Rounded Rectangle 26">
              <a:extLst>
                <a:ext uri="{FF2B5EF4-FFF2-40B4-BE49-F238E27FC236}">
                  <a16:creationId xmlns:a16="http://schemas.microsoft.com/office/drawing/2014/main" id="{F878B1F1-EA4E-3C6B-4457-47CA5B79AAE4}"/>
                </a:ext>
              </a:extLst>
            </p:cNvPr>
            <p:cNvSpPr/>
            <p:nvPr/>
          </p:nvSpPr>
          <p:spPr>
            <a:xfrm>
              <a:off x="1565277" y="2264518"/>
              <a:ext cx="404786" cy="404786"/>
            </a:xfrm>
            <a:custGeom>
              <a:avLst/>
              <a:gdLst/>
              <a:ahLst/>
              <a:cxnLst/>
              <a:rect l="0" t="0" r="0" b="0"/>
              <a:pathLst>
                <a:path w="404786" h="404786">
                  <a:moveTo>
                    <a:pt x="404786" y="202393"/>
                  </a:moveTo>
                  <a:cubicBezTo>
                    <a:pt x="404786" y="314171"/>
                    <a:pt x="314171" y="404786"/>
                    <a:pt x="202393" y="404786"/>
                  </a:cubicBezTo>
                  <a:cubicBezTo>
                    <a:pt x="90614" y="404786"/>
                    <a:pt x="0" y="314171"/>
                    <a:pt x="0" y="202393"/>
                  </a:cubicBezTo>
                  <a:cubicBezTo>
                    <a:pt x="0" y="90614"/>
                    <a:pt x="90614" y="0"/>
                    <a:pt x="202393" y="0"/>
                  </a:cubicBezTo>
                  <a:cubicBezTo>
                    <a:pt x="314171" y="0"/>
                    <a:pt x="404786" y="90614"/>
                    <a:pt x="404786" y="202393"/>
                  </a:cubicBezTo>
                  <a:close/>
                </a:path>
              </a:pathLst>
            </a:custGeom>
            <a:noFill/>
            <a:ln w="971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400"/>
            </a:p>
          </p:txBody>
        </p:sp>
      </p:grpSp>
      <p:sp>
        <p:nvSpPr>
          <p:cNvPr id="83" name="Rounded Rectangle 28">
            <a:extLst>
              <a:ext uri="{FF2B5EF4-FFF2-40B4-BE49-F238E27FC236}">
                <a16:creationId xmlns:a16="http://schemas.microsoft.com/office/drawing/2014/main" id="{722DFBC4-1DF5-732D-29A8-0B9AF238BEDB}"/>
              </a:ext>
            </a:extLst>
          </p:cNvPr>
          <p:cNvSpPr/>
          <p:nvPr/>
        </p:nvSpPr>
        <p:spPr>
          <a:xfrm>
            <a:off x="5676773" y="3383867"/>
            <a:ext cx="471603" cy="473920"/>
          </a:xfrm>
          <a:custGeom>
            <a:avLst/>
            <a:gdLst/>
            <a:ahLst/>
            <a:cxnLst/>
            <a:rect l="0" t="0" r="0" b="0"/>
            <a:pathLst>
              <a:path w="471603" h="473920">
                <a:moveTo>
                  <a:pt x="122523" y="17525"/>
                </a:moveTo>
                <a:cubicBezTo>
                  <a:pt x="203032" y="0"/>
                  <a:pt x="282800" y="49976"/>
                  <a:pt x="302152" y="130065"/>
                </a:cubicBezTo>
                <a:cubicBezTo>
                  <a:pt x="338518" y="105077"/>
                  <a:pt x="386786" y="106129"/>
                  <a:pt x="422029" y="132678"/>
                </a:cubicBezTo>
                <a:cubicBezTo>
                  <a:pt x="457273" y="159227"/>
                  <a:pt x="471603" y="205330"/>
                  <a:pt x="457619" y="247180"/>
                </a:cubicBezTo>
                <a:cubicBezTo>
                  <a:pt x="443636" y="289030"/>
                  <a:pt x="404469" y="317258"/>
                  <a:pt x="360345" y="317288"/>
                </a:cubicBezTo>
                <a:lnTo>
                  <a:pt x="233043" y="317249"/>
                </a:lnTo>
                <a:lnTo>
                  <a:pt x="233082" y="315093"/>
                </a:lnTo>
                <a:lnTo>
                  <a:pt x="233082" y="120858"/>
                </a:lnTo>
                <a:cubicBezTo>
                  <a:pt x="233082" y="108427"/>
                  <a:pt x="228809" y="95782"/>
                  <a:pt x="219213" y="86168"/>
                </a:cubicBezTo>
                <a:cubicBezTo>
                  <a:pt x="209579" y="76572"/>
                  <a:pt x="196954" y="72299"/>
                  <a:pt x="184523" y="72299"/>
                </a:cubicBezTo>
                <a:lnTo>
                  <a:pt x="35311" y="72299"/>
                </a:lnTo>
                <a:cubicBezTo>
                  <a:pt x="57103" y="44428"/>
                  <a:pt x="87954" y="25052"/>
                  <a:pt x="122523" y="17525"/>
                </a:cubicBezTo>
                <a:close/>
                <a:moveTo>
                  <a:pt x="173840" y="363652"/>
                </a:moveTo>
                <a:cubicBezTo>
                  <a:pt x="184567" y="363652"/>
                  <a:pt x="193264" y="372348"/>
                  <a:pt x="193264" y="383076"/>
                </a:cubicBezTo>
                <a:lnTo>
                  <a:pt x="193264" y="421923"/>
                </a:lnTo>
                <a:cubicBezTo>
                  <a:pt x="193264" y="432650"/>
                  <a:pt x="184567" y="441346"/>
                  <a:pt x="173840" y="441346"/>
                </a:cubicBezTo>
                <a:cubicBezTo>
                  <a:pt x="163113" y="441346"/>
                  <a:pt x="154417" y="432650"/>
                  <a:pt x="154417" y="421923"/>
                </a:cubicBezTo>
                <a:lnTo>
                  <a:pt x="154417" y="383076"/>
                </a:lnTo>
                <a:cubicBezTo>
                  <a:pt x="154417" y="372348"/>
                  <a:pt x="163113" y="363652"/>
                  <a:pt x="173840" y="363652"/>
                </a:cubicBezTo>
                <a:close/>
                <a:moveTo>
                  <a:pt x="241822" y="363652"/>
                </a:moveTo>
                <a:cubicBezTo>
                  <a:pt x="252550" y="363652"/>
                  <a:pt x="261246" y="372348"/>
                  <a:pt x="261246" y="383076"/>
                </a:cubicBezTo>
                <a:lnTo>
                  <a:pt x="261246" y="454496"/>
                </a:lnTo>
                <a:cubicBezTo>
                  <a:pt x="261246" y="465223"/>
                  <a:pt x="252550" y="473920"/>
                  <a:pt x="241822" y="473920"/>
                </a:cubicBezTo>
                <a:cubicBezTo>
                  <a:pt x="231095" y="473920"/>
                  <a:pt x="222399" y="465223"/>
                  <a:pt x="222399" y="454496"/>
                </a:cubicBezTo>
                <a:lnTo>
                  <a:pt x="222399" y="383076"/>
                </a:lnTo>
                <a:cubicBezTo>
                  <a:pt x="222399" y="372348"/>
                  <a:pt x="231095" y="363652"/>
                  <a:pt x="241822" y="363652"/>
                </a:cubicBezTo>
                <a:close/>
                <a:moveTo>
                  <a:pt x="329228" y="421923"/>
                </a:moveTo>
                <a:cubicBezTo>
                  <a:pt x="329228" y="432650"/>
                  <a:pt x="320532" y="441346"/>
                  <a:pt x="309805" y="441346"/>
                </a:cubicBezTo>
                <a:cubicBezTo>
                  <a:pt x="299078" y="441346"/>
                  <a:pt x="290381" y="432650"/>
                  <a:pt x="290381" y="421923"/>
                </a:cubicBezTo>
                <a:lnTo>
                  <a:pt x="290381" y="383076"/>
                </a:lnTo>
                <a:cubicBezTo>
                  <a:pt x="290381" y="372348"/>
                  <a:pt x="299078" y="363652"/>
                  <a:pt x="309805" y="363652"/>
                </a:cubicBezTo>
                <a:cubicBezTo>
                  <a:pt x="320532" y="363652"/>
                  <a:pt x="329228" y="372348"/>
                  <a:pt x="329228" y="383076"/>
                </a:cubicBezTo>
                <a:close/>
                <a:moveTo>
                  <a:pt x="203947" y="315093"/>
                </a:moveTo>
                <a:cubicBezTo>
                  <a:pt x="203947" y="326747"/>
                  <a:pt x="196177" y="334517"/>
                  <a:pt x="184523" y="334517"/>
                </a:cubicBezTo>
                <a:lnTo>
                  <a:pt x="19423" y="334517"/>
                </a:lnTo>
                <a:cubicBezTo>
                  <a:pt x="7769" y="334517"/>
                  <a:pt x="0" y="326747"/>
                  <a:pt x="0" y="315093"/>
                </a:cubicBezTo>
                <a:lnTo>
                  <a:pt x="0" y="232543"/>
                </a:lnTo>
                <a:lnTo>
                  <a:pt x="203947" y="232543"/>
                </a:lnTo>
                <a:close/>
                <a:moveTo>
                  <a:pt x="203947" y="203408"/>
                </a:moveTo>
                <a:lnTo>
                  <a:pt x="0" y="203408"/>
                </a:lnTo>
                <a:lnTo>
                  <a:pt x="0" y="120858"/>
                </a:lnTo>
                <a:cubicBezTo>
                  <a:pt x="0" y="109204"/>
                  <a:pt x="7769" y="101435"/>
                  <a:pt x="19423" y="101435"/>
                </a:cubicBezTo>
                <a:lnTo>
                  <a:pt x="184523" y="101435"/>
                </a:lnTo>
                <a:cubicBezTo>
                  <a:pt x="196177" y="101435"/>
                  <a:pt x="203947" y="109204"/>
                  <a:pt x="203947" y="120858"/>
                </a:cubicBezTo>
                <a:close/>
                <a:moveTo>
                  <a:pt x="111063" y="138378"/>
                </a:moveTo>
                <a:cubicBezTo>
                  <a:pt x="103018" y="138378"/>
                  <a:pt x="96496" y="144900"/>
                  <a:pt x="96496" y="152946"/>
                </a:cubicBezTo>
                <a:cubicBezTo>
                  <a:pt x="96496" y="160991"/>
                  <a:pt x="103018" y="167513"/>
                  <a:pt x="111063" y="167513"/>
                </a:cubicBezTo>
                <a:lnTo>
                  <a:pt x="153115" y="167513"/>
                </a:lnTo>
                <a:cubicBezTo>
                  <a:pt x="161161" y="167513"/>
                  <a:pt x="167683" y="160991"/>
                  <a:pt x="167683" y="152946"/>
                </a:cubicBezTo>
                <a:cubicBezTo>
                  <a:pt x="167683" y="144900"/>
                  <a:pt x="161161" y="138378"/>
                  <a:pt x="153115" y="138378"/>
                </a:cubicBezTo>
                <a:close/>
                <a:moveTo>
                  <a:pt x="96496" y="283006"/>
                </a:moveTo>
                <a:cubicBezTo>
                  <a:pt x="96496" y="291051"/>
                  <a:pt x="103018" y="297573"/>
                  <a:pt x="111063" y="297573"/>
                </a:cubicBezTo>
                <a:lnTo>
                  <a:pt x="153115" y="297573"/>
                </a:lnTo>
                <a:cubicBezTo>
                  <a:pt x="161161" y="297573"/>
                  <a:pt x="167683" y="291051"/>
                  <a:pt x="167683" y="283006"/>
                </a:cubicBezTo>
                <a:cubicBezTo>
                  <a:pt x="167683" y="274960"/>
                  <a:pt x="161161" y="268438"/>
                  <a:pt x="153115" y="268438"/>
                </a:cubicBezTo>
                <a:lnTo>
                  <a:pt x="111063" y="268438"/>
                </a:lnTo>
                <a:cubicBezTo>
                  <a:pt x="103018" y="268438"/>
                  <a:pt x="96496" y="274960"/>
                  <a:pt x="96496" y="283006"/>
                </a:cubicBezTo>
                <a:close/>
                <a:moveTo>
                  <a:pt x="52161" y="133245"/>
                </a:moveTo>
                <a:cubicBezTo>
                  <a:pt x="41280" y="133245"/>
                  <a:pt x="32458" y="142064"/>
                  <a:pt x="32456" y="152946"/>
                </a:cubicBezTo>
                <a:cubicBezTo>
                  <a:pt x="32454" y="163830"/>
                  <a:pt x="41277" y="172655"/>
                  <a:pt x="52161" y="172655"/>
                </a:cubicBezTo>
                <a:cubicBezTo>
                  <a:pt x="63046" y="172655"/>
                  <a:pt x="71869" y="163830"/>
                  <a:pt x="71867" y="152946"/>
                </a:cubicBezTo>
                <a:cubicBezTo>
                  <a:pt x="71864" y="142064"/>
                  <a:pt x="63043" y="133245"/>
                  <a:pt x="52161" y="133245"/>
                </a:cubicBezTo>
                <a:close/>
                <a:moveTo>
                  <a:pt x="52152" y="302701"/>
                </a:moveTo>
                <a:cubicBezTo>
                  <a:pt x="63029" y="302701"/>
                  <a:pt x="71847" y="293883"/>
                  <a:pt x="71847" y="283006"/>
                </a:cubicBezTo>
                <a:cubicBezTo>
                  <a:pt x="71847" y="272128"/>
                  <a:pt x="63029" y="263310"/>
                  <a:pt x="52152" y="263310"/>
                </a:cubicBezTo>
                <a:cubicBezTo>
                  <a:pt x="41270" y="263313"/>
                  <a:pt x="32451" y="272134"/>
                  <a:pt x="32451" y="283015"/>
                </a:cubicBezTo>
                <a:cubicBezTo>
                  <a:pt x="32451" y="293897"/>
                  <a:pt x="41270" y="302718"/>
                  <a:pt x="52152" y="302721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4" name="Rounded Rectangle 29">
            <a:extLst>
              <a:ext uri="{FF2B5EF4-FFF2-40B4-BE49-F238E27FC236}">
                <a16:creationId xmlns:a16="http://schemas.microsoft.com/office/drawing/2014/main" id="{B5EF6532-6B48-41AB-2F88-BDBC3BA8704D}"/>
              </a:ext>
            </a:extLst>
          </p:cNvPr>
          <p:cNvSpPr/>
          <p:nvPr/>
        </p:nvSpPr>
        <p:spPr>
          <a:xfrm>
            <a:off x="5795966" y="4639396"/>
            <a:ext cx="227779" cy="227166"/>
          </a:xfrm>
          <a:custGeom>
            <a:avLst/>
            <a:gdLst/>
            <a:ahLst/>
            <a:cxnLst/>
            <a:rect l="0" t="0" r="0" b="0"/>
            <a:pathLst>
              <a:path w="227779" h="227166">
                <a:moveTo>
                  <a:pt x="0" y="23686"/>
                </a:moveTo>
                <a:cubicBezTo>
                  <a:pt x="16" y="10607"/>
                  <a:pt x="10617" y="10"/>
                  <a:pt x="23696" y="0"/>
                </a:cubicBezTo>
                <a:lnTo>
                  <a:pt x="204083" y="0"/>
                </a:lnTo>
                <a:cubicBezTo>
                  <a:pt x="217165" y="10"/>
                  <a:pt x="227768" y="10613"/>
                  <a:pt x="227779" y="23696"/>
                </a:cubicBezTo>
                <a:lnTo>
                  <a:pt x="227779" y="71575"/>
                </a:lnTo>
                <a:cubicBezTo>
                  <a:pt x="227706" y="139266"/>
                  <a:pt x="186205" y="200012"/>
                  <a:pt x="123174" y="224691"/>
                </a:cubicBezTo>
                <a:cubicBezTo>
                  <a:pt x="122940" y="224814"/>
                  <a:pt x="122700" y="224924"/>
                  <a:pt x="122455" y="225021"/>
                </a:cubicBezTo>
                <a:cubicBezTo>
                  <a:pt x="116956" y="227166"/>
                  <a:pt x="110852" y="227166"/>
                  <a:pt x="105353" y="225021"/>
                </a:cubicBezTo>
                <a:cubicBezTo>
                  <a:pt x="41936" y="200524"/>
                  <a:pt x="87" y="139579"/>
                  <a:pt x="0" y="71595"/>
                </a:cubicBezTo>
                <a:close/>
                <a:moveTo>
                  <a:pt x="88542" y="118794"/>
                </a:moveTo>
                <a:cubicBezTo>
                  <a:pt x="103323" y="104003"/>
                  <a:pt x="126068" y="104459"/>
                  <a:pt x="138936" y="118493"/>
                </a:cubicBezTo>
                <a:cubicBezTo>
                  <a:pt x="142562" y="122446"/>
                  <a:pt x="148706" y="122711"/>
                  <a:pt x="152659" y="119085"/>
                </a:cubicBezTo>
                <a:cubicBezTo>
                  <a:pt x="156612" y="115459"/>
                  <a:pt x="156877" y="109315"/>
                  <a:pt x="153251" y="105362"/>
                </a:cubicBezTo>
                <a:cubicBezTo>
                  <a:pt x="132371" y="82588"/>
                  <a:pt x="96826" y="83025"/>
                  <a:pt x="74809" y="105061"/>
                </a:cubicBezTo>
                <a:cubicBezTo>
                  <a:pt x="72285" y="107500"/>
                  <a:pt x="71272" y="111111"/>
                  <a:pt x="72161" y="114506"/>
                </a:cubicBezTo>
                <a:cubicBezTo>
                  <a:pt x="73050" y="117902"/>
                  <a:pt x="75701" y="120553"/>
                  <a:pt x="79097" y="121442"/>
                </a:cubicBezTo>
                <a:cubicBezTo>
                  <a:pt x="82492" y="122331"/>
                  <a:pt x="86103" y="121318"/>
                  <a:pt x="88542" y="118794"/>
                </a:cubicBezTo>
                <a:close/>
                <a:moveTo>
                  <a:pt x="186087" y="86434"/>
                </a:moveTo>
                <a:cubicBezTo>
                  <a:pt x="189798" y="82562"/>
                  <a:pt x="189668" y="76413"/>
                  <a:pt x="185795" y="72702"/>
                </a:cubicBezTo>
                <a:cubicBezTo>
                  <a:pt x="145307" y="33903"/>
                  <a:pt x="80986" y="33699"/>
                  <a:pt x="41828" y="72847"/>
                </a:cubicBezTo>
                <a:cubicBezTo>
                  <a:pt x="38036" y="76642"/>
                  <a:pt x="38038" y="82793"/>
                  <a:pt x="41833" y="86585"/>
                </a:cubicBezTo>
                <a:cubicBezTo>
                  <a:pt x="45628" y="90377"/>
                  <a:pt x="51778" y="90375"/>
                  <a:pt x="55570" y="86580"/>
                </a:cubicBezTo>
                <a:cubicBezTo>
                  <a:pt x="86978" y="55172"/>
                  <a:pt x="139218" y="54968"/>
                  <a:pt x="172354" y="86726"/>
                </a:cubicBezTo>
                <a:cubicBezTo>
                  <a:pt x="176227" y="90437"/>
                  <a:pt x="182375" y="90307"/>
                  <a:pt x="186087" y="86434"/>
                </a:cubicBezTo>
                <a:close/>
                <a:moveTo>
                  <a:pt x="113889" y="164420"/>
                </a:moveTo>
                <a:cubicBezTo>
                  <a:pt x="122552" y="164420"/>
                  <a:pt x="129575" y="157398"/>
                  <a:pt x="129575" y="148735"/>
                </a:cubicBezTo>
                <a:cubicBezTo>
                  <a:pt x="129575" y="140072"/>
                  <a:pt x="122552" y="133050"/>
                  <a:pt x="113889" y="133051"/>
                </a:cubicBezTo>
                <a:cubicBezTo>
                  <a:pt x="105228" y="133051"/>
                  <a:pt x="98206" y="140073"/>
                  <a:pt x="98206" y="148735"/>
                </a:cubicBezTo>
                <a:cubicBezTo>
                  <a:pt x="98206" y="157397"/>
                  <a:pt x="105228" y="164419"/>
                  <a:pt x="113889" y="16442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5" name="Rounded Rectangle 30">
            <a:extLst>
              <a:ext uri="{FF2B5EF4-FFF2-40B4-BE49-F238E27FC236}">
                <a16:creationId xmlns:a16="http://schemas.microsoft.com/office/drawing/2014/main" id="{9EC5CB38-7744-DB8C-1ECF-E23A7FE96178}"/>
              </a:ext>
            </a:extLst>
          </p:cNvPr>
          <p:cNvSpPr/>
          <p:nvPr/>
        </p:nvSpPr>
        <p:spPr>
          <a:xfrm>
            <a:off x="6589679" y="4305972"/>
            <a:ext cx="233082" cy="233082"/>
          </a:xfrm>
          <a:custGeom>
            <a:avLst/>
            <a:gdLst/>
            <a:ahLst/>
            <a:cxnLst/>
            <a:rect l="0" t="0" r="0" b="0"/>
            <a:pathLst>
              <a:path w="233082" h="233082">
                <a:moveTo>
                  <a:pt x="0" y="26707"/>
                </a:moveTo>
                <a:cubicBezTo>
                  <a:pt x="32" y="11970"/>
                  <a:pt x="11970" y="32"/>
                  <a:pt x="26707" y="0"/>
                </a:cubicBezTo>
                <a:lnTo>
                  <a:pt x="206375" y="0"/>
                </a:lnTo>
                <a:cubicBezTo>
                  <a:pt x="221111" y="32"/>
                  <a:pt x="233050" y="11970"/>
                  <a:pt x="233082" y="26707"/>
                </a:cubicBezTo>
                <a:lnTo>
                  <a:pt x="233082" y="206375"/>
                </a:lnTo>
                <a:cubicBezTo>
                  <a:pt x="233050" y="221111"/>
                  <a:pt x="221111" y="233050"/>
                  <a:pt x="206375" y="233082"/>
                </a:cubicBezTo>
                <a:lnTo>
                  <a:pt x="26707" y="233082"/>
                </a:lnTo>
                <a:cubicBezTo>
                  <a:pt x="11970" y="233050"/>
                  <a:pt x="32" y="221111"/>
                  <a:pt x="0" y="206375"/>
                </a:cubicBezTo>
                <a:close/>
                <a:moveTo>
                  <a:pt x="103342" y="100846"/>
                </a:moveTo>
                <a:cubicBezTo>
                  <a:pt x="103342" y="96204"/>
                  <a:pt x="107111" y="92436"/>
                  <a:pt x="111753" y="92436"/>
                </a:cubicBezTo>
                <a:lnTo>
                  <a:pt x="122222" y="92436"/>
                </a:lnTo>
                <a:cubicBezTo>
                  <a:pt x="125874" y="92436"/>
                  <a:pt x="128991" y="94767"/>
                  <a:pt x="130157" y="98040"/>
                </a:cubicBezTo>
                <a:cubicBezTo>
                  <a:pt x="130993" y="100534"/>
                  <a:pt x="133109" y="102384"/>
                  <a:pt x="135693" y="102878"/>
                </a:cubicBezTo>
                <a:cubicBezTo>
                  <a:pt x="138277" y="103373"/>
                  <a:pt x="140926" y="102436"/>
                  <a:pt x="142625" y="100427"/>
                </a:cubicBezTo>
                <a:cubicBezTo>
                  <a:pt x="144323" y="98418"/>
                  <a:pt x="144807" y="95649"/>
                  <a:pt x="143889" y="93184"/>
                </a:cubicBezTo>
                <a:cubicBezTo>
                  <a:pt x="140639" y="84005"/>
                  <a:pt x="131959" y="77870"/>
                  <a:pt x="122222" y="77868"/>
                </a:cubicBezTo>
                <a:lnTo>
                  <a:pt x="111753" y="77868"/>
                </a:lnTo>
                <a:cubicBezTo>
                  <a:pt x="99062" y="77868"/>
                  <a:pt x="88775" y="88156"/>
                  <a:pt x="88775" y="100847"/>
                </a:cubicBezTo>
                <a:lnTo>
                  <a:pt x="88775" y="132235"/>
                </a:lnTo>
                <a:cubicBezTo>
                  <a:pt x="88775" y="144925"/>
                  <a:pt x="99062" y="155213"/>
                  <a:pt x="111753" y="155213"/>
                </a:cubicBezTo>
                <a:lnTo>
                  <a:pt x="122222" y="155213"/>
                </a:lnTo>
                <a:cubicBezTo>
                  <a:pt x="132235" y="155213"/>
                  <a:pt x="140733" y="148803"/>
                  <a:pt x="143879" y="139898"/>
                </a:cubicBezTo>
                <a:cubicBezTo>
                  <a:pt x="144868" y="137417"/>
                  <a:pt x="144420" y="134595"/>
                  <a:pt x="142711" y="132542"/>
                </a:cubicBezTo>
                <a:cubicBezTo>
                  <a:pt x="141003" y="130490"/>
                  <a:pt x="138309" y="129537"/>
                  <a:pt x="135691" y="130058"/>
                </a:cubicBezTo>
                <a:cubicBezTo>
                  <a:pt x="133072" y="130579"/>
                  <a:pt x="130948" y="132492"/>
                  <a:pt x="130157" y="135042"/>
                </a:cubicBezTo>
                <a:cubicBezTo>
                  <a:pt x="128964" y="138401"/>
                  <a:pt x="125786" y="140645"/>
                  <a:pt x="122222" y="140645"/>
                </a:cubicBezTo>
                <a:lnTo>
                  <a:pt x="111753" y="140645"/>
                </a:lnTo>
                <a:cubicBezTo>
                  <a:pt x="107108" y="140645"/>
                  <a:pt x="103342" y="136880"/>
                  <a:pt x="103342" y="132235"/>
                </a:cubicBezTo>
                <a:close/>
                <a:moveTo>
                  <a:pt x="22910" y="80005"/>
                </a:moveTo>
                <a:cubicBezTo>
                  <a:pt x="21543" y="81370"/>
                  <a:pt x="20775" y="83221"/>
                  <a:pt x="20773" y="85152"/>
                </a:cubicBezTo>
                <a:lnTo>
                  <a:pt x="20773" y="147929"/>
                </a:lnTo>
                <a:cubicBezTo>
                  <a:pt x="20773" y="151952"/>
                  <a:pt x="24034" y="155213"/>
                  <a:pt x="28057" y="155213"/>
                </a:cubicBezTo>
                <a:lnTo>
                  <a:pt x="69914" y="155213"/>
                </a:lnTo>
                <a:cubicBezTo>
                  <a:pt x="73937" y="155213"/>
                  <a:pt x="77198" y="151952"/>
                  <a:pt x="77198" y="147929"/>
                </a:cubicBezTo>
                <a:cubicBezTo>
                  <a:pt x="77198" y="143906"/>
                  <a:pt x="73937" y="140645"/>
                  <a:pt x="69914" y="140645"/>
                </a:cubicBezTo>
                <a:lnTo>
                  <a:pt x="35350" y="140645"/>
                </a:lnTo>
                <a:lnTo>
                  <a:pt x="35350" y="121212"/>
                </a:lnTo>
                <a:lnTo>
                  <a:pt x="64680" y="121212"/>
                </a:lnTo>
                <a:cubicBezTo>
                  <a:pt x="68703" y="121212"/>
                  <a:pt x="71964" y="117951"/>
                  <a:pt x="71964" y="113928"/>
                </a:cubicBezTo>
                <a:cubicBezTo>
                  <a:pt x="71964" y="109905"/>
                  <a:pt x="68703" y="106644"/>
                  <a:pt x="64680" y="106644"/>
                </a:cubicBezTo>
                <a:lnTo>
                  <a:pt x="35331" y="106644"/>
                </a:lnTo>
                <a:lnTo>
                  <a:pt x="35331" y="92436"/>
                </a:lnTo>
                <a:lnTo>
                  <a:pt x="69905" y="92436"/>
                </a:lnTo>
                <a:cubicBezTo>
                  <a:pt x="73928" y="92436"/>
                  <a:pt x="77189" y="89175"/>
                  <a:pt x="77189" y="85152"/>
                </a:cubicBezTo>
                <a:cubicBezTo>
                  <a:pt x="77189" y="81130"/>
                  <a:pt x="73928" y="77868"/>
                  <a:pt x="69905" y="77868"/>
                </a:cubicBezTo>
                <a:lnTo>
                  <a:pt x="28047" y="77868"/>
                </a:lnTo>
                <a:cubicBezTo>
                  <a:pt x="26116" y="77870"/>
                  <a:pt x="24265" y="78639"/>
                  <a:pt x="22900" y="80005"/>
                </a:cubicBezTo>
                <a:close/>
                <a:moveTo>
                  <a:pt x="178871" y="77868"/>
                </a:moveTo>
                <a:cubicBezTo>
                  <a:pt x="168858" y="77868"/>
                  <a:pt x="160360" y="84278"/>
                  <a:pt x="157214" y="93184"/>
                </a:cubicBezTo>
                <a:cubicBezTo>
                  <a:pt x="156225" y="95664"/>
                  <a:pt x="156673" y="98487"/>
                  <a:pt x="158381" y="100539"/>
                </a:cubicBezTo>
                <a:cubicBezTo>
                  <a:pt x="160089" y="102592"/>
                  <a:pt x="162783" y="103545"/>
                  <a:pt x="165402" y="103024"/>
                </a:cubicBezTo>
                <a:cubicBezTo>
                  <a:pt x="168021" y="102502"/>
                  <a:pt x="170145" y="100590"/>
                  <a:pt x="170936" y="98040"/>
                </a:cubicBezTo>
                <a:cubicBezTo>
                  <a:pt x="172129" y="94681"/>
                  <a:pt x="175307" y="92436"/>
                  <a:pt x="178871" y="92436"/>
                </a:cubicBezTo>
                <a:lnTo>
                  <a:pt x="189748" y="92436"/>
                </a:lnTo>
                <a:cubicBezTo>
                  <a:pt x="193536" y="92437"/>
                  <a:pt x="196806" y="95093"/>
                  <a:pt x="197581" y="98802"/>
                </a:cubicBezTo>
                <a:cubicBezTo>
                  <a:pt x="198356" y="102510"/>
                  <a:pt x="196424" y="106253"/>
                  <a:pt x="192953" y="107771"/>
                </a:cubicBezTo>
                <a:lnTo>
                  <a:pt x="169664" y="117968"/>
                </a:lnTo>
                <a:cubicBezTo>
                  <a:pt x="161301" y="121626"/>
                  <a:pt x="155896" y="129886"/>
                  <a:pt x="155893" y="139014"/>
                </a:cubicBezTo>
                <a:lnTo>
                  <a:pt x="155893" y="147929"/>
                </a:lnTo>
                <a:cubicBezTo>
                  <a:pt x="155893" y="151950"/>
                  <a:pt x="159156" y="155213"/>
                  <a:pt x="163177" y="155213"/>
                </a:cubicBezTo>
                <a:lnTo>
                  <a:pt x="205034" y="155213"/>
                </a:lnTo>
                <a:cubicBezTo>
                  <a:pt x="209057" y="155213"/>
                  <a:pt x="212318" y="151952"/>
                  <a:pt x="212318" y="147929"/>
                </a:cubicBezTo>
                <a:cubicBezTo>
                  <a:pt x="212318" y="143906"/>
                  <a:pt x="209057" y="140645"/>
                  <a:pt x="205034" y="140645"/>
                </a:cubicBezTo>
                <a:lnTo>
                  <a:pt x="170460" y="140645"/>
                </a:lnTo>
                <a:lnTo>
                  <a:pt x="170460" y="139014"/>
                </a:lnTo>
                <a:cubicBezTo>
                  <a:pt x="170460" y="135673"/>
                  <a:pt x="172442" y="132643"/>
                  <a:pt x="175511" y="131303"/>
                </a:cubicBezTo>
                <a:lnTo>
                  <a:pt x="198790" y="121115"/>
                </a:lnTo>
                <a:cubicBezTo>
                  <a:pt x="208575" y="116832"/>
                  <a:pt x="214018" y="106275"/>
                  <a:pt x="211832" y="95820"/>
                </a:cubicBezTo>
                <a:cubicBezTo>
                  <a:pt x="209646" y="85364"/>
                  <a:pt x="200430" y="77872"/>
                  <a:pt x="189748" y="7786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6" name="Rounded Rectangle 31">
            <a:extLst>
              <a:ext uri="{FF2B5EF4-FFF2-40B4-BE49-F238E27FC236}">
                <a16:creationId xmlns:a16="http://schemas.microsoft.com/office/drawing/2014/main" id="{E9F115DB-3E31-A285-0887-3CFED0180BCF}"/>
              </a:ext>
            </a:extLst>
          </p:cNvPr>
          <p:cNvSpPr/>
          <p:nvPr/>
        </p:nvSpPr>
        <p:spPr>
          <a:xfrm>
            <a:off x="4996617" y="4319793"/>
            <a:ext cx="233799" cy="201585"/>
          </a:xfrm>
          <a:custGeom>
            <a:avLst/>
            <a:gdLst/>
            <a:ahLst/>
            <a:cxnLst/>
            <a:rect l="0" t="0" r="0" b="0"/>
            <a:pathLst>
              <a:path w="233799" h="201585">
                <a:moveTo>
                  <a:pt x="50494" y="150609"/>
                </a:moveTo>
                <a:cubicBezTo>
                  <a:pt x="48489" y="152394"/>
                  <a:pt x="45834" y="153269"/>
                  <a:pt x="43161" y="153026"/>
                </a:cubicBezTo>
                <a:cubicBezTo>
                  <a:pt x="31685" y="152376"/>
                  <a:pt x="20796" y="147739"/>
                  <a:pt x="12374" y="139916"/>
                </a:cubicBezTo>
                <a:cubicBezTo>
                  <a:pt x="4474" y="131948"/>
                  <a:pt x="131" y="121125"/>
                  <a:pt x="332" y="109906"/>
                </a:cubicBezTo>
                <a:cubicBezTo>
                  <a:pt x="0" y="101591"/>
                  <a:pt x="2091" y="93358"/>
                  <a:pt x="6353" y="86209"/>
                </a:cubicBezTo>
                <a:cubicBezTo>
                  <a:pt x="13881" y="73564"/>
                  <a:pt x="27121" y="65402"/>
                  <a:pt x="41801" y="64358"/>
                </a:cubicBezTo>
                <a:cubicBezTo>
                  <a:pt x="42877" y="64283"/>
                  <a:pt x="43761" y="63479"/>
                  <a:pt x="43938" y="62416"/>
                </a:cubicBezTo>
                <a:cubicBezTo>
                  <a:pt x="50567" y="32582"/>
                  <a:pt x="74704" y="9798"/>
                  <a:pt x="104870" y="4899"/>
                </a:cubicBezTo>
                <a:cubicBezTo>
                  <a:pt x="135036" y="0"/>
                  <a:pt x="165143" y="13974"/>
                  <a:pt x="180874" y="40176"/>
                </a:cubicBezTo>
                <a:cubicBezTo>
                  <a:pt x="181299" y="40805"/>
                  <a:pt x="181968" y="41227"/>
                  <a:pt x="182719" y="41341"/>
                </a:cubicBezTo>
                <a:cubicBezTo>
                  <a:pt x="199307" y="42873"/>
                  <a:pt x="214341" y="51744"/>
                  <a:pt x="223702" y="65523"/>
                </a:cubicBezTo>
                <a:cubicBezTo>
                  <a:pt x="230400" y="75457"/>
                  <a:pt x="233799" y="87249"/>
                  <a:pt x="233414" y="99223"/>
                </a:cubicBezTo>
                <a:cubicBezTo>
                  <a:pt x="233088" y="123878"/>
                  <a:pt x="216102" y="145180"/>
                  <a:pt x="192139" y="150987"/>
                </a:cubicBezTo>
                <a:cubicBezTo>
                  <a:pt x="189261" y="151731"/>
                  <a:pt x="186200" y="151115"/>
                  <a:pt x="183833" y="149316"/>
                </a:cubicBezTo>
                <a:cubicBezTo>
                  <a:pt x="181466" y="147517"/>
                  <a:pt x="180054" y="144733"/>
                  <a:pt x="180000" y="141761"/>
                </a:cubicBezTo>
                <a:cubicBezTo>
                  <a:pt x="180072" y="137543"/>
                  <a:pt x="182858" y="133854"/>
                  <a:pt x="186895" y="132632"/>
                </a:cubicBezTo>
                <a:cubicBezTo>
                  <a:pt x="202503" y="128747"/>
                  <a:pt x="213593" y="114914"/>
                  <a:pt x="213991" y="98835"/>
                </a:cubicBezTo>
                <a:cubicBezTo>
                  <a:pt x="214485" y="89242"/>
                  <a:pt x="211288" y="79825"/>
                  <a:pt x="205056" y="72516"/>
                </a:cubicBezTo>
                <a:cubicBezTo>
                  <a:pt x="197793" y="64084"/>
                  <a:pt x="187033" y="59493"/>
                  <a:pt x="175921" y="60085"/>
                </a:cubicBezTo>
                <a:cubicBezTo>
                  <a:pt x="172045" y="60228"/>
                  <a:pt x="168456" y="58052"/>
                  <a:pt x="166792" y="54549"/>
                </a:cubicBezTo>
                <a:cubicBezTo>
                  <a:pt x="142318" y="2883"/>
                  <a:pt x="62487" y="18518"/>
                  <a:pt x="61710" y="74458"/>
                </a:cubicBezTo>
                <a:cubicBezTo>
                  <a:pt x="61673" y="77430"/>
                  <a:pt x="60278" y="80221"/>
                  <a:pt x="57923" y="82033"/>
                </a:cubicBezTo>
                <a:cubicBezTo>
                  <a:pt x="55677" y="83728"/>
                  <a:pt x="52808" y="84366"/>
                  <a:pt x="50056" y="83782"/>
                </a:cubicBezTo>
                <a:cubicBezTo>
                  <a:pt x="48356" y="83480"/>
                  <a:pt x="46635" y="83318"/>
                  <a:pt x="44909" y="83296"/>
                </a:cubicBezTo>
                <a:cubicBezTo>
                  <a:pt x="39232" y="83516"/>
                  <a:pt x="33794" y="85636"/>
                  <a:pt x="29467" y="89317"/>
                </a:cubicBezTo>
                <a:cubicBezTo>
                  <a:pt x="23447" y="93980"/>
                  <a:pt x="19873" y="101127"/>
                  <a:pt x="19755" y="108741"/>
                </a:cubicBezTo>
                <a:cubicBezTo>
                  <a:pt x="19159" y="115250"/>
                  <a:pt x="21347" y="121707"/>
                  <a:pt x="25777" y="126513"/>
                </a:cubicBezTo>
                <a:cubicBezTo>
                  <a:pt x="31030" y="131430"/>
                  <a:pt x="38008" y="134081"/>
                  <a:pt x="45200" y="133894"/>
                </a:cubicBezTo>
                <a:cubicBezTo>
                  <a:pt x="50104" y="134487"/>
                  <a:pt x="53782" y="138666"/>
                  <a:pt x="53747" y="143606"/>
                </a:cubicBezTo>
                <a:cubicBezTo>
                  <a:pt x="53677" y="146290"/>
                  <a:pt x="52500" y="148825"/>
                  <a:pt x="50494" y="150609"/>
                </a:cubicBezTo>
                <a:close/>
                <a:moveTo>
                  <a:pt x="165432" y="187018"/>
                </a:moveTo>
                <a:cubicBezTo>
                  <a:pt x="165432" y="195063"/>
                  <a:pt x="158910" y="201585"/>
                  <a:pt x="150864" y="201585"/>
                </a:cubicBezTo>
                <a:lnTo>
                  <a:pt x="82882" y="201585"/>
                </a:lnTo>
                <a:cubicBezTo>
                  <a:pt x="74836" y="201585"/>
                  <a:pt x="68314" y="195063"/>
                  <a:pt x="68314" y="187018"/>
                </a:cubicBezTo>
                <a:lnTo>
                  <a:pt x="68314" y="133603"/>
                </a:lnTo>
                <a:cubicBezTo>
                  <a:pt x="68326" y="130008"/>
                  <a:pt x="69677" y="126545"/>
                  <a:pt x="72102" y="123891"/>
                </a:cubicBezTo>
                <a:cubicBezTo>
                  <a:pt x="74377" y="121341"/>
                  <a:pt x="77466" y="119659"/>
                  <a:pt x="80842" y="119132"/>
                </a:cubicBezTo>
                <a:cubicBezTo>
                  <a:pt x="82015" y="118985"/>
                  <a:pt x="82891" y="117983"/>
                  <a:pt x="82882" y="116802"/>
                </a:cubicBezTo>
                <a:lnTo>
                  <a:pt x="82882" y="107090"/>
                </a:lnTo>
                <a:cubicBezTo>
                  <a:pt x="82882" y="88317"/>
                  <a:pt x="98100" y="73099"/>
                  <a:pt x="116873" y="73099"/>
                </a:cubicBezTo>
                <a:cubicBezTo>
                  <a:pt x="135646" y="73099"/>
                  <a:pt x="150864" y="88317"/>
                  <a:pt x="150864" y="107090"/>
                </a:cubicBezTo>
                <a:lnTo>
                  <a:pt x="150864" y="116802"/>
                </a:lnTo>
                <a:cubicBezTo>
                  <a:pt x="150855" y="117983"/>
                  <a:pt x="151731" y="118985"/>
                  <a:pt x="152904" y="119132"/>
                </a:cubicBezTo>
                <a:cubicBezTo>
                  <a:pt x="156280" y="119659"/>
                  <a:pt x="159369" y="121341"/>
                  <a:pt x="161644" y="123891"/>
                </a:cubicBezTo>
                <a:cubicBezTo>
                  <a:pt x="164070" y="126545"/>
                  <a:pt x="165420" y="130008"/>
                  <a:pt x="165432" y="133603"/>
                </a:cubicBezTo>
                <a:close/>
                <a:moveTo>
                  <a:pt x="126585" y="165166"/>
                </a:moveTo>
                <a:cubicBezTo>
                  <a:pt x="126585" y="159802"/>
                  <a:pt x="122237" y="155454"/>
                  <a:pt x="116873" y="155454"/>
                </a:cubicBezTo>
                <a:cubicBezTo>
                  <a:pt x="111509" y="155454"/>
                  <a:pt x="107161" y="159802"/>
                  <a:pt x="107161" y="165166"/>
                </a:cubicBezTo>
                <a:cubicBezTo>
                  <a:pt x="107161" y="170530"/>
                  <a:pt x="111509" y="174878"/>
                  <a:pt x="116873" y="174878"/>
                </a:cubicBezTo>
                <a:cubicBezTo>
                  <a:pt x="122237" y="174878"/>
                  <a:pt x="126585" y="170530"/>
                  <a:pt x="126585" y="165166"/>
                </a:cubicBezTo>
                <a:close/>
                <a:moveTo>
                  <a:pt x="102305" y="116607"/>
                </a:moveTo>
                <a:cubicBezTo>
                  <a:pt x="102305" y="117948"/>
                  <a:pt x="103392" y="119035"/>
                  <a:pt x="104733" y="119035"/>
                </a:cubicBezTo>
                <a:lnTo>
                  <a:pt x="129013" y="119035"/>
                </a:lnTo>
                <a:cubicBezTo>
                  <a:pt x="130354" y="119035"/>
                  <a:pt x="131441" y="117948"/>
                  <a:pt x="131441" y="116607"/>
                </a:cubicBezTo>
                <a:lnTo>
                  <a:pt x="131441" y="106896"/>
                </a:lnTo>
                <a:cubicBezTo>
                  <a:pt x="131441" y="98850"/>
                  <a:pt x="124919" y="92328"/>
                  <a:pt x="116873" y="92328"/>
                </a:cubicBezTo>
                <a:cubicBezTo>
                  <a:pt x="108828" y="92328"/>
                  <a:pt x="102305" y="98850"/>
                  <a:pt x="102305" y="10689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7" name="Rounded Rectangle 32">
            <a:extLst>
              <a:ext uri="{FF2B5EF4-FFF2-40B4-BE49-F238E27FC236}">
                <a16:creationId xmlns:a16="http://schemas.microsoft.com/office/drawing/2014/main" id="{60432407-B8A8-5533-7E5B-070011372D78}"/>
              </a:ext>
            </a:extLst>
          </p:cNvPr>
          <p:cNvSpPr/>
          <p:nvPr/>
        </p:nvSpPr>
        <p:spPr>
          <a:xfrm>
            <a:off x="5792822" y="2383142"/>
            <a:ext cx="233775" cy="232982"/>
          </a:xfrm>
          <a:custGeom>
            <a:avLst/>
            <a:gdLst/>
            <a:ahLst/>
            <a:cxnLst/>
            <a:rect l="0" t="0" r="0" b="0"/>
            <a:pathLst>
              <a:path w="233775" h="232982">
                <a:moveTo>
                  <a:pt x="103728" y="132563"/>
                </a:moveTo>
                <a:lnTo>
                  <a:pt x="89646" y="161698"/>
                </a:lnTo>
                <a:cubicBezTo>
                  <a:pt x="81933" y="156379"/>
                  <a:pt x="75901" y="148966"/>
                  <a:pt x="72262" y="140332"/>
                </a:cubicBezTo>
                <a:close/>
                <a:moveTo>
                  <a:pt x="109749" y="106729"/>
                </a:moveTo>
                <a:lnTo>
                  <a:pt x="83819" y="86432"/>
                </a:lnTo>
                <a:cubicBezTo>
                  <a:pt x="90930" y="79616"/>
                  <a:pt x="99998" y="75200"/>
                  <a:pt x="109749" y="73807"/>
                </a:cubicBezTo>
                <a:close/>
                <a:moveTo>
                  <a:pt x="133737" y="118286"/>
                </a:moveTo>
                <a:lnTo>
                  <a:pt x="159668" y="97989"/>
                </a:lnTo>
                <a:cubicBezTo>
                  <a:pt x="163799" y="105208"/>
                  <a:pt x="166006" y="113368"/>
                  <a:pt x="166077" y="121686"/>
                </a:cubicBezTo>
                <a:cubicBezTo>
                  <a:pt x="166017" y="123184"/>
                  <a:pt x="165855" y="124676"/>
                  <a:pt x="165592" y="126153"/>
                </a:cubicBezTo>
                <a:close/>
                <a:moveTo>
                  <a:pt x="124317" y="106729"/>
                </a:moveTo>
                <a:lnTo>
                  <a:pt x="124317" y="73807"/>
                </a:lnTo>
                <a:cubicBezTo>
                  <a:pt x="134068" y="75200"/>
                  <a:pt x="143136" y="79616"/>
                  <a:pt x="150247" y="86432"/>
                </a:cubicBezTo>
                <a:close/>
                <a:moveTo>
                  <a:pt x="100329" y="118189"/>
                </a:moveTo>
                <a:lnTo>
                  <a:pt x="68474" y="126056"/>
                </a:lnTo>
                <a:cubicBezTo>
                  <a:pt x="68374" y="124568"/>
                  <a:pt x="68374" y="123076"/>
                  <a:pt x="68474" y="121588"/>
                </a:cubicBezTo>
                <a:cubicBezTo>
                  <a:pt x="68546" y="113271"/>
                  <a:pt x="70753" y="105111"/>
                  <a:pt x="74884" y="97892"/>
                </a:cubicBezTo>
                <a:close/>
                <a:moveTo>
                  <a:pt x="233283" y="148102"/>
                </a:moveTo>
                <a:cubicBezTo>
                  <a:pt x="233775" y="150242"/>
                  <a:pt x="233276" y="152490"/>
                  <a:pt x="231923" y="154220"/>
                </a:cubicBezTo>
                <a:lnTo>
                  <a:pt x="171225" y="230263"/>
                </a:lnTo>
                <a:cubicBezTo>
                  <a:pt x="169835" y="231949"/>
                  <a:pt x="167777" y="232942"/>
                  <a:pt x="165592" y="232982"/>
                </a:cubicBezTo>
                <a:lnTo>
                  <a:pt x="68474" y="232982"/>
                </a:lnTo>
                <a:cubicBezTo>
                  <a:pt x="66138" y="232959"/>
                  <a:pt x="63946" y="231846"/>
                  <a:pt x="62550" y="229972"/>
                </a:cubicBezTo>
                <a:lnTo>
                  <a:pt x="1851" y="153929"/>
                </a:lnTo>
                <a:cubicBezTo>
                  <a:pt x="499" y="152198"/>
                  <a:pt x="0" y="149950"/>
                  <a:pt x="492" y="147810"/>
                </a:cubicBezTo>
                <a:lnTo>
                  <a:pt x="22732" y="50498"/>
                </a:lnTo>
                <a:cubicBezTo>
                  <a:pt x="23189" y="48387"/>
                  <a:pt x="24583" y="46600"/>
                  <a:pt x="26519" y="45642"/>
                </a:cubicBezTo>
                <a:lnTo>
                  <a:pt x="113925" y="968"/>
                </a:lnTo>
                <a:cubicBezTo>
                  <a:pt x="116020" y="0"/>
                  <a:pt x="118434" y="0"/>
                  <a:pt x="120529" y="968"/>
                </a:cubicBezTo>
                <a:lnTo>
                  <a:pt x="207935" y="45642"/>
                </a:lnTo>
                <a:cubicBezTo>
                  <a:pt x="209871" y="46600"/>
                  <a:pt x="211266" y="48387"/>
                  <a:pt x="211723" y="50498"/>
                </a:cubicBezTo>
                <a:close/>
                <a:moveTo>
                  <a:pt x="189677" y="132563"/>
                </a:moveTo>
                <a:lnTo>
                  <a:pt x="179965" y="130038"/>
                </a:lnTo>
                <a:cubicBezTo>
                  <a:pt x="180353" y="127336"/>
                  <a:pt x="180547" y="124609"/>
                  <a:pt x="180548" y="121880"/>
                </a:cubicBezTo>
                <a:cubicBezTo>
                  <a:pt x="180447" y="110244"/>
                  <a:pt x="177082" y="98871"/>
                  <a:pt x="170836" y="89054"/>
                </a:cubicBezTo>
                <a:lnTo>
                  <a:pt x="179188" y="82644"/>
                </a:lnTo>
                <a:cubicBezTo>
                  <a:pt x="181867" y="80014"/>
                  <a:pt x="182144" y="75791"/>
                  <a:pt x="179832" y="72833"/>
                </a:cubicBezTo>
                <a:cubicBezTo>
                  <a:pt x="177520" y="69875"/>
                  <a:pt x="173356" y="69124"/>
                  <a:pt x="170156" y="71087"/>
                </a:cubicBezTo>
                <a:lnTo>
                  <a:pt x="161901" y="77594"/>
                </a:lnTo>
                <a:cubicBezTo>
                  <a:pt x="151903" y="67223"/>
                  <a:pt x="138623" y="60635"/>
                  <a:pt x="124317" y="58948"/>
                </a:cubicBezTo>
                <a:lnTo>
                  <a:pt x="124317" y="48459"/>
                </a:lnTo>
                <a:cubicBezTo>
                  <a:pt x="124317" y="44436"/>
                  <a:pt x="121056" y="41175"/>
                  <a:pt x="117033" y="41175"/>
                </a:cubicBezTo>
                <a:cubicBezTo>
                  <a:pt x="113010" y="41175"/>
                  <a:pt x="109749" y="44436"/>
                  <a:pt x="109749" y="48459"/>
                </a:cubicBezTo>
                <a:lnTo>
                  <a:pt x="109749" y="59239"/>
                </a:lnTo>
                <a:cubicBezTo>
                  <a:pt x="95481" y="60847"/>
                  <a:pt x="82206" y="67331"/>
                  <a:pt x="72165" y="77594"/>
                </a:cubicBezTo>
                <a:lnTo>
                  <a:pt x="63910" y="70796"/>
                </a:lnTo>
                <a:cubicBezTo>
                  <a:pt x="60710" y="68833"/>
                  <a:pt x="56546" y="69584"/>
                  <a:pt x="54234" y="72542"/>
                </a:cubicBezTo>
                <a:cubicBezTo>
                  <a:pt x="51922" y="75500"/>
                  <a:pt x="52199" y="79722"/>
                  <a:pt x="54878" y="82353"/>
                </a:cubicBezTo>
                <a:lnTo>
                  <a:pt x="63618" y="88374"/>
                </a:lnTo>
                <a:cubicBezTo>
                  <a:pt x="57372" y="98191"/>
                  <a:pt x="54007" y="109565"/>
                  <a:pt x="53907" y="121200"/>
                </a:cubicBezTo>
                <a:cubicBezTo>
                  <a:pt x="53904" y="123898"/>
                  <a:pt x="54098" y="126592"/>
                  <a:pt x="54489" y="129261"/>
                </a:cubicBezTo>
                <a:lnTo>
                  <a:pt x="44777" y="131883"/>
                </a:lnTo>
                <a:cubicBezTo>
                  <a:pt x="41342" y="132876"/>
                  <a:pt x="39135" y="136216"/>
                  <a:pt x="39569" y="139766"/>
                </a:cubicBezTo>
                <a:cubicBezTo>
                  <a:pt x="40004" y="143316"/>
                  <a:pt x="42952" y="146025"/>
                  <a:pt x="46526" y="146159"/>
                </a:cubicBezTo>
                <a:cubicBezTo>
                  <a:pt x="47104" y="146255"/>
                  <a:pt x="47695" y="146255"/>
                  <a:pt x="48274" y="146159"/>
                </a:cubicBezTo>
                <a:lnTo>
                  <a:pt x="57985" y="143634"/>
                </a:lnTo>
                <a:cubicBezTo>
                  <a:pt x="62881" y="156445"/>
                  <a:pt x="71768" y="167341"/>
                  <a:pt x="83333" y="174712"/>
                </a:cubicBezTo>
                <a:lnTo>
                  <a:pt x="78380" y="185298"/>
                </a:lnTo>
                <a:cubicBezTo>
                  <a:pt x="76642" y="188918"/>
                  <a:pt x="78162" y="193263"/>
                  <a:pt x="81779" y="195009"/>
                </a:cubicBezTo>
                <a:cubicBezTo>
                  <a:pt x="82785" y="195467"/>
                  <a:pt x="83879" y="195699"/>
                  <a:pt x="84984" y="195689"/>
                </a:cubicBezTo>
                <a:cubicBezTo>
                  <a:pt x="87759" y="195700"/>
                  <a:pt x="90291" y="194112"/>
                  <a:pt x="91491" y="191610"/>
                </a:cubicBezTo>
                <a:lnTo>
                  <a:pt x="96541" y="181219"/>
                </a:lnTo>
                <a:cubicBezTo>
                  <a:pt x="109871" y="185882"/>
                  <a:pt x="124389" y="185882"/>
                  <a:pt x="137719" y="181219"/>
                </a:cubicBezTo>
                <a:lnTo>
                  <a:pt x="142769" y="191610"/>
                </a:lnTo>
                <a:cubicBezTo>
                  <a:pt x="143950" y="194129"/>
                  <a:pt x="146495" y="195724"/>
                  <a:pt x="149276" y="195689"/>
                </a:cubicBezTo>
                <a:cubicBezTo>
                  <a:pt x="150381" y="195699"/>
                  <a:pt x="151475" y="195467"/>
                  <a:pt x="152481" y="195009"/>
                </a:cubicBezTo>
                <a:cubicBezTo>
                  <a:pt x="156098" y="193263"/>
                  <a:pt x="157618" y="188918"/>
                  <a:pt x="155880" y="185298"/>
                </a:cubicBezTo>
                <a:lnTo>
                  <a:pt x="150733" y="174712"/>
                </a:lnTo>
                <a:cubicBezTo>
                  <a:pt x="162112" y="167405"/>
                  <a:pt x="170857" y="156652"/>
                  <a:pt x="175692" y="144023"/>
                </a:cubicBezTo>
                <a:lnTo>
                  <a:pt x="185889" y="146548"/>
                </a:lnTo>
                <a:cubicBezTo>
                  <a:pt x="186468" y="146644"/>
                  <a:pt x="187059" y="146644"/>
                  <a:pt x="187638" y="146548"/>
                </a:cubicBezTo>
                <a:cubicBezTo>
                  <a:pt x="190966" y="146568"/>
                  <a:pt x="193884" y="144329"/>
                  <a:pt x="194727" y="141109"/>
                </a:cubicBezTo>
                <a:cubicBezTo>
                  <a:pt x="195546" y="137377"/>
                  <a:pt x="193342" y="133646"/>
                  <a:pt x="189677" y="132563"/>
                </a:cubicBezTo>
                <a:close/>
                <a:moveTo>
                  <a:pt x="117033" y="138681"/>
                </a:moveTo>
                <a:lnTo>
                  <a:pt x="131212" y="167816"/>
                </a:lnTo>
                <a:cubicBezTo>
                  <a:pt x="126625" y="169282"/>
                  <a:pt x="121848" y="170068"/>
                  <a:pt x="117033" y="170147"/>
                </a:cubicBezTo>
                <a:cubicBezTo>
                  <a:pt x="112218" y="170068"/>
                  <a:pt x="107441" y="169282"/>
                  <a:pt x="102854" y="167816"/>
                </a:cubicBezTo>
                <a:close/>
                <a:moveTo>
                  <a:pt x="130338" y="132466"/>
                </a:moveTo>
                <a:lnTo>
                  <a:pt x="161804" y="140332"/>
                </a:lnTo>
                <a:cubicBezTo>
                  <a:pt x="158165" y="148966"/>
                  <a:pt x="152133" y="156379"/>
                  <a:pt x="144420" y="16169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8" name="Rounded Rectangle 33">
            <a:extLst>
              <a:ext uri="{FF2B5EF4-FFF2-40B4-BE49-F238E27FC236}">
                <a16:creationId xmlns:a16="http://schemas.microsoft.com/office/drawing/2014/main" id="{4DF4B7DC-E15C-DDBF-E016-CD27F4A81F2C}"/>
              </a:ext>
            </a:extLst>
          </p:cNvPr>
          <p:cNvSpPr/>
          <p:nvPr/>
        </p:nvSpPr>
        <p:spPr>
          <a:xfrm>
            <a:off x="5001805" y="2710949"/>
            <a:ext cx="223379" cy="234233"/>
          </a:xfrm>
          <a:custGeom>
            <a:avLst/>
            <a:gdLst/>
            <a:ahLst/>
            <a:cxnLst/>
            <a:rect l="0" t="0" r="0" b="0"/>
            <a:pathLst>
              <a:path w="223379" h="234233">
                <a:moveTo>
                  <a:pt x="199576" y="218282"/>
                </a:moveTo>
                <a:cubicBezTo>
                  <a:pt x="203599" y="218282"/>
                  <a:pt x="206860" y="221543"/>
                  <a:pt x="206860" y="225566"/>
                </a:cubicBezTo>
                <a:cubicBezTo>
                  <a:pt x="206860" y="229589"/>
                  <a:pt x="203599" y="232850"/>
                  <a:pt x="199576" y="232850"/>
                </a:cubicBezTo>
                <a:lnTo>
                  <a:pt x="174229" y="232850"/>
                </a:lnTo>
                <a:cubicBezTo>
                  <a:pt x="170206" y="232850"/>
                  <a:pt x="166945" y="229589"/>
                  <a:pt x="166945" y="225566"/>
                </a:cubicBezTo>
                <a:cubicBezTo>
                  <a:pt x="166945" y="221543"/>
                  <a:pt x="170206" y="218282"/>
                  <a:pt x="174229" y="218282"/>
                </a:cubicBezTo>
                <a:lnTo>
                  <a:pt x="179667" y="218282"/>
                </a:lnTo>
                <a:lnTo>
                  <a:pt x="179667" y="169724"/>
                </a:lnTo>
                <a:lnTo>
                  <a:pt x="174423" y="169724"/>
                </a:lnTo>
                <a:cubicBezTo>
                  <a:pt x="170400" y="169724"/>
                  <a:pt x="167139" y="166463"/>
                  <a:pt x="167139" y="162440"/>
                </a:cubicBezTo>
                <a:cubicBezTo>
                  <a:pt x="167139" y="158417"/>
                  <a:pt x="170400" y="155156"/>
                  <a:pt x="174423" y="155156"/>
                </a:cubicBezTo>
                <a:lnTo>
                  <a:pt x="199770" y="155156"/>
                </a:lnTo>
                <a:cubicBezTo>
                  <a:pt x="203793" y="155156"/>
                  <a:pt x="207054" y="158417"/>
                  <a:pt x="207054" y="162440"/>
                </a:cubicBezTo>
                <a:cubicBezTo>
                  <a:pt x="207054" y="166463"/>
                  <a:pt x="203793" y="169724"/>
                  <a:pt x="199770" y="169724"/>
                </a:cubicBezTo>
                <a:lnTo>
                  <a:pt x="194429" y="169724"/>
                </a:lnTo>
                <a:lnTo>
                  <a:pt x="194429" y="218282"/>
                </a:lnTo>
                <a:lnTo>
                  <a:pt x="199770" y="218282"/>
                </a:lnTo>
                <a:close/>
                <a:moveTo>
                  <a:pt x="121785" y="154865"/>
                </a:moveTo>
                <a:cubicBezTo>
                  <a:pt x="136319" y="154867"/>
                  <a:pt x="148099" y="166650"/>
                  <a:pt x="148099" y="181183"/>
                </a:cubicBezTo>
                <a:cubicBezTo>
                  <a:pt x="148099" y="195717"/>
                  <a:pt x="136319" y="207500"/>
                  <a:pt x="121785" y="207502"/>
                </a:cubicBezTo>
                <a:lnTo>
                  <a:pt x="110034" y="207502"/>
                </a:lnTo>
                <a:lnTo>
                  <a:pt x="110034" y="225663"/>
                </a:lnTo>
                <a:cubicBezTo>
                  <a:pt x="110034" y="229686"/>
                  <a:pt x="106773" y="232947"/>
                  <a:pt x="102750" y="232947"/>
                </a:cubicBezTo>
                <a:cubicBezTo>
                  <a:pt x="98727" y="232947"/>
                  <a:pt x="95466" y="229686"/>
                  <a:pt x="95466" y="225663"/>
                </a:cubicBezTo>
                <a:lnTo>
                  <a:pt x="95466" y="162148"/>
                </a:lnTo>
                <a:cubicBezTo>
                  <a:pt x="95466" y="158126"/>
                  <a:pt x="98727" y="154865"/>
                  <a:pt x="102750" y="154865"/>
                </a:cubicBezTo>
                <a:lnTo>
                  <a:pt x="122174" y="154865"/>
                </a:lnTo>
                <a:close/>
                <a:moveTo>
                  <a:pt x="122174" y="192935"/>
                </a:moveTo>
                <a:cubicBezTo>
                  <a:pt x="128664" y="192935"/>
                  <a:pt x="133925" y="187674"/>
                  <a:pt x="133925" y="181183"/>
                </a:cubicBezTo>
                <a:cubicBezTo>
                  <a:pt x="133925" y="174693"/>
                  <a:pt x="128664" y="169432"/>
                  <a:pt x="122174" y="169432"/>
                </a:cubicBezTo>
                <a:lnTo>
                  <a:pt x="110422" y="169432"/>
                </a:lnTo>
                <a:lnTo>
                  <a:pt x="110422" y="192935"/>
                </a:lnTo>
                <a:lnTo>
                  <a:pt x="122174" y="192935"/>
                </a:lnTo>
                <a:close/>
                <a:moveTo>
                  <a:pt x="77499" y="224595"/>
                </a:moveTo>
                <a:cubicBezTo>
                  <a:pt x="78079" y="228562"/>
                  <a:pt x="75345" y="232251"/>
                  <a:pt x="71381" y="232850"/>
                </a:cubicBezTo>
                <a:lnTo>
                  <a:pt x="70313" y="232850"/>
                </a:lnTo>
                <a:cubicBezTo>
                  <a:pt x="66694" y="232883"/>
                  <a:pt x="63615" y="230220"/>
                  <a:pt x="63126" y="226635"/>
                </a:cubicBezTo>
                <a:lnTo>
                  <a:pt x="60310" y="210999"/>
                </a:lnTo>
                <a:lnTo>
                  <a:pt x="28746" y="210999"/>
                </a:lnTo>
                <a:lnTo>
                  <a:pt x="26318" y="227023"/>
                </a:lnTo>
                <a:cubicBezTo>
                  <a:pt x="26109" y="229740"/>
                  <a:pt x="24400" y="232113"/>
                  <a:pt x="21890" y="233173"/>
                </a:cubicBezTo>
                <a:cubicBezTo>
                  <a:pt x="19379" y="234233"/>
                  <a:pt x="16487" y="233803"/>
                  <a:pt x="14393" y="232059"/>
                </a:cubicBezTo>
                <a:cubicBezTo>
                  <a:pt x="12300" y="230314"/>
                  <a:pt x="11355" y="227547"/>
                  <a:pt x="11945" y="224886"/>
                </a:cubicBezTo>
                <a:lnTo>
                  <a:pt x="19132" y="177105"/>
                </a:lnTo>
                <a:cubicBezTo>
                  <a:pt x="20888" y="164485"/>
                  <a:pt x="31739" y="155131"/>
                  <a:pt x="44479" y="155253"/>
                </a:cubicBezTo>
                <a:cubicBezTo>
                  <a:pt x="57256" y="155082"/>
                  <a:pt x="68163" y="164448"/>
                  <a:pt x="69924" y="177105"/>
                </a:cubicBezTo>
                <a:close/>
                <a:moveTo>
                  <a:pt x="58076" y="196528"/>
                </a:moveTo>
                <a:lnTo>
                  <a:pt x="56036" y="178853"/>
                </a:lnTo>
                <a:cubicBezTo>
                  <a:pt x="55155" y="173450"/>
                  <a:pt x="50488" y="169482"/>
                  <a:pt x="45014" y="169482"/>
                </a:cubicBezTo>
                <a:cubicBezTo>
                  <a:pt x="39539" y="169482"/>
                  <a:pt x="34872" y="173450"/>
                  <a:pt x="33991" y="178853"/>
                </a:cubicBezTo>
                <a:lnTo>
                  <a:pt x="31077" y="196528"/>
                </a:lnTo>
                <a:close/>
                <a:moveTo>
                  <a:pt x="179667" y="140783"/>
                </a:moveTo>
                <a:lnTo>
                  <a:pt x="38847" y="140783"/>
                </a:lnTo>
                <a:cubicBezTo>
                  <a:pt x="38847" y="140783"/>
                  <a:pt x="0" y="141365"/>
                  <a:pt x="0" y="104363"/>
                </a:cubicBezTo>
                <a:cubicBezTo>
                  <a:pt x="12" y="93434"/>
                  <a:pt x="4932" y="83089"/>
                  <a:pt x="13401" y="76181"/>
                </a:cubicBezTo>
                <a:cubicBezTo>
                  <a:pt x="21871" y="69274"/>
                  <a:pt x="32994" y="66535"/>
                  <a:pt x="43702" y="68721"/>
                </a:cubicBezTo>
                <a:cubicBezTo>
                  <a:pt x="45500" y="37685"/>
                  <a:pt x="68123" y="11823"/>
                  <a:pt x="98644" y="5911"/>
                </a:cubicBezTo>
                <a:cubicBezTo>
                  <a:pt x="129164" y="0"/>
                  <a:pt x="159807" y="15545"/>
                  <a:pt x="173063" y="43665"/>
                </a:cubicBezTo>
                <a:cubicBezTo>
                  <a:pt x="186242" y="43190"/>
                  <a:pt x="199047" y="48096"/>
                  <a:pt x="208535" y="57254"/>
                </a:cubicBezTo>
                <a:cubicBezTo>
                  <a:pt x="218023" y="66413"/>
                  <a:pt x="223379" y="79036"/>
                  <a:pt x="223370" y="92224"/>
                </a:cubicBezTo>
                <a:cubicBezTo>
                  <a:pt x="223370" y="135053"/>
                  <a:pt x="179667" y="140783"/>
                  <a:pt x="179667" y="140783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89" name="Rounded Rectangle 34">
            <a:extLst>
              <a:ext uri="{FF2B5EF4-FFF2-40B4-BE49-F238E27FC236}">
                <a16:creationId xmlns:a16="http://schemas.microsoft.com/office/drawing/2014/main" id="{CD42B535-DA6E-1073-D014-47A2202C2D80}"/>
              </a:ext>
            </a:extLst>
          </p:cNvPr>
          <p:cNvSpPr/>
          <p:nvPr/>
        </p:nvSpPr>
        <p:spPr>
          <a:xfrm>
            <a:off x="6613958" y="2725382"/>
            <a:ext cx="184523" cy="208511"/>
          </a:xfrm>
          <a:custGeom>
            <a:avLst/>
            <a:gdLst/>
            <a:ahLst/>
            <a:cxnLst/>
            <a:rect l="0" t="0" r="0" b="0"/>
            <a:pathLst>
              <a:path w="184523" h="208511">
                <a:moveTo>
                  <a:pt x="184523" y="169664"/>
                </a:moveTo>
                <a:cubicBezTo>
                  <a:pt x="184523" y="191127"/>
                  <a:pt x="143248" y="208511"/>
                  <a:pt x="92261" y="208511"/>
                </a:cubicBezTo>
                <a:cubicBezTo>
                  <a:pt x="41275" y="208511"/>
                  <a:pt x="0" y="191127"/>
                  <a:pt x="0" y="169664"/>
                </a:cubicBezTo>
                <a:lnTo>
                  <a:pt x="0" y="152960"/>
                </a:lnTo>
                <a:cubicBezTo>
                  <a:pt x="37" y="152055"/>
                  <a:pt x="556" y="151240"/>
                  <a:pt x="1359" y="150823"/>
                </a:cubicBezTo>
                <a:cubicBezTo>
                  <a:pt x="2165" y="150334"/>
                  <a:pt x="3176" y="150334"/>
                  <a:pt x="3981" y="150823"/>
                </a:cubicBezTo>
                <a:cubicBezTo>
                  <a:pt x="22725" y="166168"/>
                  <a:pt x="58270" y="174229"/>
                  <a:pt x="92261" y="174229"/>
                </a:cubicBezTo>
                <a:cubicBezTo>
                  <a:pt x="126252" y="174229"/>
                  <a:pt x="161700" y="166168"/>
                  <a:pt x="180541" y="150823"/>
                </a:cubicBezTo>
                <a:cubicBezTo>
                  <a:pt x="181347" y="150334"/>
                  <a:pt x="182358" y="150334"/>
                  <a:pt x="183163" y="150823"/>
                </a:cubicBezTo>
                <a:cubicBezTo>
                  <a:pt x="183967" y="151240"/>
                  <a:pt x="184486" y="152055"/>
                  <a:pt x="184523" y="152960"/>
                </a:cubicBezTo>
                <a:close/>
                <a:moveTo>
                  <a:pt x="0" y="109548"/>
                </a:moveTo>
                <a:cubicBezTo>
                  <a:pt x="37" y="108644"/>
                  <a:pt x="556" y="107829"/>
                  <a:pt x="1359" y="107412"/>
                </a:cubicBezTo>
                <a:cubicBezTo>
                  <a:pt x="2165" y="106922"/>
                  <a:pt x="3176" y="106922"/>
                  <a:pt x="3981" y="107412"/>
                </a:cubicBezTo>
                <a:cubicBezTo>
                  <a:pt x="22725" y="122756"/>
                  <a:pt x="58270" y="130817"/>
                  <a:pt x="92261" y="130817"/>
                </a:cubicBezTo>
                <a:cubicBezTo>
                  <a:pt x="126252" y="130817"/>
                  <a:pt x="161700" y="122756"/>
                  <a:pt x="180541" y="107412"/>
                </a:cubicBezTo>
                <a:cubicBezTo>
                  <a:pt x="181347" y="106922"/>
                  <a:pt x="182358" y="106922"/>
                  <a:pt x="183163" y="107412"/>
                </a:cubicBezTo>
                <a:cubicBezTo>
                  <a:pt x="183967" y="107829"/>
                  <a:pt x="184486" y="108644"/>
                  <a:pt x="184523" y="109548"/>
                </a:cubicBezTo>
                <a:lnTo>
                  <a:pt x="184523" y="126252"/>
                </a:lnTo>
                <a:cubicBezTo>
                  <a:pt x="184523" y="147715"/>
                  <a:pt x="143248" y="165100"/>
                  <a:pt x="92261" y="165100"/>
                </a:cubicBezTo>
                <a:cubicBezTo>
                  <a:pt x="41275" y="165100"/>
                  <a:pt x="0" y="147715"/>
                  <a:pt x="0" y="126252"/>
                </a:cubicBezTo>
                <a:close/>
                <a:moveTo>
                  <a:pt x="180541" y="63417"/>
                </a:moveTo>
                <a:cubicBezTo>
                  <a:pt x="181347" y="62928"/>
                  <a:pt x="182358" y="62928"/>
                  <a:pt x="183163" y="63417"/>
                </a:cubicBezTo>
                <a:cubicBezTo>
                  <a:pt x="183967" y="63834"/>
                  <a:pt x="184486" y="64649"/>
                  <a:pt x="184523" y="65554"/>
                </a:cubicBezTo>
                <a:lnTo>
                  <a:pt x="184523" y="82550"/>
                </a:lnTo>
                <a:cubicBezTo>
                  <a:pt x="184523" y="104012"/>
                  <a:pt x="143248" y="121397"/>
                  <a:pt x="92261" y="121397"/>
                </a:cubicBezTo>
                <a:cubicBezTo>
                  <a:pt x="41275" y="121397"/>
                  <a:pt x="0" y="104012"/>
                  <a:pt x="0" y="82550"/>
                </a:cubicBezTo>
                <a:lnTo>
                  <a:pt x="0" y="65554"/>
                </a:lnTo>
                <a:cubicBezTo>
                  <a:pt x="211" y="64866"/>
                  <a:pt x="705" y="64301"/>
                  <a:pt x="1359" y="64000"/>
                </a:cubicBezTo>
                <a:cubicBezTo>
                  <a:pt x="2165" y="63511"/>
                  <a:pt x="3176" y="63511"/>
                  <a:pt x="3981" y="64000"/>
                </a:cubicBezTo>
                <a:cubicBezTo>
                  <a:pt x="22725" y="79345"/>
                  <a:pt x="58270" y="87405"/>
                  <a:pt x="92261" y="87405"/>
                </a:cubicBezTo>
                <a:cubicBezTo>
                  <a:pt x="126252" y="87405"/>
                  <a:pt x="161700" y="79345"/>
                  <a:pt x="180541" y="63417"/>
                </a:cubicBezTo>
                <a:close/>
                <a:moveTo>
                  <a:pt x="0" y="38847"/>
                </a:moveTo>
                <a:cubicBezTo>
                  <a:pt x="0" y="17392"/>
                  <a:pt x="41306" y="0"/>
                  <a:pt x="92261" y="0"/>
                </a:cubicBezTo>
                <a:cubicBezTo>
                  <a:pt x="143216" y="0"/>
                  <a:pt x="184523" y="17392"/>
                  <a:pt x="184523" y="38847"/>
                </a:cubicBezTo>
                <a:cubicBezTo>
                  <a:pt x="184523" y="60301"/>
                  <a:pt x="143216" y="77694"/>
                  <a:pt x="92261" y="77694"/>
                </a:cubicBezTo>
                <a:cubicBezTo>
                  <a:pt x="41306" y="77694"/>
                  <a:pt x="0" y="60301"/>
                  <a:pt x="0" y="38847"/>
                </a:cubicBezTo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90" name="Rounded Rectangle 35">
            <a:extLst>
              <a:ext uri="{FF2B5EF4-FFF2-40B4-BE49-F238E27FC236}">
                <a16:creationId xmlns:a16="http://schemas.microsoft.com/office/drawing/2014/main" id="{74E7D463-3C1F-CE77-EC6E-4B6E8F49624F}"/>
              </a:ext>
            </a:extLst>
          </p:cNvPr>
          <p:cNvSpPr/>
          <p:nvPr/>
        </p:nvSpPr>
        <p:spPr>
          <a:xfrm>
            <a:off x="6932651" y="3510316"/>
            <a:ext cx="211017" cy="232189"/>
          </a:xfrm>
          <a:custGeom>
            <a:avLst/>
            <a:gdLst/>
            <a:ahLst/>
            <a:cxnLst/>
            <a:rect l="0" t="0" r="0" b="0"/>
            <a:pathLst>
              <a:path w="211017" h="232189">
                <a:moveTo>
                  <a:pt x="339" y="70895"/>
                </a:moveTo>
                <a:cubicBezTo>
                  <a:pt x="339" y="31271"/>
                  <a:pt x="32669" y="0"/>
                  <a:pt x="71235" y="0"/>
                </a:cubicBezTo>
                <a:cubicBezTo>
                  <a:pt x="103332" y="0"/>
                  <a:pt x="129903" y="21705"/>
                  <a:pt x="138479" y="50724"/>
                </a:cubicBezTo>
                <a:cubicBezTo>
                  <a:pt x="145035" y="47418"/>
                  <a:pt x="152269" y="45679"/>
                  <a:pt x="159612" y="45645"/>
                </a:cubicBezTo>
                <a:cubicBezTo>
                  <a:pt x="185600" y="45645"/>
                  <a:pt x="207199" y="67244"/>
                  <a:pt x="207199" y="93232"/>
                </a:cubicBezTo>
                <a:cubicBezTo>
                  <a:pt x="207199" y="119085"/>
                  <a:pt x="185736" y="141791"/>
                  <a:pt x="159612" y="141791"/>
                </a:cubicBezTo>
                <a:lnTo>
                  <a:pt x="71235" y="141791"/>
                </a:lnTo>
                <a:cubicBezTo>
                  <a:pt x="31649" y="141791"/>
                  <a:pt x="339" y="110481"/>
                  <a:pt x="339" y="70895"/>
                </a:cubicBezTo>
                <a:close/>
                <a:moveTo>
                  <a:pt x="171751" y="178764"/>
                </a:moveTo>
                <a:lnTo>
                  <a:pt x="171751" y="207899"/>
                </a:lnTo>
                <a:cubicBezTo>
                  <a:pt x="171751" y="210581"/>
                  <a:pt x="173925" y="212755"/>
                  <a:pt x="176607" y="212755"/>
                </a:cubicBezTo>
                <a:lnTo>
                  <a:pt x="186319" y="212755"/>
                </a:lnTo>
                <a:cubicBezTo>
                  <a:pt x="188378" y="212758"/>
                  <a:pt x="190215" y="211462"/>
                  <a:pt x="190903" y="209521"/>
                </a:cubicBezTo>
                <a:cubicBezTo>
                  <a:pt x="192794" y="204617"/>
                  <a:pt x="198244" y="202107"/>
                  <a:pt x="203200" y="203858"/>
                </a:cubicBezTo>
                <a:cubicBezTo>
                  <a:pt x="208156" y="205609"/>
                  <a:pt x="210819" y="210985"/>
                  <a:pt x="209210" y="215989"/>
                </a:cubicBezTo>
                <a:cubicBezTo>
                  <a:pt x="205781" y="225691"/>
                  <a:pt x="196609" y="232178"/>
                  <a:pt x="186319" y="232179"/>
                </a:cubicBezTo>
                <a:lnTo>
                  <a:pt x="176607" y="232179"/>
                </a:lnTo>
                <a:cubicBezTo>
                  <a:pt x="163198" y="232179"/>
                  <a:pt x="152328" y="221308"/>
                  <a:pt x="152328" y="207899"/>
                </a:cubicBezTo>
                <a:lnTo>
                  <a:pt x="152328" y="178764"/>
                </a:lnTo>
                <a:cubicBezTo>
                  <a:pt x="152328" y="165355"/>
                  <a:pt x="163198" y="154485"/>
                  <a:pt x="176607" y="154485"/>
                </a:cubicBezTo>
                <a:lnTo>
                  <a:pt x="186319" y="154485"/>
                </a:lnTo>
                <a:cubicBezTo>
                  <a:pt x="196619" y="154478"/>
                  <a:pt x="205801" y="160971"/>
                  <a:pt x="209229" y="170684"/>
                </a:cubicBezTo>
                <a:cubicBezTo>
                  <a:pt x="211017" y="175742"/>
                  <a:pt x="208364" y="181292"/>
                  <a:pt x="203306" y="183078"/>
                </a:cubicBezTo>
                <a:cubicBezTo>
                  <a:pt x="198247" y="184865"/>
                  <a:pt x="192698" y="182211"/>
                  <a:pt x="190913" y="177152"/>
                </a:cubicBezTo>
                <a:cubicBezTo>
                  <a:pt x="190225" y="175211"/>
                  <a:pt x="188388" y="173915"/>
                  <a:pt x="186329" y="173918"/>
                </a:cubicBezTo>
                <a:lnTo>
                  <a:pt x="176617" y="173918"/>
                </a:lnTo>
                <a:cubicBezTo>
                  <a:pt x="173935" y="173918"/>
                  <a:pt x="171761" y="176092"/>
                  <a:pt x="171761" y="178774"/>
                </a:cubicBezTo>
                <a:close/>
                <a:moveTo>
                  <a:pt x="35204" y="206336"/>
                </a:moveTo>
                <a:lnTo>
                  <a:pt x="50257" y="161127"/>
                </a:lnTo>
                <a:cubicBezTo>
                  <a:pt x="51955" y="156038"/>
                  <a:pt x="57457" y="153289"/>
                  <a:pt x="62547" y="154986"/>
                </a:cubicBezTo>
                <a:cubicBezTo>
                  <a:pt x="67636" y="156684"/>
                  <a:pt x="70386" y="162185"/>
                  <a:pt x="68690" y="167275"/>
                </a:cubicBezTo>
                <a:lnTo>
                  <a:pt x="50801" y="220942"/>
                </a:lnTo>
                <a:cubicBezTo>
                  <a:pt x="48561" y="227659"/>
                  <a:pt x="42275" y="232189"/>
                  <a:pt x="35194" y="232189"/>
                </a:cubicBezTo>
                <a:cubicBezTo>
                  <a:pt x="28114" y="232189"/>
                  <a:pt x="21827" y="227659"/>
                  <a:pt x="19587" y="220942"/>
                </a:cubicBezTo>
                <a:lnTo>
                  <a:pt x="1698" y="167275"/>
                </a:lnTo>
                <a:cubicBezTo>
                  <a:pt x="0" y="162184"/>
                  <a:pt x="2750" y="156681"/>
                  <a:pt x="7840" y="154983"/>
                </a:cubicBezTo>
                <a:cubicBezTo>
                  <a:pt x="12931" y="153285"/>
                  <a:pt x="18434" y="156036"/>
                  <a:pt x="20131" y="161127"/>
                </a:cubicBezTo>
                <a:lnTo>
                  <a:pt x="35194" y="206326"/>
                </a:lnTo>
                <a:close/>
                <a:moveTo>
                  <a:pt x="115608" y="154494"/>
                </a:moveTo>
                <a:cubicBezTo>
                  <a:pt x="129017" y="154494"/>
                  <a:pt x="139887" y="165365"/>
                  <a:pt x="139887" y="178774"/>
                </a:cubicBezTo>
                <a:lnTo>
                  <a:pt x="139887" y="183630"/>
                </a:lnTo>
                <a:cubicBezTo>
                  <a:pt x="139887" y="197039"/>
                  <a:pt x="129017" y="207909"/>
                  <a:pt x="115608" y="207909"/>
                </a:cubicBezTo>
                <a:lnTo>
                  <a:pt x="101040" y="207909"/>
                </a:lnTo>
                <a:lnTo>
                  <a:pt x="101040" y="222477"/>
                </a:lnTo>
                <a:cubicBezTo>
                  <a:pt x="101040" y="227840"/>
                  <a:pt x="96692" y="232188"/>
                  <a:pt x="91328" y="232188"/>
                </a:cubicBezTo>
                <a:cubicBezTo>
                  <a:pt x="85964" y="232188"/>
                  <a:pt x="81616" y="227840"/>
                  <a:pt x="81616" y="222477"/>
                </a:cubicBezTo>
                <a:lnTo>
                  <a:pt x="81616" y="164206"/>
                </a:lnTo>
                <a:cubicBezTo>
                  <a:pt x="81616" y="158842"/>
                  <a:pt x="85964" y="154494"/>
                  <a:pt x="91328" y="154494"/>
                </a:cubicBezTo>
                <a:close/>
                <a:moveTo>
                  <a:pt x="120463" y="183630"/>
                </a:moveTo>
                <a:lnTo>
                  <a:pt x="120463" y="178774"/>
                </a:lnTo>
                <a:cubicBezTo>
                  <a:pt x="120463" y="176092"/>
                  <a:pt x="118289" y="173918"/>
                  <a:pt x="115608" y="173918"/>
                </a:cubicBezTo>
                <a:lnTo>
                  <a:pt x="101040" y="173918"/>
                </a:lnTo>
                <a:lnTo>
                  <a:pt x="101040" y="188485"/>
                </a:lnTo>
                <a:lnTo>
                  <a:pt x="115608" y="188485"/>
                </a:lnTo>
                <a:cubicBezTo>
                  <a:pt x="118289" y="188485"/>
                  <a:pt x="120463" y="186311"/>
                  <a:pt x="120463" y="18363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91" name="Rounded Rectangle 36">
            <a:extLst>
              <a:ext uri="{FF2B5EF4-FFF2-40B4-BE49-F238E27FC236}">
                <a16:creationId xmlns:a16="http://schemas.microsoft.com/office/drawing/2014/main" id="{A75F1600-A451-B21E-3C29-1EE535779882}"/>
              </a:ext>
            </a:extLst>
          </p:cNvPr>
          <p:cNvSpPr/>
          <p:nvPr/>
        </p:nvSpPr>
        <p:spPr>
          <a:xfrm>
            <a:off x="4671621" y="3504026"/>
            <a:ext cx="229201" cy="232188"/>
          </a:xfrm>
          <a:custGeom>
            <a:avLst/>
            <a:gdLst/>
            <a:ahLst/>
            <a:cxnLst/>
            <a:rect l="0" t="0" r="0" b="0"/>
            <a:pathLst>
              <a:path w="229201" h="232188">
                <a:moveTo>
                  <a:pt x="175913" y="8808"/>
                </a:moveTo>
                <a:cubicBezTo>
                  <a:pt x="185071" y="11547"/>
                  <a:pt x="193199" y="15024"/>
                  <a:pt x="199240" y="19316"/>
                </a:cubicBezTo>
                <a:cubicBezTo>
                  <a:pt x="204698" y="23181"/>
                  <a:pt x="210166" y="28999"/>
                  <a:pt x="210787" y="36894"/>
                </a:cubicBezTo>
                <a:cubicBezTo>
                  <a:pt x="210995" y="37881"/>
                  <a:pt x="210995" y="38899"/>
                  <a:pt x="210787" y="39886"/>
                </a:cubicBezTo>
                <a:cubicBezTo>
                  <a:pt x="210661" y="41519"/>
                  <a:pt x="210322" y="43129"/>
                  <a:pt x="209777" y="44674"/>
                </a:cubicBezTo>
                <a:lnTo>
                  <a:pt x="200454" y="88590"/>
                </a:lnTo>
                <a:cubicBezTo>
                  <a:pt x="211263" y="95942"/>
                  <a:pt x="219392" y="104576"/>
                  <a:pt x="223859" y="113909"/>
                </a:cubicBezTo>
                <a:cubicBezTo>
                  <a:pt x="229016" y="124728"/>
                  <a:pt x="229201" y="136586"/>
                  <a:pt x="222597" y="146880"/>
                </a:cubicBezTo>
                <a:cubicBezTo>
                  <a:pt x="218576" y="153135"/>
                  <a:pt x="212254" y="156524"/>
                  <a:pt x="205407" y="158049"/>
                </a:cubicBezTo>
                <a:cubicBezTo>
                  <a:pt x="199541" y="159360"/>
                  <a:pt x="192830" y="159438"/>
                  <a:pt x="185595" y="158690"/>
                </a:cubicBezTo>
                <a:lnTo>
                  <a:pt x="176563" y="201227"/>
                </a:lnTo>
                <a:cubicBezTo>
                  <a:pt x="176282" y="206996"/>
                  <a:pt x="173174" y="211765"/>
                  <a:pt x="169221" y="215368"/>
                </a:cubicBezTo>
                <a:cubicBezTo>
                  <a:pt x="165094" y="219155"/>
                  <a:pt x="159519" y="222195"/>
                  <a:pt x="153255" y="224594"/>
                </a:cubicBezTo>
                <a:cubicBezTo>
                  <a:pt x="140688" y="229401"/>
                  <a:pt x="123809" y="232188"/>
                  <a:pt x="105502" y="232188"/>
                </a:cubicBezTo>
                <a:cubicBezTo>
                  <a:pt x="87186" y="232188"/>
                  <a:pt x="70307" y="229401"/>
                  <a:pt x="57740" y="224594"/>
                </a:cubicBezTo>
                <a:cubicBezTo>
                  <a:pt x="51476" y="222195"/>
                  <a:pt x="45911" y="219155"/>
                  <a:pt x="41783" y="215368"/>
                </a:cubicBezTo>
                <a:cubicBezTo>
                  <a:pt x="37840" y="211765"/>
                  <a:pt x="34723" y="206996"/>
                  <a:pt x="34441" y="201227"/>
                </a:cubicBezTo>
                <a:lnTo>
                  <a:pt x="1227" y="44674"/>
                </a:lnTo>
                <a:cubicBezTo>
                  <a:pt x="693" y="43178"/>
                  <a:pt x="343" y="41576"/>
                  <a:pt x="207" y="39886"/>
                </a:cubicBezTo>
                <a:cubicBezTo>
                  <a:pt x="0" y="38899"/>
                  <a:pt x="0" y="37881"/>
                  <a:pt x="207" y="36894"/>
                </a:cubicBezTo>
                <a:cubicBezTo>
                  <a:pt x="829" y="28999"/>
                  <a:pt x="6306" y="23181"/>
                  <a:pt x="11764" y="19306"/>
                </a:cubicBezTo>
                <a:cubicBezTo>
                  <a:pt x="17805" y="15024"/>
                  <a:pt x="25924" y="11557"/>
                  <a:pt x="35092" y="8808"/>
                </a:cubicBezTo>
                <a:cubicBezTo>
                  <a:pt x="53525" y="3272"/>
                  <a:pt x="78416" y="0"/>
                  <a:pt x="105502" y="0"/>
                </a:cubicBezTo>
                <a:cubicBezTo>
                  <a:pt x="132579" y="0"/>
                  <a:pt x="157480" y="3272"/>
                  <a:pt x="175913" y="8808"/>
                </a:cubicBezTo>
                <a:close/>
                <a:moveTo>
                  <a:pt x="206252" y="136392"/>
                </a:moveTo>
                <a:cubicBezTo>
                  <a:pt x="208641" y="132652"/>
                  <a:pt x="209088" y="128059"/>
                  <a:pt x="206330" y="122290"/>
                </a:cubicBezTo>
                <a:cubicBezTo>
                  <a:pt x="204455" y="118357"/>
                  <a:pt x="201085" y="113986"/>
                  <a:pt x="196006" y="109597"/>
                </a:cubicBezTo>
                <a:lnTo>
                  <a:pt x="192733" y="125000"/>
                </a:lnTo>
                <a:cubicBezTo>
                  <a:pt x="190383" y="124893"/>
                  <a:pt x="187829" y="124679"/>
                  <a:pt x="185080" y="124271"/>
                </a:cubicBezTo>
                <a:cubicBezTo>
                  <a:pt x="168988" y="121843"/>
                  <a:pt x="147476" y="115647"/>
                  <a:pt x="123993" y="105916"/>
                </a:cubicBezTo>
                <a:cubicBezTo>
                  <a:pt x="123425" y="97124"/>
                  <a:pt x="116751" y="89945"/>
                  <a:pt x="108024" y="88738"/>
                </a:cubicBezTo>
                <a:cubicBezTo>
                  <a:pt x="99297" y="87531"/>
                  <a:pt x="90925" y="92629"/>
                  <a:pt x="87992" y="100937"/>
                </a:cubicBezTo>
                <a:cubicBezTo>
                  <a:pt x="85058" y="109244"/>
                  <a:pt x="88373" y="118469"/>
                  <a:pt x="95923" y="123009"/>
                </a:cubicBezTo>
                <a:cubicBezTo>
                  <a:pt x="103472" y="127550"/>
                  <a:pt x="113175" y="126153"/>
                  <a:pt x="119137" y="119668"/>
                </a:cubicBezTo>
                <a:cubicBezTo>
                  <a:pt x="143106" y="129545"/>
                  <a:pt x="165511" y="136052"/>
                  <a:pt x="182915" y="138674"/>
                </a:cubicBezTo>
                <a:lnTo>
                  <a:pt x="182992" y="138684"/>
                </a:lnTo>
                <a:cubicBezTo>
                  <a:pt x="185203" y="139046"/>
                  <a:pt x="187425" y="139334"/>
                  <a:pt x="189655" y="139548"/>
                </a:cubicBezTo>
                <a:cubicBezTo>
                  <a:pt x="194617" y="139936"/>
                  <a:pt x="198405" y="139713"/>
                  <a:pt x="201173" y="139091"/>
                </a:cubicBezTo>
                <a:cubicBezTo>
                  <a:pt x="204611" y="138334"/>
                  <a:pt x="205766" y="137139"/>
                  <a:pt x="206252" y="136392"/>
                </a:cubicBezTo>
                <a:close/>
                <a:moveTo>
                  <a:pt x="19650" y="38400"/>
                </a:moveTo>
                <a:cubicBezTo>
                  <a:pt x="19874" y="38837"/>
                  <a:pt x="20621" y="39954"/>
                  <a:pt x="23001" y="41644"/>
                </a:cubicBezTo>
                <a:cubicBezTo>
                  <a:pt x="26633" y="44217"/>
                  <a:pt x="32518" y="46936"/>
                  <a:pt x="40666" y="49384"/>
                </a:cubicBezTo>
                <a:cubicBezTo>
                  <a:pt x="56837" y="54240"/>
                  <a:pt x="79766" y="57377"/>
                  <a:pt x="105502" y="57377"/>
                </a:cubicBezTo>
                <a:cubicBezTo>
                  <a:pt x="131238" y="57377"/>
                  <a:pt x="154158" y="54240"/>
                  <a:pt x="170338" y="49384"/>
                </a:cubicBezTo>
                <a:cubicBezTo>
                  <a:pt x="178486" y="46936"/>
                  <a:pt x="184371" y="44217"/>
                  <a:pt x="188004" y="41644"/>
                </a:cubicBezTo>
                <a:cubicBezTo>
                  <a:pt x="190383" y="39963"/>
                  <a:pt x="191131" y="38837"/>
                  <a:pt x="191354" y="38400"/>
                </a:cubicBezTo>
                <a:cubicBezTo>
                  <a:pt x="191131" y="37953"/>
                  <a:pt x="190383" y="36846"/>
                  <a:pt x="188004" y="35156"/>
                </a:cubicBezTo>
                <a:cubicBezTo>
                  <a:pt x="184371" y="32573"/>
                  <a:pt x="178486" y="29853"/>
                  <a:pt x="170328" y="27416"/>
                </a:cubicBezTo>
                <a:cubicBezTo>
                  <a:pt x="154158" y="22560"/>
                  <a:pt x="131238" y="19423"/>
                  <a:pt x="105502" y="19423"/>
                </a:cubicBezTo>
                <a:cubicBezTo>
                  <a:pt x="79766" y="19423"/>
                  <a:pt x="56846" y="22560"/>
                  <a:pt x="40666" y="27416"/>
                </a:cubicBezTo>
                <a:cubicBezTo>
                  <a:pt x="32509" y="29853"/>
                  <a:pt x="26633" y="32573"/>
                  <a:pt x="22991" y="35156"/>
                </a:cubicBezTo>
                <a:cubicBezTo>
                  <a:pt x="20621" y="36836"/>
                  <a:pt x="19874" y="37953"/>
                  <a:pt x="19650" y="3840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 sz="24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7D4493-248E-9E40-21F6-50D20CF39B9D}"/>
              </a:ext>
            </a:extLst>
          </p:cNvPr>
          <p:cNvSpPr txBox="1"/>
          <p:nvPr/>
        </p:nvSpPr>
        <p:spPr>
          <a:xfrm>
            <a:off x="2630239" y="3338127"/>
            <a:ext cx="180776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sz="1200" b="0" dirty="0">
                <a:solidFill>
                  <a:srgbClr val="4C4034"/>
                </a:solidFill>
                <a:latin typeface="Roboto"/>
              </a:rPr>
              <a:t>Stores</a:t>
            </a:r>
            <a:r>
              <a:rPr lang="en-IN" sz="1200" b="0" dirty="0">
                <a:solidFill>
                  <a:srgbClr val="4C4034"/>
                </a:solidFill>
                <a:latin typeface="Roboto"/>
              </a:rPr>
              <a:t> </a:t>
            </a:r>
            <a:r>
              <a:rPr sz="1200" b="0" dirty="0">
                <a:solidFill>
                  <a:srgbClr val="4C4034"/>
                </a:solidFill>
                <a:latin typeface="Roboto"/>
              </a:rPr>
              <a:t>static files</a:t>
            </a:r>
            <a:r>
              <a:rPr lang="en-IN" sz="1200" b="0" dirty="0">
                <a:solidFill>
                  <a:srgbClr val="4C4034"/>
                </a:solidFill>
                <a:latin typeface="Roboto"/>
              </a:rPr>
              <a:t> </a:t>
            </a:r>
            <a:r>
              <a:rPr sz="1200" b="0" dirty="0">
                <a:solidFill>
                  <a:srgbClr val="4C4034"/>
                </a:solidFill>
                <a:latin typeface="Roboto"/>
              </a:rPr>
              <a:t>and app</a:t>
            </a:r>
            <a:r>
              <a:rPr lang="en-IN" sz="1200" b="0" dirty="0">
                <a:solidFill>
                  <a:srgbClr val="4C4034"/>
                </a:solidFill>
                <a:latin typeface="Roboto"/>
              </a:rPr>
              <a:t> </a:t>
            </a:r>
            <a:r>
              <a:rPr lang="en-US" sz="1200" b="0" dirty="0">
                <a:solidFill>
                  <a:srgbClr val="4C4034"/>
                </a:solidFill>
                <a:latin typeface="Roboto"/>
              </a:rPr>
              <a:t>g</a:t>
            </a:r>
            <a:r>
              <a:rPr sz="1200" b="0" dirty="0">
                <a:solidFill>
                  <a:srgbClr val="4C4034"/>
                </a:solidFill>
                <a:latin typeface="Roboto"/>
              </a:rPr>
              <a:t>enerated</a:t>
            </a:r>
            <a:r>
              <a:rPr lang="en-IN" sz="1200" dirty="0">
                <a:solidFill>
                  <a:srgbClr val="4C4034"/>
                </a:solidFill>
                <a:latin typeface="Roboto"/>
              </a:rPr>
              <a:t> </a:t>
            </a:r>
            <a:r>
              <a:rPr sz="1200" b="0" dirty="0">
                <a:solidFill>
                  <a:srgbClr val="4C4034"/>
                </a:solidFill>
                <a:latin typeface="Roboto"/>
              </a:rPr>
              <a:t>documents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3BC435F-4050-E0B3-3189-8B23A19CC858}"/>
              </a:ext>
            </a:extLst>
          </p:cNvPr>
          <p:cNvSpPr txBox="1"/>
          <p:nvPr/>
        </p:nvSpPr>
        <p:spPr>
          <a:xfrm>
            <a:off x="5509741" y="1195954"/>
            <a:ext cx="638635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3CC583"/>
                </a:solidFill>
                <a:latin typeface="Roboto"/>
              </a:rPr>
              <a:t>EKS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2318762-0851-0B84-137B-9FAC7581758C}"/>
              </a:ext>
            </a:extLst>
          </p:cNvPr>
          <p:cNvSpPr txBox="1"/>
          <p:nvPr/>
        </p:nvSpPr>
        <p:spPr>
          <a:xfrm>
            <a:off x="7864245" y="3009597"/>
            <a:ext cx="970307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600" b="1" dirty="0">
                <a:solidFill>
                  <a:srgbClr val="92BD39"/>
                </a:solidFill>
                <a:latin typeface="Roboto"/>
              </a:rPr>
              <a:t>VPC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4FC962-363D-FC96-641B-AF7E0CAADB8A}"/>
              </a:ext>
            </a:extLst>
          </p:cNvPr>
          <p:cNvSpPr txBox="1"/>
          <p:nvPr/>
        </p:nvSpPr>
        <p:spPr>
          <a:xfrm>
            <a:off x="7553343" y="3335507"/>
            <a:ext cx="200841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0" dirty="0">
                <a:solidFill>
                  <a:srgbClr val="424736"/>
                </a:solidFill>
                <a:latin typeface="Roboto"/>
              </a:rPr>
              <a:t>Isolates and</a:t>
            </a:r>
            <a:r>
              <a:rPr lang="en-IN" sz="1200" b="0" dirty="0">
                <a:solidFill>
                  <a:srgbClr val="424736"/>
                </a:solidFill>
                <a:latin typeface="Roboto"/>
              </a:rPr>
              <a:t> </a:t>
            </a:r>
            <a:r>
              <a:rPr sz="1200" b="0" dirty="0">
                <a:solidFill>
                  <a:srgbClr val="424736"/>
                </a:solidFill>
                <a:latin typeface="Roboto"/>
              </a:rPr>
              <a:t>secures</a:t>
            </a:r>
            <a:r>
              <a:rPr lang="en-IN" sz="1200" b="0" dirty="0">
                <a:solidFill>
                  <a:srgbClr val="424736"/>
                </a:solidFill>
                <a:latin typeface="Roboto"/>
              </a:rPr>
              <a:t> </a:t>
            </a:r>
            <a:r>
              <a:rPr lang="en-US" sz="1200" b="0" dirty="0">
                <a:solidFill>
                  <a:srgbClr val="424736"/>
                </a:solidFill>
                <a:latin typeface="Roboto"/>
              </a:rPr>
              <a:t>t</a:t>
            </a:r>
            <a:r>
              <a:rPr sz="1200" b="0" dirty="0">
                <a:solidFill>
                  <a:srgbClr val="424736"/>
                </a:solidFill>
                <a:latin typeface="Roboto"/>
              </a:rPr>
              <a:t>he</a:t>
            </a:r>
            <a:r>
              <a:rPr lang="en-IN" sz="1200" dirty="0">
                <a:solidFill>
                  <a:srgbClr val="424736"/>
                </a:solidFill>
                <a:latin typeface="Roboto"/>
              </a:rPr>
              <a:t> </a:t>
            </a:r>
            <a:r>
              <a:rPr sz="1200" b="0" dirty="0">
                <a:solidFill>
                  <a:srgbClr val="424736"/>
                </a:solidFill>
                <a:latin typeface="Roboto"/>
              </a:rPr>
              <a:t>Mendix app</a:t>
            </a:r>
            <a:r>
              <a:rPr lang="en-IN" sz="1200" b="0" dirty="0">
                <a:solidFill>
                  <a:srgbClr val="424736"/>
                </a:solidFill>
                <a:latin typeface="Roboto"/>
              </a:rPr>
              <a:t> </a:t>
            </a:r>
            <a:r>
              <a:rPr sz="1200" b="0" dirty="0">
                <a:solidFill>
                  <a:srgbClr val="424736"/>
                </a:solidFill>
                <a:latin typeface="Roboto"/>
              </a:rPr>
              <a:t>network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2EB1C2-CD1C-AF42-6CA7-6398E84E5894}"/>
              </a:ext>
            </a:extLst>
          </p:cNvPr>
          <p:cNvSpPr txBox="1"/>
          <p:nvPr/>
        </p:nvSpPr>
        <p:spPr>
          <a:xfrm>
            <a:off x="5079442" y="1565879"/>
            <a:ext cx="182904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sz="1200" dirty="0">
                <a:solidFill>
                  <a:srgbClr val="443E5C"/>
                </a:solidFill>
                <a:latin typeface="Roboto"/>
              </a:rPr>
              <a:t>Hosts and</a:t>
            </a:r>
            <a:r>
              <a:rPr lang="en-IN" sz="1200" dirty="0">
                <a:solidFill>
                  <a:srgbClr val="443E5C"/>
                </a:solidFill>
                <a:latin typeface="Roboto"/>
              </a:rPr>
              <a:t> </a:t>
            </a:r>
            <a:r>
              <a:rPr sz="1200" dirty="0">
                <a:solidFill>
                  <a:srgbClr val="443E5C"/>
                </a:solidFill>
                <a:latin typeface="Roboto"/>
              </a:rPr>
              <a:t>scales</a:t>
            </a:r>
            <a:r>
              <a:rPr lang="en-IN" sz="1200" dirty="0">
                <a:solidFill>
                  <a:srgbClr val="443E5C"/>
                </a:solidFill>
                <a:latin typeface="Roboto"/>
              </a:rPr>
              <a:t> </a:t>
            </a:r>
            <a:r>
              <a:rPr lang="en-US" sz="1200" dirty="0">
                <a:solidFill>
                  <a:srgbClr val="443E5C"/>
                </a:solidFill>
                <a:latin typeface="Roboto"/>
              </a:rPr>
              <a:t>M</a:t>
            </a:r>
            <a:r>
              <a:rPr sz="1200" dirty="0">
                <a:solidFill>
                  <a:srgbClr val="443E5C"/>
                </a:solidFill>
                <a:latin typeface="Roboto"/>
              </a:rPr>
              <a:t>endix</a:t>
            </a:r>
            <a:r>
              <a:rPr lang="en-IN" sz="1200" dirty="0">
                <a:solidFill>
                  <a:srgbClr val="443E5C"/>
                </a:solidFill>
                <a:latin typeface="Roboto"/>
              </a:rPr>
              <a:t> </a:t>
            </a:r>
            <a:r>
              <a:rPr sz="1200" dirty="0">
                <a:solidFill>
                  <a:srgbClr val="443E5C"/>
                </a:solidFill>
                <a:latin typeface="Roboto"/>
              </a:rPr>
              <a:t>application</a:t>
            </a:r>
            <a:r>
              <a:rPr lang="en-IN" sz="1200" dirty="0">
                <a:solidFill>
                  <a:srgbClr val="443E5C"/>
                </a:solidFill>
                <a:latin typeface="Roboto"/>
              </a:rPr>
              <a:t> </a:t>
            </a:r>
            <a:r>
              <a:rPr sz="1200" dirty="0">
                <a:solidFill>
                  <a:srgbClr val="443E5C"/>
                </a:solidFill>
                <a:latin typeface="Roboto"/>
              </a:rPr>
              <a:t>containers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8FAC528-FBFC-F7F6-8CBB-EF372B5E673E}"/>
              </a:ext>
            </a:extLst>
          </p:cNvPr>
          <p:cNvSpPr txBox="1"/>
          <p:nvPr/>
        </p:nvSpPr>
        <p:spPr>
          <a:xfrm>
            <a:off x="7408193" y="1792222"/>
            <a:ext cx="179057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600" b="1" dirty="0">
                <a:solidFill>
                  <a:srgbClr val="1EABDA"/>
                </a:solidFill>
                <a:latin typeface="Roboto"/>
              </a:rPr>
              <a:t>Auror</a:t>
            </a:r>
            <a:r>
              <a:rPr lang="en-US" sz="1600" b="1" dirty="0">
                <a:solidFill>
                  <a:srgbClr val="1EABDA"/>
                </a:solidFill>
                <a:latin typeface="Roboto"/>
              </a:rPr>
              <a:t>a </a:t>
            </a:r>
            <a:r>
              <a:rPr sz="1600" b="1" dirty="0">
                <a:solidFill>
                  <a:srgbClr val="1EABDA"/>
                </a:solidFill>
                <a:latin typeface="Roboto"/>
              </a:rPr>
              <a:t>PostgreSQL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2BC8CC8-22D1-7D21-3DEA-588F7143B623}"/>
              </a:ext>
            </a:extLst>
          </p:cNvPr>
          <p:cNvSpPr txBox="1"/>
          <p:nvPr/>
        </p:nvSpPr>
        <p:spPr>
          <a:xfrm>
            <a:off x="3301101" y="1790815"/>
            <a:ext cx="148270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sz="1600" b="1" dirty="0">
                <a:solidFill>
                  <a:srgbClr val="7F64EA"/>
                </a:solidFill>
                <a:latin typeface="Roboto"/>
              </a:rPr>
              <a:t>API</a:t>
            </a:r>
            <a:r>
              <a:rPr lang="en-US" sz="1600" b="1" dirty="0">
                <a:solidFill>
                  <a:srgbClr val="7F64EA"/>
                </a:solidFill>
                <a:latin typeface="Roboto"/>
              </a:rPr>
              <a:t> </a:t>
            </a:r>
            <a:r>
              <a:rPr sz="1600" b="1" dirty="0">
                <a:solidFill>
                  <a:srgbClr val="7F64EA"/>
                </a:solidFill>
                <a:latin typeface="Roboto"/>
              </a:rPr>
              <a:t>Gateway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ACC4931-01CE-A853-9936-302849830129}"/>
              </a:ext>
            </a:extLst>
          </p:cNvPr>
          <p:cNvSpPr txBox="1"/>
          <p:nvPr/>
        </p:nvSpPr>
        <p:spPr>
          <a:xfrm>
            <a:off x="3158015" y="4337313"/>
            <a:ext cx="752208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600" b="1" dirty="0">
                <a:solidFill>
                  <a:srgbClr val="DE58A9"/>
                </a:solidFill>
                <a:latin typeface="Roboto"/>
              </a:rPr>
              <a:t>IAM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760E950-0A5A-5E5E-48D4-5A7C4D880C01}"/>
              </a:ext>
            </a:extLst>
          </p:cNvPr>
          <p:cNvSpPr txBox="1"/>
          <p:nvPr/>
        </p:nvSpPr>
        <p:spPr>
          <a:xfrm>
            <a:off x="5090506" y="5520639"/>
            <a:ext cx="179161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sz="1200" b="0" dirty="0">
                <a:solidFill>
                  <a:srgbClr val="543A3A"/>
                </a:solidFill>
                <a:latin typeface="Roboto"/>
              </a:rPr>
              <a:t>Protects</a:t>
            </a:r>
            <a:r>
              <a:rPr lang="en-IN" sz="1200" b="0" dirty="0">
                <a:solidFill>
                  <a:srgbClr val="543A3A"/>
                </a:solidFill>
                <a:latin typeface="Roboto"/>
              </a:rPr>
              <a:t> </a:t>
            </a:r>
            <a:r>
              <a:rPr sz="1200" b="0" dirty="0">
                <a:solidFill>
                  <a:srgbClr val="543A3A"/>
                </a:solidFill>
                <a:latin typeface="Roboto"/>
              </a:rPr>
              <a:t>Mendix app
from web</a:t>
            </a:r>
            <a:r>
              <a:rPr lang="en-IN" sz="1200" b="0" dirty="0">
                <a:solidFill>
                  <a:srgbClr val="543A3A"/>
                </a:solidFill>
                <a:latin typeface="Roboto"/>
              </a:rPr>
              <a:t> </a:t>
            </a:r>
            <a:r>
              <a:rPr sz="1200" b="0" dirty="0">
                <a:solidFill>
                  <a:srgbClr val="543A3A"/>
                </a:solidFill>
                <a:latin typeface="Roboto"/>
              </a:rPr>
              <a:t>exploits/attacks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ECBF8B7-22DE-01CB-A844-6FBBFBB59454}"/>
              </a:ext>
            </a:extLst>
          </p:cNvPr>
          <p:cNvSpPr txBox="1"/>
          <p:nvPr/>
        </p:nvSpPr>
        <p:spPr>
          <a:xfrm>
            <a:off x="7398993" y="4337313"/>
            <a:ext cx="1085645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600" b="1" dirty="0">
                <a:solidFill>
                  <a:srgbClr val="E0CB15"/>
                </a:solidFill>
                <a:latin typeface="Roboto"/>
              </a:rPr>
              <a:t>EC2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47F69FB-C28C-731C-E484-2E2B57214CF4}"/>
              </a:ext>
            </a:extLst>
          </p:cNvPr>
          <p:cNvSpPr txBox="1"/>
          <p:nvPr/>
        </p:nvSpPr>
        <p:spPr>
          <a:xfrm>
            <a:off x="2880027" y="2234926"/>
            <a:ext cx="190763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sz="1200" b="0" dirty="0">
                <a:solidFill>
                  <a:srgbClr val="443E5C"/>
                </a:solidFill>
                <a:latin typeface="Roboto"/>
              </a:rPr>
              <a:t>Exposes</a:t>
            </a:r>
            <a:r>
              <a:rPr lang="en-IN" sz="1200" b="0" dirty="0">
                <a:solidFill>
                  <a:srgbClr val="443E5C"/>
                </a:solidFill>
                <a:latin typeface="Roboto"/>
              </a:rPr>
              <a:t> </a:t>
            </a:r>
            <a:r>
              <a:rPr sz="1200" b="0" dirty="0">
                <a:solidFill>
                  <a:srgbClr val="443E5C"/>
                </a:solidFill>
                <a:latin typeface="Roboto"/>
              </a:rPr>
              <a:t>infrastructure</a:t>
            </a:r>
            <a:r>
              <a:rPr lang="en-IN" sz="1200" dirty="0">
                <a:solidFill>
                  <a:srgbClr val="443E5C"/>
                </a:solidFill>
                <a:latin typeface="Roboto"/>
              </a:rPr>
              <a:t> via </a:t>
            </a:r>
            <a:r>
              <a:rPr sz="1200" b="0" dirty="0">
                <a:solidFill>
                  <a:srgbClr val="443E5C"/>
                </a:solidFill>
                <a:latin typeface="Roboto"/>
              </a:rPr>
              <a:t>MRT</a:t>
            </a:r>
            <a:r>
              <a:rPr lang="en-IN" sz="1200" b="0" dirty="0">
                <a:solidFill>
                  <a:srgbClr val="443E5C"/>
                </a:solidFill>
                <a:latin typeface="Roboto"/>
              </a:rPr>
              <a:t> </a:t>
            </a:r>
            <a:r>
              <a:rPr lang="en-US" sz="1200" b="0" dirty="0">
                <a:solidFill>
                  <a:srgbClr val="443E5C"/>
                </a:solidFill>
                <a:latin typeface="Roboto"/>
              </a:rPr>
              <a:t>APIs to </a:t>
            </a:r>
            <a:r>
              <a:rPr lang="en-US" sz="1200" dirty="0">
                <a:solidFill>
                  <a:srgbClr val="443E5C"/>
                </a:solidFill>
                <a:latin typeface="Roboto"/>
              </a:rPr>
              <a:t>M</a:t>
            </a:r>
            <a:r>
              <a:rPr lang="en-US" sz="1200" b="0" dirty="0">
                <a:solidFill>
                  <a:srgbClr val="443E5C"/>
                </a:solidFill>
                <a:latin typeface="Roboto"/>
              </a:rPr>
              <a:t>endix portal</a:t>
            </a:r>
            <a:endParaRPr sz="1200" b="0" dirty="0">
              <a:solidFill>
                <a:srgbClr val="443E5C"/>
              </a:solidFill>
              <a:latin typeface="Roboto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EFB69F-FC24-A32A-2AA0-515882C00658}"/>
              </a:ext>
            </a:extLst>
          </p:cNvPr>
          <p:cNvSpPr txBox="1"/>
          <p:nvPr/>
        </p:nvSpPr>
        <p:spPr>
          <a:xfrm>
            <a:off x="3016926" y="4659390"/>
            <a:ext cx="1907638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sz="1200" b="0" dirty="0">
                <a:solidFill>
                  <a:srgbClr val="573E4D"/>
                </a:solidFill>
                <a:latin typeface="Roboto"/>
              </a:rPr>
              <a:t>Manages</a:t>
            </a:r>
            <a:r>
              <a:rPr lang="en-IN" sz="1200" b="0" dirty="0">
                <a:solidFill>
                  <a:srgbClr val="573E4D"/>
                </a:solidFill>
                <a:latin typeface="Roboto"/>
              </a:rPr>
              <a:t> </a:t>
            </a:r>
            <a:r>
              <a:rPr sz="1200" b="0" dirty="0">
                <a:solidFill>
                  <a:srgbClr val="573E4D"/>
                </a:solidFill>
                <a:latin typeface="Roboto"/>
              </a:rPr>
              <a:t>user/service</a:t>
            </a:r>
            <a:r>
              <a:rPr lang="en-IN" sz="1200" b="0" dirty="0">
                <a:solidFill>
                  <a:srgbClr val="573E4D"/>
                </a:solidFill>
                <a:latin typeface="Roboto"/>
              </a:rPr>
              <a:t> </a:t>
            </a:r>
            <a:r>
              <a:rPr sz="1200" b="0" dirty="0">
                <a:solidFill>
                  <a:srgbClr val="573E4D"/>
                </a:solidFill>
                <a:latin typeface="Roboto"/>
              </a:rPr>
              <a:t>permissions</a:t>
            </a:r>
            <a:r>
              <a:rPr lang="en-IN" sz="1200" dirty="0">
                <a:solidFill>
                  <a:srgbClr val="573E4D"/>
                </a:solidFill>
                <a:latin typeface="Roboto"/>
              </a:rPr>
              <a:t> </a:t>
            </a:r>
            <a:r>
              <a:rPr sz="1200" b="0" dirty="0">
                <a:solidFill>
                  <a:srgbClr val="573E4D"/>
                </a:solidFill>
                <a:latin typeface="Roboto"/>
              </a:rPr>
              <a:t>for Mendix</a:t>
            </a:r>
            <a:r>
              <a:rPr lang="en-IN" sz="1200" b="0" dirty="0">
                <a:solidFill>
                  <a:srgbClr val="573E4D"/>
                </a:solidFill>
                <a:latin typeface="Roboto"/>
              </a:rPr>
              <a:t> </a:t>
            </a:r>
            <a:r>
              <a:rPr sz="1200" b="0" dirty="0">
                <a:solidFill>
                  <a:srgbClr val="573E4D"/>
                </a:solidFill>
                <a:latin typeface="Roboto"/>
              </a:rPr>
              <a:t>resources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75141E9-A1EA-468A-5D6F-9E98ED1F787B}"/>
              </a:ext>
            </a:extLst>
          </p:cNvPr>
          <p:cNvSpPr txBox="1"/>
          <p:nvPr/>
        </p:nvSpPr>
        <p:spPr>
          <a:xfrm>
            <a:off x="7143668" y="4659390"/>
            <a:ext cx="198391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0" dirty="0">
                <a:solidFill>
                  <a:srgbClr val="46432D"/>
                </a:solidFill>
                <a:latin typeface="Roboto"/>
              </a:rPr>
              <a:t>Host</a:t>
            </a:r>
            <a:r>
              <a:rPr lang="en-US" sz="1200" b="0" dirty="0">
                <a:solidFill>
                  <a:srgbClr val="46432D"/>
                </a:solidFill>
                <a:latin typeface="Roboto"/>
              </a:rPr>
              <a:t>s </a:t>
            </a:r>
            <a:r>
              <a:rPr sz="1200" b="0" dirty="0">
                <a:solidFill>
                  <a:srgbClr val="46432D"/>
                </a:solidFill>
                <a:latin typeface="Roboto"/>
              </a:rPr>
              <a:t>supporting</a:t>
            </a:r>
            <a:r>
              <a:rPr lang="en-IN" sz="1200" b="0" dirty="0">
                <a:solidFill>
                  <a:srgbClr val="46432D"/>
                </a:solidFill>
                <a:latin typeface="Roboto"/>
              </a:rPr>
              <a:t> </a:t>
            </a:r>
            <a:r>
              <a:rPr lang="en-US" sz="1200" b="0" dirty="0">
                <a:solidFill>
                  <a:srgbClr val="46432D"/>
                </a:solidFill>
                <a:latin typeface="Roboto"/>
              </a:rPr>
              <a:t>s</a:t>
            </a:r>
            <a:r>
              <a:rPr sz="1200" b="0" dirty="0">
                <a:solidFill>
                  <a:srgbClr val="46432D"/>
                </a:solidFill>
                <a:latin typeface="Roboto"/>
              </a:rPr>
              <a:t>ervices or
custom</a:t>
            </a:r>
            <a:r>
              <a:rPr lang="en-IN" sz="1200" dirty="0">
                <a:solidFill>
                  <a:srgbClr val="46432D"/>
                </a:solidFill>
                <a:latin typeface="Roboto"/>
              </a:rPr>
              <a:t> </a:t>
            </a:r>
            <a:r>
              <a:rPr sz="1200" b="0" dirty="0">
                <a:solidFill>
                  <a:srgbClr val="46432D"/>
                </a:solidFill>
                <a:latin typeface="Roboto"/>
              </a:rPr>
              <a:t>workloads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415A6A3-B5D3-66CD-72D4-405542864534}"/>
              </a:ext>
            </a:extLst>
          </p:cNvPr>
          <p:cNvSpPr txBox="1"/>
          <p:nvPr/>
        </p:nvSpPr>
        <p:spPr>
          <a:xfrm>
            <a:off x="5316013" y="5159016"/>
            <a:ext cx="109160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E55753"/>
                </a:solidFill>
                <a:latin typeface="Roboto"/>
              </a:rPr>
              <a:t>WAF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FA2F00-B32F-5252-B961-B631F72DE81E}"/>
              </a:ext>
            </a:extLst>
          </p:cNvPr>
          <p:cNvSpPr txBox="1"/>
          <p:nvPr/>
        </p:nvSpPr>
        <p:spPr>
          <a:xfrm>
            <a:off x="7398993" y="2233699"/>
            <a:ext cx="212077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0" dirty="0">
                <a:solidFill>
                  <a:srgbClr val="32444A"/>
                </a:solidFill>
                <a:latin typeface="Roboto"/>
              </a:rPr>
              <a:t>Serves as</a:t>
            </a:r>
            <a:r>
              <a:rPr lang="en-IN" sz="1200" b="0" dirty="0">
                <a:solidFill>
                  <a:srgbClr val="32444A"/>
                </a:solidFill>
                <a:latin typeface="Roboto"/>
              </a:rPr>
              <a:t> </a:t>
            </a:r>
            <a:r>
              <a:rPr sz="1200" b="0" dirty="0">
                <a:solidFill>
                  <a:srgbClr val="32444A"/>
                </a:solidFill>
                <a:latin typeface="Roboto"/>
              </a:rPr>
              <a:t>the primary</a:t>
            </a:r>
            <a:r>
              <a:rPr lang="en-IN" sz="1200" b="0" dirty="0">
                <a:solidFill>
                  <a:srgbClr val="32444A"/>
                </a:solidFill>
                <a:latin typeface="Roboto"/>
              </a:rPr>
              <a:t> </a:t>
            </a:r>
            <a:r>
              <a:rPr lang="en-US" sz="1200" b="0" dirty="0">
                <a:solidFill>
                  <a:srgbClr val="32444A"/>
                </a:solidFill>
                <a:latin typeface="Roboto"/>
              </a:rPr>
              <a:t>d</a:t>
            </a:r>
            <a:r>
              <a:rPr sz="1200" b="0" dirty="0">
                <a:solidFill>
                  <a:srgbClr val="32444A"/>
                </a:solidFill>
                <a:latin typeface="Roboto"/>
              </a:rPr>
              <a:t>atabase for</a:t>
            </a:r>
            <a:r>
              <a:rPr lang="en-IN" sz="1200" b="0" dirty="0">
                <a:solidFill>
                  <a:srgbClr val="32444A"/>
                </a:solidFill>
                <a:latin typeface="Roboto"/>
              </a:rPr>
              <a:t> </a:t>
            </a:r>
            <a:r>
              <a:rPr sz="1200" b="0" dirty="0">
                <a:solidFill>
                  <a:srgbClr val="32444A"/>
                </a:solidFill>
                <a:latin typeface="Roboto"/>
              </a:rPr>
              <a:t>Mendix app</a:t>
            </a:r>
            <a:r>
              <a:rPr lang="en-IN" sz="1200" b="0" dirty="0">
                <a:solidFill>
                  <a:srgbClr val="32444A"/>
                </a:solidFill>
                <a:latin typeface="Roboto"/>
              </a:rPr>
              <a:t> </a:t>
            </a:r>
            <a:r>
              <a:rPr sz="1200" b="0" dirty="0">
                <a:solidFill>
                  <a:srgbClr val="32444A"/>
                </a:solidFill>
                <a:latin typeface="Roboto"/>
              </a:rPr>
              <a:t>data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6E05DCF-D853-006E-2320-757BEE5C6913}"/>
              </a:ext>
            </a:extLst>
          </p:cNvPr>
          <p:cNvSpPr txBox="1"/>
          <p:nvPr/>
        </p:nvSpPr>
        <p:spPr>
          <a:xfrm>
            <a:off x="3228072" y="3011020"/>
            <a:ext cx="404786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600" b="1" dirty="0">
                <a:solidFill>
                  <a:srgbClr val="DE8431"/>
                </a:solidFill>
                <a:latin typeface="Roboto"/>
              </a:rPr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29320636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5E8B-950D-E54A-8052-3F16C21D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Mendix App Deployment Strategies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064BE3-28FE-8187-D40C-0D28842660FB}"/>
              </a:ext>
            </a:extLst>
          </p:cNvPr>
          <p:cNvGrpSpPr/>
          <p:nvPr/>
        </p:nvGrpSpPr>
        <p:grpSpPr>
          <a:xfrm>
            <a:off x="5530338" y="3225283"/>
            <a:ext cx="1226720" cy="1110703"/>
            <a:chOff x="2408837" y="2179599"/>
            <a:chExt cx="1226720" cy="1110703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0F1211F3-3AF7-91A8-2264-3AFC6B0D982C}"/>
                </a:ext>
              </a:extLst>
            </p:cNvPr>
            <p:cNvSpPr/>
            <p:nvPr/>
          </p:nvSpPr>
          <p:spPr>
            <a:xfrm>
              <a:off x="2408837" y="2179599"/>
              <a:ext cx="1226720" cy="1110703"/>
            </a:xfrm>
            <a:custGeom>
              <a:avLst/>
              <a:gdLst/>
              <a:ahLst/>
              <a:cxnLst/>
              <a:rect l="0" t="0" r="0" b="0"/>
              <a:pathLst>
                <a:path w="1226720" h="1110703">
                  <a:moveTo>
                    <a:pt x="1226665" y="1062348"/>
                  </a:moveTo>
                  <a:lnTo>
                    <a:pt x="1089492" y="1074773"/>
                  </a:lnTo>
                  <a:lnTo>
                    <a:pt x="1112326" y="1035204"/>
                  </a:lnTo>
                  <a:lnTo>
                    <a:pt x="943756" y="937879"/>
                  </a:lnTo>
                  <a:cubicBezTo>
                    <a:pt x="871056" y="1042312"/>
                    <a:pt x="750225" y="1110703"/>
                    <a:pt x="613332" y="1110703"/>
                  </a:cubicBezTo>
                  <a:cubicBezTo>
                    <a:pt x="476439" y="1110703"/>
                    <a:pt x="355608" y="1042312"/>
                    <a:pt x="282908" y="937879"/>
                  </a:cubicBezTo>
                  <a:cubicBezTo>
                    <a:pt x="256996" y="952878"/>
                    <a:pt x="221122" y="973586"/>
                    <a:pt x="189109" y="992055"/>
                  </a:cubicBezTo>
                  <a:cubicBezTo>
                    <a:pt x="148590" y="1015392"/>
                    <a:pt x="114338" y="1035204"/>
                    <a:pt x="114338" y="1035204"/>
                  </a:cubicBezTo>
                  <a:lnTo>
                    <a:pt x="137172" y="1074773"/>
                  </a:lnTo>
                  <a:lnTo>
                    <a:pt x="0" y="1062348"/>
                  </a:lnTo>
                  <a:lnTo>
                    <a:pt x="57812" y="937320"/>
                  </a:lnTo>
                  <a:lnTo>
                    <a:pt x="80647" y="976888"/>
                  </a:lnTo>
                  <a:lnTo>
                    <a:pt x="249105" y="879619"/>
                  </a:lnTo>
                  <a:cubicBezTo>
                    <a:pt x="224591" y="827626"/>
                    <a:pt x="210824" y="769533"/>
                    <a:pt x="210824" y="708251"/>
                  </a:cubicBezTo>
                  <a:cubicBezTo>
                    <a:pt x="210824" y="497314"/>
                    <a:pt x="373126" y="324379"/>
                    <a:pt x="579640" y="307253"/>
                  </a:cubicBezTo>
                  <a:lnTo>
                    <a:pt x="579640" y="112603"/>
                  </a:lnTo>
                  <a:lnTo>
                    <a:pt x="533972" y="112603"/>
                  </a:lnTo>
                  <a:lnTo>
                    <a:pt x="613332" y="0"/>
                  </a:lnTo>
                  <a:lnTo>
                    <a:pt x="692692" y="112603"/>
                  </a:lnTo>
                  <a:lnTo>
                    <a:pt x="647024" y="112603"/>
                  </a:lnTo>
                  <a:lnTo>
                    <a:pt x="647024" y="307253"/>
                  </a:lnTo>
                  <a:cubicBezTo>
                    <a:pt x="853539" y="324435"/>
                    <a:pt x="1015840" y="497314"/>
                    <a:pt x="1015840" y="708251"/>
                  </a:cubicBezTo>
                  <a:cubicBezTo>
                    <a:pt x="1015840" y="769533"/>
                    <a:pt x="1002073" y="827626"/>
                    <a:pt x="977559" y="879619"/>
                  </a:cubicBezTo>
                  <a:cubicBezTo>
                    <a:pt x="1003472" y="894562"/>
                    <a:pt x="1039290" y="915269"/>
                    <a:pt x="1071303" y="933738"/>
                  </a:cubicBezTo>
                  <a:cubicBezTo>
                    <a:pt x="1111822" y="957076"/>
                    <a:pt x="1146073" y="976888"/>
                    <a:pt x="1146073" y="976888"/>
                  </a:cubicBezTo>
                  <a:lnTo>
                    <a:pt x="1168908" y="937320"/>
                  </a:lnTo>
                  <a:lnTo>
                    <a:pt x="1226720" y="1062348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71A58F1C-733B-0F5E-B49E-AD7EBD8874E8}"/>
                </a:ext>
              </a:extLst>
            </p:cNvPr>
            <p:cNvSpPr/>
            <p:nvPr/>
          </p:nvSpPr>
          <p:spPr>
            <a:xfrm>
              <a:off x="2408837" y="2179599"/>
              <a:ext cx="1226720" cy="1110703"/>
            </a:xfrm>
            <a:custGeom>
              <a:avLst/>
              <a:gdLst/>
              <a:ahLst/>
              <a:cxnLst/>
              <a:rect l="0" t="0" r="0" b="0"/>
              <a:pathLst>
                <a:path w="1226720" h="1110703">
                  <a:moveTo>
                    <a:pt x="1226665" y="1062348"/>
                  </a:moveTo>
                  <a:lnTo>
                    <a:pt x="1089492" y="1074773"/>
                  </a:lnTo>
                  <a:lnTo>
                    <a:pt x="1112326" y="1035204"/>
                  </a:lnTo>
                  <a:lnTo>
                    <a:pt x="943756" y="937879"/>
                  </a:lnTo>
                  <a:cubicBezTo>
                    <a:pt x="871056" y="1042312"/>
                    <a:pt x="750225" y="1110703"/>
                    <a:pt x="613332" y="1110703"/>
                  </a:cubicBezTo>
                  <a:cubicBezTo>
                    <a:pt x="476439" y="1110703"/>
                    <a:pt x="355608" y="1042312"/>
                    <a:pt x="282908" y="937879"/>
                  </a:cubicBezTo>
                  <a:cubicBezTo>
                    <a:pt x="256996" y="952878"/>
                    <a:pt x="221122" y="973586"/>
                    <a:pt x="189109" y="992055"/>
                  </a:cubicBezTo>
                  <a:cubicBezTo>
                    <a:pt x="148590" y="1015392"/>
                    <a:pt x="114338" y="1035204"/>
                    <a:pt x="114338" y="1035204"/>
                  </a:cubicBezTo>
                  <a:lnTo>
                    <a:pt x="137172" y="1074773"/>
                  </a:lnTo>
                  <a:lnTo>
                    <a:pt x="0" y="1062348"/>
                  </a:lnTo>
                  <a:lnTo>
                    <a:pt x="57812" y="937320"/>
                  </a:lnTo>
                  <a:lnTo>
                    <a:pt x="80647" y="976888"/>
                  </a:lnTo>
                  <a:lnTo>
                    <a:pt x="249105" y="879619"/>
                  </a:lnTo>
                  <a:cubicBezTo>
                    <a:pt x="224591" y="827626"/>
                    <a:pt x="210824" y="769533"/>
                    <a:pt x="210824" y="708251"/>
                  </a:cubicBezTo>
                  <a:cubicBezTo>
                    <a:pt x="210824" y="497314"/>
                    <a:pt x="373126" y="324379"/>
                    <a:pt x="579640" y="307253"/>
                  </a:cubicBezTo>
                  <a:lnTo>
                    <a:pt x="579640" y="112603"/>
                  </a:lnTo>
                  <a:lnTo>
                    <a:pt x="533972" y="112603"/>
                  </a:lnTo>
                  <a:lnTo>
                    <a:pt x="613332" y="0"/>
                  </a:lnTo>
                  <a:lnTo>
                    <a:pt x="692692" y="112603"/>
                  </a:lnTo>
                  <a:lnTo>
                    <a:pt x="647024" y="112603"/>
                  </a:lnTo>
                  <a:lnTo>
                    <a:pt x="647024" y="307253"/>
                  </a:lnTo>
                  <a:cubicBezTo>
                    <a:pt x="853539" y="324435"/>
                    <a:pt x="1015840" y="497314"/>
                    <a:pt x="1015840" y="708251"/>
                  </a:cubicBezTo>
                  <a:cubicBezTo>
                    <a:pt x="1015840" y="769533"/>
                    <a:pt x="1002073" y="827626"/>
                    <a:pt x="977559" y="879619"/>
                  </a:cubicBezTo>
                  <a:cubicBezTo>
                    <a:pt x="1003472" y="894562"/>
                    <a:pt x="1039290" y="915269"/>
                    <a:pt x="1071303" y="933738"/>
                  </a:cubicBezTo>
                  <a:cubicBezTo>
                    <a:pt x="1111822" y="957076"/>
                    <a:pt x="1146073" y="976888"/>
                    <a:pt x="1146073" y="976888"/>
                  </a:cubicBezTo>
                  <a:lnTo>
                    <a:pt x="1168908" y="937320"/>
                  </a:lnTo>
                  <a:lnTo>
                    <a:pt x="1226720" y="1062348"/>
                  </a:lnTo>
                  <a:close/>
                </a:path>
              </a:pathLst>
            </a:custGeom>
            <a:noFill/>
            <a:ln w="8394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B7E516D-AFF5-3020-83F2-2E76AF5A9EFD}"/>
              </a:ext>
            </a:extLst>
          </p:cNvPr>
          <p:cNvGrpSpPr/>
          <p:nvPr/>
        </p:nvGrpSpPr>
        <p:grpSpPr>
          <a:xfrm>
            <a:off x="5968720" y="2785222"/>
            <a:ext cx="349900" cy="349900"/>
            <a:chOff x="2847219" y="1739538"/>
            <a:chExt cx="349900" cy="349900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8F17AD60-F642-8A7D-4074-96E3FEF8462A}"/>
                </a:ext>
              </a:extLst>
            </p:cNvPr>
            <p:cNvSpPr/>
            <p:nvPr/>
          </p:nvSpPr>
          <p:spPr>
            <a:xfrm>
              <a:off x="2847219" y="1739538"/>
              <a:ext cx="349900" cy="349900"/>
            </a:xfrm>
            <a:custGeom>
              <a:avLst/>
              <a:gdLst/>
              <a:ahLst/>
              <a:cxnLst/>
              <a:rect l="0" t="0" r="0" b="0"/>
              <a:pathLst>
                <a:path w="349900" h="349900">
                  <a:moveTo>
                    <a:pt x="349900" y="174950"/>
                  </a:moveTo>
                  <a:cubicBezTo>
                    <a:pt x="349900" y="271572"/>
                    <a:pt x="271572" y="349900"/>
                    <a:pt x="174950" y="349900"/>
                  </a:cubicBezTo>
                  <a:cubicBezTo>
                    <a:pt x="78327" y="349900"/>
                    <a:pt x="0" y="271572"/>
                    <a:pt x="0" y="174950"/>
                  </a:cubicBezTo>
                  <a:cubicBezTo>
                    <a:pt x="0" y="78327"/>
                    <a:pt x="78327" y="0"/>
                    <a:pt x="174950" y="0"/>
                  </a:cubicBezTo>
                  <a:cubicBezTo>
                    <a:pt x="271572" y="0"/>
                    <a:pt x="349900" y="78327"/>
                    <a:pt x="349900" y="174950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  <p:sp>
          <p:nvSpPr>
            <p:cNvPr id="9" name="Rounded Rectangle 5">
              <a:extLst>
                <a:ext uri="{FF2B5EF4-FFF2-40B4-BE49-F238E27FC236}">
                  <a16:creationId xmlns:a16="http://schemas.microsoft.com/office/drawing/2014/main" id="{7BCFD694-A3F3-5324-B670-B80A86331B97}"/>
                </a:ext>
              </a:extLst>
            </p:cNvPr>
            <p:cNvSpPr/>
            <p:nvPr/>
          </p:nvSpPr>
          <p:spPr>
            <a:xfrm>
              <a:off x="2847219" y="1739538"/>
              <a:ext cx="349900" cy="349900"/>
            </a:xfrm>
            <a:custGeom>
              <a:avLst/>
              <a:gdLst/>
              <a:ahLst/>
              <a:cxnLst/>
              <a:rect l="0" t="0" r="0" b="0"/>
              <a:pathLst>
                <a:path w="349900" h="349900">
                  <a:moveTo>
                    <a:pt x="349900" y="174950"/>
                  </a:moveTo>
                  <a:cubicBezTo>
                    <a:pt x="349900" y="271572"/>
                    <a:pt x="271572" y="349900"/>
                    <a:pt x="174950" y="349900"/>
                  </a:cubicBezTo>
                  <a:cubicBezTo>
                    <a:pt x="78327" y="349900"/>
                    <a:pt x="0" y="271572"/>
                    <a:pt x="0" y="174950"/>
                  </a:cubicBezTo>
                  <a:cubicBezTo>
                    <a:pt x="0" y="78327"/>
                    <a:pt x="78327" y="0"/>
                    <a:pt x="174950" y="0"/>
                  </a:cubicBezTo>
                  <a:cubicBezTo>
                    <a:pt x="271572" y="0"/>
                    <a:pt x="349900" y="78327"/>
                    <a:pt x="349900" y="174950"/>
                  </a:cubicBezTo>
                  <a:close/>
                </a:path>
              </a:pathLst>
            </a:custGeom>
            <a:noFill/>
            <a:ln w="8394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61AB9D-0E4A-D952-4DF3-C0C4EADB55DD}"/>
              </a:ext>
            </a:extLst>
          </p:cNvPr>
          <p:cNvGrpSpPr/>
          <p:nvPr/>
        </p:nvGrpSpPr>
        <p:grpSpPr>
          <a:xfrm>
            <a:off x="6811681" y="4245260"/>
            <a:ext cx="349900" cy="349900"/>
            <a:chOff x="3690180" y="3199576"/>
            <a:chExt cx="349900" cy="349900"/>
          </a:xfrm>
        </p:grpSpPr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B10F4CE0-51B3-0837-97C5-9CCB0EFBA210}"/>
                </a:ext>
              </a:extLst>
            </p:cNvPr>
            <p:cNvSpPr/>
            <p:nvPr/>
          </p:nvSpPr>
          <p:spPr>
            <a:xfrm>
              <a:off x="3690180" y="3199576"/>
              <a:ext cx="349900" cy="349900"/>
            </a:xfrm>
            <a:custGeom>
              <a:avLst/>
              <a:gdLst/>
              <a:ahLst/>
              <a:cxnLst/>
              <a:rect l="0" t="0" r="0" b="0"/>
              <a:pathLst>
                <a:path w="349900" h="349900">
                  <a:moveTo>
                    <a:pt x="349900" y="174950"/>
                  </a:moveTo>
                  <a:cubicBezTo>
                    <a:pt x="349900" y="271572"/>
                    <a:pt x="271572" y="349900"/>
                    <a:pt x="174950" y="349900"/>
                  </a:cubicBezTo>
                  <a:cubicBezTo>
                    <a:pt x="78327" y="349900"/>
                    <a:pt x="0" y="271572"/>
                    <a:pt x="0" y="174950"/>
                  </a:cubicBezTo>
                  <a:cubicBezTo>
                    <a:pt x="0" y="78327"/>
                    <a:pt x="78327" y="0"/>
                    <a:pt x="174950" y="0"/>
                  </a:cubicBezTo>
                  <a:cubicBezTo>
                    <a:pt x="271572" y="0"/>
                    <a:pt x="349900" y="78327"/>
                    <a:pt x="349900" y="174950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  <p:sp>
          <p:nvSpPr>
            <p:cNvPr id="12" name="Rounded Rectangle 8">
              <a:extLst>
                <a:ext uri="{FF2B5EF4-FFF2-40B4-BE49-F238E27FC236}">
                  <a16:creationId xmlns:a16="http://schemas.microsoft.com/office/drawing/2014/main" id="{7693B858-BE74-1666-A3A6-F649BBD38325}"/>
                </a:ext>
              </a:extLst>
            </p:cNvPr>
            <p:cNvSpPr/>
            <p:nvPr/>
          </p:nvSpPr>
          <p:spPr>
            <a:xfrm>
              <a:off x="3690180" y="3199576"/>
              <a:ext cx="349900" cy="349900"/>
            </a:xfrm>
            <a:custGeom>
              <a:avLst/>
              <a:gdLst/>
              <a:ahLst/>
              <a:cxnLst/>
              <a:rect l="0" t="0" r="0" b="0"/>
              <a:pathLst>
                <a:path w="349900" h="349900">
                  <a:moveTo>
                    <a:pt x="349900" y="174950"/>
                  </a:moveTo>
                  <a:cubicBezTo>
                    <a:pt x="349900" y="271572"/>
                    <a:pt x="271572" y="349900"/>
                    <a:pt x="174950" y="349900"/>
                  </a:cubicBezTo>
                  <a:cubicBezTo>
                    <a:pt x="78327" y="349900"/>
                    <a:pt x="0" y="271572"/>
                    <a:pt x="0" y="174950"/>
                  </a:cubicBezTo>
                  <a:cubicBezTo>
                    <a:pt x="0" y="78327"/>
                    <a:pt x="78327" y="0"/>
                    <a:pt x="174950" y="0"/>
                  </a:cubicBezTo>
                  <a:cubicBezTo>
                    <a:pt x="271572" y="0"/>
                    <a:pt x="349900" y="78327"/>
                    <a:pt x="349900" y="174950"/>
                  </a:cubicBezTo>
                  <a:close/>
                </a:path>
              </a:pathLst>
            </a:custGeom>
            <a:noFill/>
            <a:ln w="8394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2EB6178-C341-C77E-3CDF-49B6DD93CE6A}"/>
              </a:ext>
            </a:extLst>
          </p:cNvPr>
          <p:cNvGrpSpPr/>
          <p:nvPr/>
        </p:nvGrpSpPr>
        <p:grpSpPr>
          <a:xfrm>
            <a:off x="5125759" y="4245260"/>
            <a:ext cx="349900" cy="349900"/>
            <a:chOff x="2004258" y="3199576"/>
            <a:chExt cx="349900" cy="349900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9369AEEA-7179-0187-B344-AF48950A2897}"/>
                </a:ext>
              </a:extLst>
            </p:cNvPr>
            <p:cNvSpPr/>
            <p:nvPr/>
          </p:nvSpPr>
          <p:spPr>
            <a:xfrm>
              <a:off x="2004258" y="3199576"/>
              <a:ext cx="349900" cy="349900"/>
            </a:xfrm>
            <a:custGeom>
              <a:avLst/>
              <a:gdLst/>
              <a:ahLst/>
              <a:cxnLst/>
              <a:rect l="0" t="0" r="0" b="0"/>
              <a:pathLst>
                <a:path w="349900" h="349900">
                  <a:moveTo>
                    <a:pt x="349900" y="174950"/>
                  </a:moveTo>
                  <a:cubicBezTo>
                    <a:pt x="349900" y="271572"/>
                    <a:pt x="271572" y="349900"/>
                    <a:pt x="174950" y="349900"/>
                  </a:cubicBezTo>
                  <a:cubicBezTo>
                    <a:pt x="78327" y="349900"/>
                    <a:pt x="0" y="271572"/>
                    <a:pt x="0" y="174950"/>
                  </a:cubicBezTo>
                  <a:cubicBezTo>
                    <a:pt x="0" y="78327"/>
                    <a:pt x="78327" y="0"/>
                    <a:pt x="174950" y="0"/>
                  </a:cubicBezTo>
                  <a:cubicBezTo>
                    <a:pt x="271572" y="0"/>
                    <a:pt x="349900" y="78327"/>
                    <a:pt x="349900" y="174950"/>
                  </a:cubicBezTo>
                  <a:close/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  <p:sp>
          <p:nvSpPr>
            <p:cNvPr id="15" name="Rounded Rectangle 11">
              <a:extLst>
                <a:ext uri="{FF2B5EF4-FFF2-40B4-BE49-F238E27FC236}">
                  <a16:creationId xmlns:a16="http://schemas.microsoft.com/office/drawing/2014/main" id="{B8F8E872-B93C-CD67-B616-E85F765C9434}"/>
                </a:ext>
              </a:extLst>
            </p:cNvPr>
            <p:cNvSpPr/>
            <p:nvPr/>
          </p:nvSpPr>
          <p:spPr>
            <a:xfrm>
              <a:off x="2004258" y="3199576"/>
              <a:ext cx="349900" cy="349900"/>
            </a:xfrm>
            <a:custGeom>
              <a:avLst/>
              <a:gdLst/>
              <a:ahLst/>
              <a:cxnLst/>
              <a:rect l="0" t="0" r="0" b="0"/>
              <a:pathLst>
                <a:path w="349900" h="349900">
                  <a:moveTo>
                    <a:pt x="349900" y="174950"/>
                  </a:moveTo>
                  <a:cubicBezTo>
                    <a:pt x="349900" y="271572"/>
                    <a:pt x="271572" y="349900"/>
                    <a:pt x="174950" y="349900"/>
                  </a:cubicBezTo>
                  <a:cubicBezTo>
                    <a:pt x="78327" y="349900"/>
                    <a:pt x="0" y="271572"/>
                    <a:pt x="0" y="174950"/>
                  </a:cubicBezTo>
                  <a:cubicBezTo>
                    <a:pt x="0" y="78327"/>
                    <a:pt x="78327" y="0"/>
                    <a:pt x="174950" y="0"/>
                  </a:cubicBezTo>
                  <a:cubicBezTo>
                    <a:pt x="271572" y="0"/>
                    <a:pt x="349900" y="78327"/>
                    <a:pt x="349900" y="174950"/>
                  </a:cubicBezTo>
                  <a:close/>
                </a:path>
              </a:pathLst>
            </a:custGeom>
            <a:noFill/>
            <a:ln w="8394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A7C413C-420F-E935-04AA-88D812624B56}"/>
              </a:ext>
            </a:extLst>
          </p:cNvPr>
          <p:cNvSpPr txBox="1"/>
          <p:nvPr/>
        </p:nvSpPr>
        <p:spPr>
          <a:xfrm>
            <a:off x="5485290" y="1697689"/>
            <a:ext cx="1376980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3CC583"/>
                </a:solidFill>
                <a:latin typeface="Roboto"/>
              </a:rPr>
              <a:t>CI/CD with Azure
DevOps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A64F6F-329C-7A86-972D-743E348BB1EE}"/>
              </a:ext>
            </a:extLst>
          </p:cNvPr>
          <p:cNvSpPr txBox="1"/>
          <p:nvPr/>
        </p:nvSpPr>
        <p:spPr>
          <a:xfrm>
            <a:off x="5272452" y="2165007"/>
            <a:ext cx="2868247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374840"/>
                </a:solidFill>
                <a:latin typeface="Roboto"/>
              </a:rPr>
              <a:t>Automates the build, test, and</a:t>
            </a:r>
            <a:r>
              <a:rPr lang="en-IN" sz="1200" b="0" dirty="0">
                <a:solidFill>
                  <a:srgbClr val="374840"/>
                </a:solidFill>
                <a:latin typeface="Roboto"/>
              </a:rPr>
              <a:t> </a:t>
            </a:r>
            <a:r>
              <a:rPr sz="1200" b="0" dirty="0">
                <a:solidFill>
                  <a:srgbClr val="374840"/>
                </a:solidFill>
                <a:latin typeface="Roboto"/>
              </a:rPr>
              <a:t>deployment</a:t>
            </a:r>
            <a:r>
              <a:rPr lang="en-IN" sz="1200" b="0" dirty="0">
                <a:solidFill>
                  <a:srgbClr val="374840"/>
                </a:solidFill>
                <a:latin typeface="Roboto"/>
              </a:rPr>
              <a:t> </a:t>
            </a:r>
            <a:r>
              <a:rPr lang="en-US" sz="1200" b="0" dirty="0">
                <a:solidFill>
                  <a:srgbClr val="374840"/>
                </a:solidFill>
                <a:latin typeface="Roboto"/>
              </a:rPr>
              <a:t>p</a:t>
            </a:r>
            <a:r>
              <a:rPr sz="1200" b="0" dirty="0">
                <a:solidFill>
                  <a:srgbClr val="374840"/>
                </a:solidFill>
                <a:latin typeface="Roboto"/>
              </a:rPr>
              <a:t>rocess using</a:t>
            </a:r>
            <a:r>
              <a:rPr lang="en-IN" sz="1200" b="0" dirty="0">
                <a:solidFill>
                  <a:srgbClr val="374840"/>
                </a:solidFill>
                <a:latin typeface="Roboto"/>
              </a:rPr>
              <a:t> </a:t>
            </a:r>
            <a:r>
              <a:rPr sz="1200" b="0" dirty="0">
                <a:solidFill>
                  <a:srgbClr val="374840"/>
                </a:solidFill>
                <a:latin typeface="Roboto"/>
              </a:rPr>
              <a:t>Azure DevOps pipelines.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2EEF8-453A-039C-EC84-94A32AE71684}"/>
              </a:ext>
            </a:extLst>
          </p:cNvPr>
          <p:cNvSpPr txBox="1"/>
          <p:nvPr/>
        </p:nvSpPr>
        <p:spPr>
          <a:xfrm>
            <a:off x="4199512" y="4413891"/>
            <a:ext cx="851195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400" b="1" dirty="0">
                <a:solidFill>
                  <a:srgbClr val="DE58A9"/>
                </a:solidFill>
                <a:latin typeface="Roboto"/>
              </a:rPr>
              <a:t>Docker
Packaging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2BBFAC-BD02-F670-A4D2-76E24D0268BB}"/>
              </a:ext>
            </a:extLst>
          </p:cNvPr>
          <p:cNvSpPr txBox="1"/>
          <p:nvPr/>
        </p:nvSpPr>
        <p:spPr>
          <a:xfrm>
            <a:off x="7296572" y="4430681"/>
            <a:ext cx="2088728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400" b="1" dirty="0">
                <a:solidFill>
                  <a:srgbClr val="1EABDA"/>
                </a:solidFill>
                <a:latin typeface="Roboto"/>
              </a:rPr>
              <a:t>Git Source</a:t>
            </a:r>
            <a:r>
              <a:rPr lang="en-IN" sz="1400" b="1" dirty="0">
                <a:solidFill>
                  <a:srgbClr val="1EABDA"/>
                </a:solidFill>
                <a:latin typeface="Roboto"/>
              </a:rPr>
              <a:t> </a:t>
            </a:r>
            <a:r>
              <a:rPr sz="1400" b="1" dirty="0">
                <a:solidFill>
                  <a:srgbClr val="1EABDA"/>
                </a:solidFill>
                <a:latin typeface="Roboto"/>
              </a:rPr>
              <a:t>Code</a:t>
            </a:r>
            <a:r>
              <a:rPr lang="en-IN" sz="1400" b="1" dirty="0">
                <a:solidFill>
                  <a:srgbClr val="1EABDA"/>
                </a:solidFill>
                <a:latin typeface="Roboto"/>
              </a:rPr>
              <a:t> </a:t>
            </a:r>
            <a:r>
              <a:rPr sz="1400" b="1" dirty="0">
                <a:solidFill>
                  <a:srgbClr val="1EABDA"/>
                </a:solidFill>
                <a:latin typeface="Roboto"/>
              </a:rPr>
              <a:t>Management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5E865C-09B9-DBBE-4A66-1FF1F93B1BC7}"/>
              </a:ext>
            </a:extLst>
          </p:cNvPr>
          <p:cNvSpPr txBox="1"/>
          <p:nvPr/>
        </p:nvSpPr>
        <p:spPr>
          <a:xfrm>
            <a:off x="3414285" y="4918538"/>
            <a:ext cx="2539225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sz="1200" b="0" dirty="0">
                <a:solidFill>
                  <a:srgbClr val="573E4D"/>
                </a:solidFill>
                <a:latin typeface="Roboto"/>
              </a:rPr>
              <a:t>Packages Mendix apps into</a:t>
            </a:r>
            <a:r>
              <a:rPr lang="en-IN" sz="1200" b="0" dirty="0">
                <a:solidFill>
                  <a:srgbClr val="573E4D"/>
                </a:solidFill>
                <a:latin typeface="Roboto"/>
              </a:rPr>
              <a:t> </a:t>
            </a:r>
            <a:r>
              <a:rPr sz="1200" b="0" dirty="0">
                <a:solidFill>
                  <a:srgbClr val="573E4D"/>
                </a:solidFill>
                <a:latin typeface="Roboto"/>
              </a:rPr>
              <a:t>Docker</a:t>
            </a:r>
            <a:r>
              <a:rPr lang="en-IN" sz="1200" dirty="0">
                <a:solidFill>
                  <a:srgbClr val="573E4D"/>
                </a:solidFill>
                <a:latin typeface="Roboto"/>
              </a:rPr>
              <a:t> </a:t>
            </a:r>
            <a:r>
              <a:rPr sz="1200" b="0" dirty="0">
                <a:solidFill>
                  <a:srgbClr val="573E4D"/>
                </a:solidFill>
                <a:latin typeface="Roboto"/>
              </a:rPr>
              <a:t>containers for</a:t>
            </a:r>
            <a:r>
              <a:rPr lang="en-IN" sz="1200" b="0" dirty="0">
                <a:solidFill>
                  <a:srgbClr val="573E4D"/>
                </a:solidFill>
                <a:latin typeface="Roboto"/>
              </a:rPr>
              <a:t> </a:t>
            </a:r>
            <a:r>
              <a:rPr sz="1200" b="0" dirty="0">
                <a:solidFill>
                  <a:srgbClr val="573E4D"/>
                </a:solidFill>
                <a:latin typeface="Roboto"/>
              </a:rPr>
              <a:t>Kubernetes deployment.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4FFF4F-ACEE-AC3F-8AB0-3108A789B8B5}"/>
              </a:ext>
            </a:extLst>
          </p:cNvPr>
          <p:cNvSpPr txBox="1"/>
          <p:nvPr/>
        </p:nvSpPr>
        <p:spPr>
          <a:xfrm>
            <a:off x="7296572" y="4922091"/>
            <a:ext cx="297772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0" dirty="0">
                <a:solidFill>
                  <a:srgbClr val="32444A"/>
                </a:solidFill>
                <a:latin typeface="Roboto"/>
              </a:rPr>
              <a:t>Manages Mendix modules and</a:t>
            </a:r>
            <a:r>
              <a:rPr lang="en-IN" sz="1200" b="0" dirty="0">
                <a:solidFill>
                  <a:srgbClr val="32444A"/>
                </a:solidFill>
                <a:latin typeface="Roboto"/>
              </a:rPr>
              <a:t> </a:t>
            </a:r>
            <a:r>
              <a:rPr sz="1200" b="0" dirty="0">
                <a:solidFill>
                  <a:srgbClr val="32444A"/>
                </a:solidFill>
                <a:latin typeface="Roboto"/>
              </a:rPr>
              <a:t>configurations</a:t>
            </a:r>
            <a:r>
              <a:rPr lang="en-IN" sz="1200" b="0" dirty="0">
                <a:solidFill>
                  <a:srgbClr val="32444A"/>
                </a:solidFill>
                <a:latin typeface="Roboto"/>
              </a:rPr>
              <a:t> </a:t>
            </a:r>
            <a:r>
              <a:rPr sz="1200" b="0" dirty="0">
                <a:solidFill>
                  <a:srgbClr val="32444A"/>
                </a:solidFill>
                <a:latin typeface="Roboto"/>
              </a:rPr>
              <a:t>using Git for</a:t>
            </a:r>
            <a:r>
              <a:rPr lang="en-IN" sz="1200" b="0" dirty="0">
                <a:solidFill>
                  <a:srgbClr val="32444A"/>
                </a:solidFill>
                <a:latin typeface="Roboto"/>
              </a:rPr>
              <a:t> </a:t>
            </a:r>
            <a:r>
              <a:rPr lang="en-US" sz="1200" b="0" dirty="0">
                <a:solidFill>
                  <a:srgbClr val="32444A"/>
                </a:solidFill>
                <a:latin typeface="Roboto"/>
              </a:rPr>
              <a:t>v</a:t>
            </a:r>
            <a:r>
              <a:rPr sz="1200" b="0" dirty="0">
                <a:solidFill>
                  <a:srgbClr val="32444A"/>
                </a:solidFill>
                <a:latin typeface="Roboto"/>
              </a:rPr>
              <a:t>ersion control.</a:t>
            </a:r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3C2A1A9-E88F-41C9-6D45-F2AB3F10D72B}"/>
              </a:ext>
            </a:extLst>
          </p:cNvPr>
          <p:cNvSpPr/>
          <p:nvPr/>
        </p:nvSpPr>
        <p:spPr>
          <a:xfrm>
            <a:off x="6047128" y="2881090"/>
            <a:ext cx="198773" cy="149991"/>
          </a:xfrm>
          <a:custGeom>
            <a:avLst/>
            <a:gdLst/>
            <a:ahLst/>
            <a:cxnLst/>
            <a:rect l="0" t="0" r="0" b="0"/>
            <a:pathLst>
              <a:path w="198773" h="149991">
                <a:moveTo>
                  <a:pt x="58764" y="149990"/>
                </a:moveTo>
                <a:cubicBezTo>
                  <a:pt x="26309" y="149990"/>
                  <a:pt x="0" y="123680"/>
                  <a:pt x="0" y="91226"/>
                </a:cubicBezTo>
                <a:cubicBezTo>
                  <a:pt x="0" y="58771"/>
                  <a:pt x="26309" y="32461"/>
                  <a:pt x="58764" y="32461"/>
                </a:cubicBezTo>
                <a:cubicBezTo>
                  <a:pt x="61471" y="32463"/>
                  <a:pt x="64175" y="32648"/>
                  <a:pt x="66857" y="33015"/>
                </a:cubicBezTo>
                <a:cubicBezTo>
                  <a:pt x="88024" y="7554"/>
                  <a:pt x="123925" y="0"/>
                  <a:pt x="153559" y="14770"/>
                </a:cubicBezTo>
                <a:cubicBezTo>
                  <a:pt x="183193" y="29540"/>
                  <a:pt x="198773" y="62755"/>
                  <a:pt x="191185" y="94985"/>
                </a:cubicBezTo>
                <a:cubicBezTo>
                  <a:pt x="183598" y="127214"/>
                  <a:pt x="154836" y="149991"/>
                  <a:pt x="121726" y="149990"/>
                </a:cubicBezTo>
                <a:close/>
                <a:moveTo>
                  <a:pt x="60863" y="54850"/>
                </a:moveTo>
                <a:cubicBezTo>
                  <a:pt x="41158" y="54850"/>
                  <a:pt x="25184" y="70824"/>
                  <a:pt x="25184" y="90529"/>
                </a:cubicBezTo>
                <a:cubicBezTo>
                  <a:pt x="25184" y="110234"/>
                  <a:pt x="41158" y="126207"/>
                  <a:pt x="60863" y="126207"/>
                </a:cubicBezTo>
                <a:lnTo>
                  <a:pt x="72758" y="126207"/>
                </a:lnTo>
                <a:moveTo>
                  <a:pt x="60863" y="54850"/>
                </a:moveTo>
                <a:cubicBezTo>
                  <a:pt x="70326" y="54835"/>
                  <a:pt x="79406" y="58594"/>
                  <a:pt x="86089" y="65294"/>
                </a:cubicBezTo>
                <a:lnTo>
                  <a:pt x="104768" y="83972"/>
                </a:lnTo>
                <a:moveTo>
                  <a:pt x="60921" y="86508"/>
                </a:moveTo>
                <a:lnTo>
                  <a:pt x="86685" y="112272"/>
                </a:lnTo>
                <a:lnTo>
                  <a:pt x="86685" y="112272"/>
                </a:lnTo>
                <a:cubicBezTo>
                  <a:pt x="104959" y="130550"/>
                  <a:pt x="134484" y="130895"/>
                  <a:pt x="153180" y="113048"/>
                </a:cubicBezTo>
                <a:cubicBezTo>
                  <a:pt x="171875" y="95201"/>
                  <a:pt x="172901" y="65692"/>
                  <a:pt x="155491" y="46589"/>
                </a:cubicBezTo>
                <a:cubicBezTo>
                  <a:pt x="138080" y="27487"/>
                  <a:pt x="108603" y="25780"/>
                  <a:pt x="89103" y="42745"/>
                </a:cubicBezTo>
              </a:path>
            </a:pathLst>
          </a:custGeom>
          <a:noFill/>
          <a:ln w="8394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3200"/>
          </a:p>
        </p:txBody>
      </p:sp>
      <p:sp>
        <p:nvSpPr>
          <p:cNvPr id="23" name="Rounded Rectangle 21">
            <a:extLst>
              <a:ext uri="{FF2B5EF4-FFF2-40B4-BE49-F238E27FC236}">
                <a16:creationId xmlns:a16="http://schemas.microsoft.com/office/drawing/2014/main" id="{CDE542D7-7A9D-9B86-E4F1-445912A0B510}"/>
              </a:ext>
            </a:extLst>
          </p:cNvPr>
          <p:cNvSpPr/>
          <p:nvPr/>
        </p:nvSpPr>
        <p:spPr>
          <a:xfrm>
            <a:off x="5953511" y="3753096"/>
            <a:ext cx="380251" cy="361642"/>
          </a:xfrm>
          <a:custGeom>
            <a:avLst/>
            <a:gdLst/>
            <a:ahLst/>
            <a:cxnLst/>
            <a:rect l="0" t="0" r="0" b="0"/>
            <a:pathLst>
              <a:path w="380251" h="361642">
                <a:moveTo>
                  <a:pt x="180258" y="4275"/>
                </a:moveTo>
                <a:cubicBezTo>
                  <a:pt x="186141" y="0"/>
                  <a:pt x="194109" y="0"/>
                  <a:pt x="199994" y="4275"/>
                </a:cubicBezTo>
                <a:lnTo>
                  <a:pt x="371905" y="129175"/>
                </a:lnTo>
                <a:cubicBezTo>
                  <a:pt x="377790" y="133451"/>
                  <a:pt x="380251" y="141029"/>
                  <a:pt x="378005" y="147947"/>
                </a:cubicBezTo>
                <a:lnTo>
                  <a:pt x="312340" y="350040"/>
                </a:lnTo>
                <a:cubicBezTo>
                  <a:pt x="310093" y="356957"/>
                  <a:pt x="303646" y="361642"/>
                  <a:pt x="296373" y="361642"/>
                </a:cubicBezTo>
                <a:lnTo>
                  <a:pt x="83879" y="361642"/>
                </a:lnTo>
                <a:cubicBezTo>
                  <a:pt x="76605" y="361642"/>
                  <a:pt x="70159" y="356957"/>
                  <a:pt x="67911" y="350040"/>
                </a:cubicBezTo>
                <a:lnTo>
                  <a:pt x="2247" y="147947"/>
                </a:lnTo>
                <a:cubicBezTo>
                  <a:pt x="0" y="141029"/>
                  <a:pt x="2462" y="133451"/>
                  <a:pt x="8347" y="129175"/>
                </a:cubicBezTo>
                <a:close/>
                <a:moveTo>
                  <a:pt x="264145" y="157635"/>
                </a:moveTo>
                <a:lnTo>
                  <a:pt x="247657" y="141148"/>
                </a:lnTo>
                <a:cubicBezTo>
                  <a:pt x="215899" y="109391"/>
                  <a:pt x="164411" y="109391"/>
                  <a:pt x="132655" y="141148"/>
                </a:cubicBezTo>
                <a:cubicBezTo>
                  <a:pt x="100899" y="172904"/>
                  <a:pt x="100899" y="224392"/>
                  <a:pt x="132655" y="256150"/>
                </a:cubicBezTo>
                <a:cubicBezTo>
                  <a:pt x="164411" y="287906"/>
                  <a:pt x="215899" y="287906"/>
                  <a:pt x="247657" y="256150"/>
                </a:cubicBezTo>
                <a:cubicBezTo>
                  <a:pt x="258532" y="245275"/>
                  <a:pt x="265681" y="232086"/>
                  <a:pt x="269109" y="218168"/>
                </a:cubicBezTo>
                <a:moveTo>
                  <a:pt x="218033" y="157722"/>
                </a:moveTo>
                <a:lnTo>
                  <a:pt x="264213" y="157722"/>
                </a:lnTo>
                <a:lnTo>
                  <a:pt x="264213" y="111542"/>
                </a:lnTo>
              </a:path>
            </a:pathLst>
          </a:custGeom>
          <a:noFill/>
          <a:ln w="8394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3200"/>
          </a:p>
        </p:txBody>
      </p:sp>
      <p:sp>
        <p:nvSpPr>
          <p:cNvPr id="24" name="Rounded Rectangle 22">
            <a:extLst>
              <a:ext uri="{FF2B5EF4-FFF2-40B4-BE49-F238E27FC236}">
                <a16:creationId xmlns:a16="http://schemas.microsoft.com/office/drawing/2014/main" id="{E94107F2-38C5-5419-8BA9-575A6620CC6E}"/>
              </a:ext>
            </a:extLst>
          </p:cNvPr>
          <p:cNvSpPr/>
          <p:nvPr/>
        </p:nvSpPr>
        <p:spPr>
          <a:xfrm>
            <a:off x="5202040" y="4323898"/>
            <a:ext cx="193083" cy="193083"/>
          </a:xfrm>
          <a:custGeom>
            <a:avLst/>
            <a:gdLst/>
            <a:ahLst/>
            <a:cxnLst/>
            <a:rect l="0" t="0" r="0" b="0"/>
            <a:pathLst>
              <a:path w="193083" h="193083">
                <a:moveTo>
                  <a:pt x="172095" y="41974"/>
                </a:moveTo>
                <a:lnTo>
                  <a:pt x="193083" y="125923"/>
                </a:lnTo>
                <a:lnTo>
                  <a:pt x="138516" y="193083"/>
                </a:lnTo>
                <a:lnTo>
                  <a:pt x="54566" y="193083"/>
                </a:lnTo>
                <a:lnTo>
                  <a:pt x="0" y="125923"/>
                </a:lnTo>
                <a:lnTo>
                  <a:pt x="20987" y="41974"/>
                </a:lnTo>
                <a:lnTo>
                  <a:pt x="96541" y="0"/>
                </a:lnTo>
                <a:close/>
                <a:moveTo>
                  <a:pt x="54566" y="98749"/>
                </a:moveTo>
                <a:cubicBezTo>
                  <a:pt x="54566" y="121931"/>
                  <a:pt x="73359" y="140723"/>
                  <a:pt x="96541" y="140723"/>
                </a:cubicBezTo>
                <a:cubicBezTo>
                  <a:pt x="119723" y="140723"/>
                  <a:pt x="138516" y="121931"/>
                  <a:pt x="138516" y="98749"/>
                </a:cubicBezTo>
                <a:cubicBezTo>
                  <a:pt x="138516" y="75567"/>
                  <a:pt x="119723" y="56774"/>
                  <a:pt x="96541" y="56774"/>
                </a:cubicBezTo>
                <a:cubicBezTo>
                  <a:pt x="73359" y="56774"/>
                  <a:pt x="54566" y="75567"/>
                  <a:pt x="54566" y="98749"/>
                </a:cubicBezTo>
                <a:moveTo>
                  <a:pt x="96541" y="98749"/>
                </a:moveTo>
                <a:lnTo>
                  <a:pt x="96541" y="39984"/>
                </a:lnTo>
                <a:moveTo>
                  <a:pt x="50873" y="61769"/>
                </a:moveTo>
                <a:lnTo>
                  <a:pt x="96541" y="98749"/>
                </a:lnTo>
                <a:moveTo>
                  <a:pt x="96541" y="98749"/>
                </a:moveTo>
                <a:lnTo>
                  <a:pt x="39061" y="110963"/>
                </a:lnTo>
                <a:moveTo>
                  <a:pt x="69862" y="151108"/>
                </a:moveTo>
                <a:lnTo>
                  <a:pt x="96541" y="98749"/>
                </a:lnTo>
                <a:moveTo>
                  <a:pt x="96541" y="98749"/>
                </a:moveTo>
                <a:lnTo>
                  <a:pt x="142209" y="61769"/>
                </a:lnTo>
                <a:moveTo>
                  <a:pt x="96541" y="98749"/>
                </a:moveTo>
                <a:lnTo>
                  <a:pt x="154021" y="110963"/>
                </a:lnTo>
                <a:moveTo>
                  <a:pt x="96541" y="98749"/>
                </a:moveTo>
                <a:lnTo>
                  <a:pt x="123220" y="151108"/>
                </a:lnTo>
              </a:path>
            </a:pathLst>
          </a:custGeom>
          <a:noFill/>
          <a:ln w="8394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3200"/>
          </a:p>
        </p:txBody>
      </p:sp>
      <p:sp>
        <p:nvSpPr>
          <p:cNvPr id="25" name="Rounded Rectangle 23">
            <a:extLst>
              <a:ext uri="{FF2B5EF4-FFF2-40B4-BE49-F238E27FC236}">
                <a16:creationId xmlns:a16="http://schemas.microsoft.com/office/drawing/2014/main" id="{BFB1CD3F-8197-A222-53DC-9917A5ADF765}"/>
              </a:ext>
            </a:extLst>
          </p:cNvPr>
          <p:cNvSpPr/>
          <p:nvPr/>
        </p:nvSpPr>
        <p:spPr>
          <a:xfrm>
            <a:off x="6888019" y="4319700"/>
            <a:ext cx="194342" cy="194873"/>
          </a:xfrm>
          <a:custGeom>
            <a:avLst/>
            <a:gdLst/>
            <a:ahLst/>
            <a:cxnLst/>
            <a:rect l="0" t="0" r="0" b="0"/>
            <a:pathLst>
              <a:path w="194342" h="194873">
                <a:moveTo>
                  <a:pt x="91084" y="108406"/>
                </a:moveTo>
                <a:cubicBezTo>
                  <a:pt x="115430" y="114283"/>
                  <a:pt x="133059" y="136110"/>
                  <a:pt x="133059" y="161294"/>
                </a:cubicBezTo>
                <a:lnTo>
                  <a:pt x="133059" y="169689"/>
                </a:lnTo>
                <a:moveTo>
                  <a:pt x="65899" y="169688"/>
                </a:moveTo>
                <a:lnTo>
                  <a:pt x="65899" y="102529"/>
                </a:lnTo>
                <a:cubicBezTo>
                  <a:pt x="65899" y="97492"/>
                  <a:pt x="69257" y="94134"/>
                  <a:pt x="74294" y="94134"/>
                </a:cubicBezTo>
                <a:lnTo>
                  <a:pt x="82689" y="94134"/>
                </a:lnTo>
                <a:cubicBezTo>
                  <a:pt x="87726" y="94134"/>
                  <a:pt x="91084" y="97492"/>
                  <a:pt x="91084" y="102529"/>
                </a:cubicBezTo>
                <a:lnTo>
                  <a:pt x="91084" y="169688"/>
                </a:lnTo>
                <a:moveTo>
                  <a:pt x="23925" y="169689"/>
                </a:moveTo>
                <a:lnTo>
                  <a:pt x="23925" y="161294"/>
                </a:lnTo>
                <a:cubicBezTo>
                  <a:pt x="23925" y="136110"/>
                  <a:pt x="41554" y="114283"/>
                  <a:pt x="65899" y="108406"/>
                </a:cubicBezTo>
                <a:moveTo>
                  <a:pt x="149849" y="186478"/>
                </a:moveTo>
                <a:cubicBezTo>
                  <a:pt x="149849" y="191515"/>
                  <a:pt x="146491" y="194873"/>
                  <a:pt x="141454" y="194873"/>
                </a:cubicBezTo>
                <a:lnTo>
                  <a:pt x="15530" y="194873"/>
                </a:lnTo>
                <a:cubicBezTo>
                  <a:pt x="10493" y="194873"/>
                  <a:pt x="7135" y="191515"/>
                  <a:pt x="7135" y="186478"/>
                </a:cubicBezTo>
                <a:lnTo>
                  <a:pt x="7135" y="178083"/>
                </a:lnTo>
                <a:cubicBezTo>
                  <a:pt x="7135" y="173046"/>
                  <a:pt x="10493" y="169688"/>
                  <a:pt x="15530" y="169688"/>
                </a:cubicBezTo>
                <a:lnTo>
                  <a:pt x="141454" y="169688"/>
                </a:lnTo>
                <a:cubicBezTo>
                  <a:pt x="146491" y="169688"/>
                  <a:pt x="149849" y="173046"/>
                  <a:pt x="149849" y="178083"/>
                </a:cubicBezTo>
                <a:close/>
                <a:moveTo>
                  <a:pt x="76813" y="68810"/>
                </a:moveTo>
                <a:lnTo>
                  <a:pt x="76813" y="14998"/>
                </a:lnTo>
                <a:cubicBezTo>
                  <a:pt x="76813" y="9961"/>
                  <a:pt x="80171" y="6603"/>
                  <a:pt x="85208" y="6603"/>
                </a:cubicBezTo>
                <a:lnTo>
                  <a:pt x="165799" y="6603"/>
                </a:lnTo>
                <a:cubicBezTo>
                  <a:pt x="167478" y="6603"/>
                  <a:pt x="169997" y="7443"/>
                  <a:pt x="170836" y="8282"/>
                </a:cubicBezTo>
                <a:lnTo>
                  <a:pt x="190984" y="25072"/>
                </a:lnTo>
                <a:cubicBezTo>
                  <a:pt x="192663" y="26751"/>
                  <a:pt x="194342" y="29270"/>
                  <a:pt x="194342" y="31788"/>
                </a:cubicBezTo>
                <a:lnTo>
                  <a:pt x="194342" y="136725"/>
                </a:lnTo>
                <a:cubicBezTo>
                  <a:pt x="194342" y="141762"/>
                  <a:pt x="190984" y="145120"/>
                  <a:pt x="185947" y="145120"/>
                </a:cubicBezTo>
                <a:lnTo>
                  <a:pt x="165799" y="145120"/>
                </a:lnTo>
                <a:moveTo>
                  <a:pt x="0" y="0"/>
                </a:moveTo>
                <a:moveTo>
                  <a:pt x="110393" y="41862"/>
                </a:moveTo>
                <a:lnTo>
                  <a:pt x="97800" y="54454"/>
                </a:lnTo>
                <a:lnTo>
                  <a:pt x="110393" y="67047"/>
                </a:lnTo>
                <a:moveTo>
                  <a:pt x="0" y="0"/>
                </a:moveTo>
                <a:moveTo>
                  <a:pt x="160762" y="67047"/>
                </a:moveTo>
                <a:lnTo>
                  <a:pt x="173355" y="54454"/>
                </a:lnTo>
                <a:lnTo>
                  <a:pt x="160762" y="41862"/>
                </a:lnTo>
                <a:moveTo>
                  <a:pt x="0" y="0"/>
                </a:moveTo>
                <a:moveTo>
                  <a:pt x="143972" y="33467"/>
                </a:moveTo>
                <a:lnTo>
                  <a:pt x="127182" y="71244"/>
                </a:lnTo>
              </a:path>
            </a:pathLst>
          </a:custGeom>
          <a:noFill/>
          <a:ln w="8394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3200"/>
          </a:p>
        </p:txBody>
      </p:sp>
    </p:spTree>
    <p:extLst>
      <p:ext uri="{BB962C8B-B14F-4D97-AF65-F5344CB8AC3E}">
        <p14:creationId xmlns:p14="http://schemas.microsoft.com/office/powerpoint/2010/main" val="174102560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2F54-57C8-1FA4-4C8B-E90CEF0A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Streamlining Operations with Programming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D140BA3-B7CB-7545-9EA3-E30B37F0EF4C}"/>
              </a:ext>
            </a:extLst>
          </p:cNvPr>
          <p:cNvGrpSpPr/>
          <p:nvPr/>
        </p:nvGrpSpPr>
        <p:grpSpPr>
          <a:xfrm>
            <a:off x="6055186" y="2598184"/>
            <a:ext cx="1217485" cy="841629"/>
            <a:chOff x="3775784" y="1229487"/>
            <a:chExt cx="1217485" cy="841629"/>
          </a:xfrm>
        </p:grpSpPr>
        <p:sp>
          <p:nvSpPr>
            <p:cNvPr id="75" name="Rounded Rectangle 1">
              <a:extLst>
                <a:ext uri="{FF2B5EF4-FFF2-40B4-BE49-F238E27FC236}">
                  <a16:creationId xmlns:a16="http://schemas.microsoft.com/office/drawing/2014/main" id="{39391128-EAB3-AB77-04CF-BDDA91414FF8}"/>
                </a:ext>
              </a:extLst>
            </p:cNvPr>
            <p:cNvSpPr/>
            <p:nvPr/>
          </p:nvSpPr>
          <p:spPr>
            <a:xfrm>
              <a:off x="3775784" y="1229487"/>
              <a:ext cx="1217485" cy="841629"/>
            </a:xfrm>
            <a:custGeom>
              <a:avLst/>
              <a:gdLst/>
              <a:ahLst/>
              <a:cxnLst/>
              <a:rect l="0" t="0" r="0" b="0"/>
              <a:pathLst>
                <a:path w="1217485" h="841629">
                  <a:moveTo>
                    <a:pt x="416432" y="85915"/>
                  </a:moveTo>
                  <a:lnTo>
                    <a:pt x="352424" y="185451"/>
                  </a:lnTo>
                  <a:lnTo>
                    <a:pt x="352139" y="185451"/>
                  </a:lnTo>
                  <a:lnTo>
                    <a:pt x="352043" y="185356"/>
                  </a:lnTo>
                  <a:lnTo>
                    <a:pt x="0" y="99440"/>
                  </a:lnTo>
                  <a:lnTo>
                    <a:pt x="64008" y="0"/>
                  </a:lnTo>
                  <a:close/>
                  <a:moveTo>
                    <a:pt x="993171" y="457104"/>
                  </a:moveTo>
                  <a:lnTo>
                    <a:pt x="928496" y="557117"/>
                  </a:lnTo>
                  <a:lnTo>
                    <a:pt x="744664" y="437864"/>
                  </a:lnTo>
                  <a:lnTo>
                    <a:pt x="651986" y="378333"/>
                  </a:lnTo>
                  <a:lnTo>
                    <a:pt x="352424" y="185451"/>
                  </a:lnTo>
                  <a:lnTo>
                    <a:pt x="416432" y="85915"/>
                  </a:lnTo>
                  <a:close/>
                  <a:moveTo>
                    <a:pt x="1217485" y="742188"/>
                  </a:moveTo>
                  <a:lnTo>
                    <a:pt x="1153572" y="841629"/>
                  </a:lnTo>
                  <a:lnTo>
                    <a:pt x="1153477" y="841629"/>
                  </a:lnTo>
                  <a:lnTo>
                    <a:pt x="928496" y="557117"/>
                  </a:lnTo>
                  <a:lnTo>
                    <a:pt x="993171" y="457104"/>
                  </a:lnTo>
                  <a:lnTo>
                    <a:pt x="1217294" y="741902"/>
                  </a:lnTo>
                  <a:lnTo>
                    <a:pt x="1217294" y="741997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76" name="Rounded Rectangle 2">
              <a:extLst>
                <a:ext uri="{FF2B5EF4-FFF2-40B4-BE49-F238E27FC236}">
                  <a16:creationId xmlns:a16="http://schemas.microsoft.com/office/drawing/2014/main" id="{068C837A-4243-22A2-7434-F7DE6F99E674}"/>
                </a:ext>
              </a:extLst>
            </p:cNvPr>
            <p:cNvSpPr/>
            <p:nvPr/>
          </p:nvSpPr>
          <p:spPr>
            <a:xfrm>
              <a:off x="3775784" y="1229487"/>
              <a:ext cx="1217485" cy="841629"/>
            </a:xfrm>
            <a:custGeom>
              <a:avLst/>
              <a:gdLst/>
              <a:ahLst/>
              <a:cxnLst/>
              <a:rect l="0" t="0" r="0" b="0"/>
              <a:pathLst>
                <a:path w="1217485" h="841629">
                  <a:moveTo>
                    <a:pt x="416432" y="85915"/>
                  </a:moveTo>
                  <a:lnTo>
                    <a:pt x="352424" y="185451"/>
                  </a:lnTo>
                  <a:lnTo>
                    <a:pt x="352139" y="185451"/>
                  </a:lnTo>
                  <a:lnTo>
                    <a:pt x="352043" y="185356"/>
                  </a:lnTo>
                  <a:lnTo>
                    <a:pt x="0" y="99440"/>
                  </a:lnTo>
                  <a:lnTo>
                    <a:pt x="64008" y="0"/>
                  </a:lnTo>
                  <a:close/>
                  <a:moveTo>
                    <a:pt x="993171" y="457104"/>
                  </a:moveTo>
                  <a:lnTo>
                    <a:pt x="928496" y="557117"/>
                  </a:lnTo>
                  <a:lnTo>
                    <a:pt x="744664" y="437864"/>
                  </a:lnTo>
                  <a:lnTo>
                    <a:pt x="651986" y="378333"/>
                  </a:lnTo>
                  <a:lnTo>
                    <a:pt x="352424" y="185451"/>
                  </a:lnTo>
                  <a:lnTo>
                    <a:pt x="416432" y="85915"/>
                  </a:lnTo>
                  <a:close/>
                  <a:moveTo>
                    <a:pt x="1217485" y="742188"/>
                  </a:moveTo>
                  <a:lnTo>
                    <a:pt x="1153572" y="841629"/>
                  </a:lnTo>
                  <a:lnTo>
                    <a:pt x="1153477" y="841629"/>
                  </a:lnTo>
                  <a:lnTo>
                    <a:pt x="928496" y="557117"/>
                  </a:lnTo>
                  <a:lnTo>
                    <a:pt x="993171" y="457104"/>
                  </a:lnTo>
                  <a:lnTo>
                    <a:pt x="1217294" y="741902"/>
                  </a:lnTo>
                  <a:lnTo>
                    <a:pt x="1217294" y="741997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3B66126-5852-D8EA-885A-5D8CEB4D17AF}"/>
              </a:ext>
            </a:extLst>
          </p:cNvPr>
          <p:cNvGrpSpPr/>
          <p:nvPr/>
        </p:nvGrpSpPr>
        <p:grpSpPr>
          <a:xfrm>
            <a:off x="5197650" y="4038175"/>
            <a:ext cx="1155382" cy="1002220"/>
            <a:chOff x="2918248" y="2669478"/>
            <a:chExt cx="1155382" cy="1002220"/>
          </a:xfrm>
        </p:grpSpPr>
        <p:sp>
          <p:nvSpPr>
            <p:cNvPr id="78" name="Rounded Rectangle 4">
              <a:extLst>
                <a:ext uri="{FF2B5EF4-FFF2-40B4-BE49-F238E27FC236}">
                  <a16:creationId xmlns:a16="http://schemas.microsoft.com/office/drawing/2014/main" id="{20F33885-2AFF-8078-231E-C513BE541997}"/>
                </a:ext>
              </a:extLst>
            </p:cNvPr>
            <p:cNvSpPr/>
            <p:nvPr/>
          </p:nvSpPr>
          <p:spPr>
            <a:xfrm>
              <a:off x="2918248" y="2669478"/>
              <a:ext cx="1155382" cy="1002220"/>
            </a:xfrm>
            <a:custGeom>
              <a:avLst/>
              <a:gdLst/>
              <a:ahLst/>
              <a:cxnLst/>
              <a:rect l="0" t="0" r="0" b="0"/>
              <a:pathLst>
                <a:path w="1155382" h="1002220">
                  <a:moveTo>
                    <a:pt x="1155382" y="739235"/>
                  </a:moveTo>
                  <a:lnTo>
                    <a:pt x="497586" y="1002220"/>
                  </a:lnTo>
                  <a:cubicBezTo>
                    <a:pt x="428244" y="828579"/>
                    <a:pt x="258222" y="706183"/>
                    <a:pt x="59912" y="706850"/>
                  </a:cubicBezTo>
                  <a:cubicBezTo>
                    <a:pt x="52197" y="706850"/>
                    <a:pt x="44577" y="707040"/>
                    <a:pt x="36956" y="707516"/>
                  </a:cubicBezTo>
                  <a:lnTo>
                    <a:pt x="0" y="0"/>
                  </a:lnTo>
                  <a:lnTo>
                    <a:pt x="352615" y="85058"/>
                  </a:lnTo>
                  <a:lnTo>
                    <a:pt x="930306" y="454628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79" name="Rounded Rectangle 5">
              <a:extLst>
                <a:ext uri="{FF2B5EF4-FFF2-40B4-BE49-F238E27FC236}">
                  <a16:creationId xmlns:a16="http://schemas.microsoft.com/office/drawing/2014/main" id="{F35515B6-0109-E24A-8324-BD9013BE29F3}"/>
                </a:ext>
              </a:extLst>
            </p:cNvPr>
            <p:cNvSpPr/>
            <p:nvPr/>
          </p:nvSpPr>
          <p:spPr>
            <a:xfrm>
              <a:off x="2918248" y="2669478"/>
              <a:ext cx="1155382" cy="1002220"/>
            </a:xfrm>
            <a:custGeom>
              <a:avLst/>
              <a:gdLst/>
              <a:ahLst/>
              <a:cxnLst/>
              <a:rect l="0" t="0" r="0" b="0"/>
              <a:pathLst>
                <a:path w="1155382" h="1002220">
                  <a:moveTo>
                    <a:pt x="1155382" y="739235"/>
                  </a:moveTo>
                  <a:lnTo>
                    <a:pt x="497586" y="1002220"/>
                  </a:lnTo>
                  <a:cubicBezTo>
                    <a:pt x="428244" y="828579"/>
                    <a:pt x="258222" y="706183"/>
                    <a:pt x="59912" y="706850"/>
                  </a:cubicBezTo>
                  <a:cubicBezTo>
                    <a:pt x="52197" y="706850"/>
                    <a:pt x="44577" y="707040"/>
                    <a:pt x="36956" y="707516"/>
                  </a:cubicBezTo>
                  <a:lnTo>
                    <a:pt x="0" y="0"/>
                  </a:lnTo>
                  <a:lnTo>
                    <a:pt x="352615" y="85058"/>
                  </a:lnTo>
                  <a:lnTo>
                    <a:pt x="930306" y="454628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6BF488F-01A0-0F75-B89F-3EC85E36F749}"/>
              </a:ext>
            </a:extLst>
          </p:cNvPr>
          <p:cNvGrpSpPr/>
          <p:nvPr/>
        </p:nvGrpSpPr>
        <p:grpSpPr>
          <a:xfrm>
            <a:off x="5234616" y="2373582"/>
            <a:ext cx="2152650" cy="2841116"/>
            <a:chOff x="2955214" y="1004885"/>
            <a:chExt cx="2152650" cy="2841116"/>
          </a:xfrm>
        </p:grpSpPr>
        <p:sp>
          <p:nvSpPr>
            <p:cNvPr id="81" name="Rounded Rectangle 7">
              <a:extLst>
                <a:ext uri="{FF2B5EF4-FFF2-40B4-BE49-F238E27FC236}">
                  <a16:creationId xmlns:a16="http://schemas.microsoft.com/office/drawing/2014/main" id="{8BF8ECB0-AFEE-A534-9370-6BFBE37499B1}"/>
                </a:ext>
              </a:extLst>
            </p:cNvPr>
            <p:cNvSpPr/>
            <p:nvPr/>
          </p:nvSpPr>
          <p:spPr>
            <a:xfrm>
              <a:off x="2955214" y="1004885"/>
              <a:ext cx="2152650" cy="2841116"/>
            </a:xfrm>
            <a:custGeom>
              <a:avLst/>
              <a:gdLst/>
              <a:ahLst/>
              <a:cxnLst/>
              <a:rect l="0" t="0" r="0" b="0"/>
              <a:pathLst>
                <a:path w="2152650" h="2841116">
                  <a:moveTo>
                    <a:pt x="460629" y="2666809"/>
                  </a:moveTo>
                  <a:lnTo>
                    <a:pt x="24479" y="2841116"/>
                  </a:lnTo>
                  <a:lnTo>
                    <a:pt x="0" y="2372106"/>
                  </a:lnTo>
                  <a:cubicBezTo>
                    <a:pt x="7620" y="2371629"/>
                    <a:pt x="15240" y="2371439"/>
                    <a:pt x="22955" y="2371439"/>
                  </a:cubicBezTo>
                  <a:cubicBezTo>
                    <a:pt x="221265" y="2370772"/>
                    <a:pt x="391287" y="2493168"/>
                    <a:pt x="460629" y="2666809"/>
                  </a:cubicBezTo>
                  <a:close/>
                  <a:moveTo>
                    <a:pt x="2038064" y="966597"/>
                  </a:moveTo>
                  <a:lnTo>
                    <a:pt x="1813750" y="681609"/>
                  </a:lnTo>
                  <a:lnTo>
                    <a:pt x="1237011" y="310515"/>
                  </a:lnTo>
                  <a:lnTo>
                    <a:pt x="884586" y="224599"/>
                  </a:lnTo>
                  <a:lnTo>
                    <a:pt x="929830" y="153828"/>
                  </a:lnTo>
                  <a:cubicBezTo>
                    <a:pt x="997267" y="48387"/>
                    <a:pt x="1126236" y="0"/>
                    <a:pt x="1246441" y="35147"/>
                  </a:cubicBezTo>
                  <a:lnTo>
                    <a:pt x="1247108" y="35337"/>
                  </a:lnTo>
                  <a:cubicBezTo>
                    <a:pt x="1562385" y="127444"/>
                    <a:pt x="1844611" y="308133"/>
                    <a:pt x="2060352" y="555878"/>
                  </a:cubicBezTo>
                  <a:cubicBezTo>
                    <a:pt x="2142553" y="650366"/>
                    <a:pt x="2152650" y="787622"/>
                    <a:pt x="2085212" y="893063"/>
                  </a:cubicBezTo>
                  <a:lnTo>
                    <a:pt x="2038064" y="966692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82" name="Rounded Rectangle 8">
              <a:extLst>
                <a:ext uri="{FF2B5EF4-FFF2-40B4-BE49-F238E27FC236}">
                  <a16:creationId xmlns:a16="http://schemas.microsoft.com/office/drawing/2014/main" id="{9B9059CE-D494-1742-76D4-D82F358CDC79}"/>
                </a:ext>
              </a:extLst>
            </p:cNvPr>
            <p:cNvSpPr/>
            <p:nvPr/>
          </p:nvSpPr>
          <p:spPr>
            <a:xfrm>
              <a:off x="2955214" y="1004885"/>
              <a:ext cx="2152650" cy="2841116"/>
            </a:xfrm>
            <a:custGeom>
              <a:avLst/>
              <a:gdLst/>
              <a:ahLst/>
              <a:cxnLst/>
              <a:rect l="0" t="0" r="0" b="0"/>
              <a:pathLst>
                <a:path w="2152650" h="2841116">
                  <a:moveTo>
                    <a:pt x="460629" y="2666809"/>
                  </a:moveTo>
                  <a:lnTo>
                    <a:pt x="24479" y="2841116"/>
                  </a:lnTo>
                  <a:lnTo>
                    <a:pt x="0" y="2372106"/>
                  </a:lnTo>
                  <a:cubicBezTo>
                    <a:pt x="7620" y="2371629"/>
                    <a:pt x="15240" y="2371439"/>
                    <a:pt x="22955" y="2371439"/>
                  </a:cubicBezTo>
                  <a:cubicBezTo>
                    <a:pt x="221265" y="2370772"/>
                    <a:pt x="391287" y="2493168"/>
                    <a:pt x="460629" y="2666809"/>
                  </a:cubicBezTo>
                  <a:close/>
                  <a:moveTo>
                    <a:pt x="2038064" y="966597"/>
                  </a:moveTo>
                  <a:lnTo>
                    <a:pt x="1813750" y="681609"/>
                  </a:lnTo>
                  <a:lnTo>
                    <a:pt x="1237011" y="310515"/>
                  </a:lnTo>
                  <a:lnTo>
                    <a:pt x="884586" y="224599"/>
                  </a:lnTo>
                  <a:lnTo>
                    <a:pt x="929830" y="153828"/>
                  </a:lnTo>
                  <a:cubicBezTo>
                    <a:pt x="997267" y="48387"/>
                    <a:pt x="1126236" y="0"/>
                    <a:pt x="1246441" y="35147"/>
                  </a:cubicBezTo>
                  <a:lnTo>
                    <a:pt x="1247108" y="35337"/>
                  </a:lnTo>
                  <a:cubicBezTo>
                    <a:pt x="1562385" y="127444"/>
                    <a:pt x="1844611" y="308133"/>
                    <a:pt x="2060352" y="555878"/>
                  </a:cubicBezTo>
                  <a:cubicBezTo>
                    <a:pt x="2142553" y="650366"/>
                    <a:pt x="2152650" y="787622"/>
                    <a:pt x="2085212" y="893063"/>
                  </a:cubicBezTo>
                  <a:lnTo>
                    <a:pt x="2038064" y="966692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BD103BE-70CA-D098-97B4-E72A9DC3A489}"/>
              </a:ext>
            </a:extLst>
          </p:cNvPr>
          <p:cNvGrpSpPr/>
          <p:nvPr/>
        </p:nvGrpSpPr>
        <p:grpSpPr>
          <a:xfrm>
            <a:off x="5197650" y="3369421"/>
            <a:ext cx="1583245" cy="1407985"/>
            <a:chOff x="2918248" y="2000724"/>
            <a:chExt cx="1583245" cy="1407985"/>
          </a:xfrm>
        </p:grpSpPr>
        <p:sp>
          <p:nvSpPr>
            <p:cNvPr id="84" name="Rounded Rectangle 10">
              <a:extLst>
                <a:ext uri="{FF2B5EF4-FFF2-40B4-BE49-F238E27FC236}">
                  <a16:creationId xmlns:a16="http://schemas.microsoft.com/office/drawing/2014/main" id="{5811FAAC-B282-1F04-488B-1A9676DEA6F2}"/>
                </a:ext>
              </a:extLst>
            </p:cNvPr>
            <p:cNvSpPr/>
            <p:nvPr/>
          </p:nvSpPr>
          <p:spPr>
            <a:xfrm>
              <a:off x="2918248" y="2000724"/>
              <a:ext cx="1583245" cy="1407985"/>
            </a:xfrm>
            <a:custGeom>
              <a:avLst/>
              <a:gdLst/>
              <a:ahLst/>
              <a:cxnLst/>
              <a:rect l="0" t="0" r="0" b="0"/>
              <a:pathLst>
                <a:path w="1583245" h="1407985">
                  <a:moveTo>
                    <a:pt x="1583245" y="739140"/>
                  </a:moveTo>
                  <a:lnTo>
                    <a:pt x="1155382" y="1407985"/>
                  </a:lnTo>
                  <a:lnTo>
                    <a:pt x="930306" y="1123378"/>
                  </a:lnTo>
                  <a:lnTo>
                    <a:pt x="1358169" y="454628"/>
                  </a:lnTo>
                  <a:close/>
                  <a:moveTo>
                    <a:pt x="780573" y="85058"/>
                  </a:moveTo>
                  <a:lnTo>
                    <a:pt x="352615" y="753808"/>
                  </a:lnTo>
                  <a:lnTo>
                    <a:pt x="0" y="668750"/>
                  </a:lnTo>
                  <a:lnTo>
                    <a:pt x="427863" y="0"/>
                  </a:lnTo>
                  <a:close/>
                  <a:moveTo>
                    <a:pt x="1358169" y="454628"/>
                  </a:moveTo>
                  <a:lnTo>
                    <a:pt x="930306" y="1123378"/>
                  </a:lnTo>
                  <a:lnTo>
                    <a:pt x="352615" y="753808"/>
                  </a:lnTo>
                  <a:lnTo>
                    <a:pt x="780573" y="85058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85" name="Rounded Rectangle 11">
              <a:extLst>
                <a:ext uri="{FF2B5EF4-FFF2-40B4-BE49-F238E27FC236}">
                  <a16:creationId xmlns:a16="http://schemas.microsoft.com/office/drawing/2014/main" id="{2B26B674-36D2-49B3-0303-564D43AD6181}"/>
                </a:ext>
              </a:extLst>
            </p:cNvPr>
            <p:cNvSpPr/>
            <p:nvPr/>
          </p:nvSpPr>
          <p:spPr>
            <a:xfrm>
              <a:off x="2918248" y="2000724"/>
              <a:ext cx="1583245" cy="1407985"/>
            </a:xfrm>
            <a:custGeom>
              <a:avLst/>
              <a:gdLst/>
              <a:ahLst/>
              <a:cxnLst/>
              <a:rect l="0" t="0" r="0" b="0"/>
              <a:pathLst>
                <a:path w="1583245" h="1407985">
                  <a:moveTo>
                    <a:pt x="1583245" y="739140"/>
                  </a:moveTo>
                  <a:lnTo>
                    <a:pt x="1155382" y="1407985"/>
                  </a:lnTo>
                  <a:lnTo>
                    <a:pt x="930306" y="1123378"/>
                  </a:lnTo>
                  <a:lnTo>
                    <a:pt x="1358169" y="454628"/>
                  </a:lnTo>
                  <a:close/>
                  <a:moveTo>
                    <a:pt x="780573" y="85058"/>
                  </a:moveTo>
                  <a:lnTo>
                    <a:pt x="352615" y="753808"/>
                  </a:lnTo>
                  <a:lnTo>
                    <a:pt x="0" y="668750"/>
                  </a:lnTo>
                  <a:lnTo>
                    <a:pt x="427863" y="0"/>
                  </a:lnTo>
                  <a:close/>
                  <a:moveTo>
                    <a:pt x="1358169" y="454628"/>
                  </a:moveTo>
                  <a:lnTo>
                    <a:pt x="930306" y="1123378"/>
                  </a:lnTo>
                  <a:lnTo>
                    <a:pt x="352615" y="753808"/>
                  </a:lnTo>
                  <a:lnTo>
                    <a:pt x="780573" y="85058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CBE015F-89D5-F248-017B-D0D42C925CDF}"/>
              </a:ext>
            </a:extLst>
          </p:cNvPr>
          <p:cNvGrpSpPr/>
          <p:nvPr/>
        </p:nvGrpSpPr>
        <p:grpSpPr>
          <a:xfrm>
            <a:off x="5625513" y="2697615"/>
            <a:ext cx="1583245" cy="1410938"/>
            <a:chOff x="3346111" y="1328918"/>
            <a:chExt cx="1583245" cy="1410938"/>
          </a:xfrm>
        </p:grpSpPr>
        <p:sp>
          <p:nvSpPr>
            <p:cNvPr id="87" name="Rounded Rectangle 13">
              <a:extLst>
                <a:ext uri="{FF2B5EF4-FFF2-40B4-BE49-F238E27FC236}">
                  <a16:creationId xmlns:a16="http://schemas.microsoft.com/office/drawing/2014/main" id="{73119B73-7242-5570-EBD1-928464B18A0F}"/>
                </a:ext>
              </a:extLst>
            </p:cNvPr>
            <p:cNvSpPr/>
            <p:nvPr/>
          </p:nvSpPr>
          <p:spPr>
            <a:xfrm>
              <a:off x="3346111" y="1328918"/>
              <a:ext cx="1583245" cy="1410938"/>
            </a:xfrm>
            <a:custGeom>
              <a:avLst/>
              <a:gdLst/>
              <a:ahLst/>
              <a:cxnLst/>
              <a:rect l="0" t="0" r="0" b="0"/>
              <a:pathLst>
                <a:path w="1583245" h="1410938">
                  <a:moveTo>
                    <a:pt x="1583245" y="742188"/>
                  </a:moveTo>
                  <a:lnTo>
                    <a:pt x="1155382" y="1410938"/>
                  </a:lnTo>
                  <a:lnTo>
                    <a:pt x="930306" y="1126426"/>
                  </a:lnTo>
                  <a:lnTo>
                    <a:pt x="1358169" y="457676"/>
                  </a:lnTo>
                  <a:close/>
                  <a:moveTo>
                    <a:pt x="782097" y="86010"/>
                  </a:moveTo>
                  <a:lnTo>
                    <a:pt x="352615" y="756856"/>
                  </a:lnTo>
                  <a:lnTo>
                    <a:pt x="0" y="671798"/>
                  </a:lnTo>
                  <a:lnTo>
                    <a:pt x="429672" y="0"/>
                  </a:lnTo>
                  <a:close/>
                  <a:moveTo>
                    <a:pt x="1358169" y="457676"/>
                  </a:moveTo>
                  <a:lnTo>
                    <a:pt x="930306" y="1126426"/>
                  </a:lnTo>
                  <a:lnTo>
                    <a:pt x="352615" y="756856"/>
                  </a:lnTo>
                  <a:lnTo>
                    <a:pt x="782097" y="86010"/>
                  </a:ln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88" name="Rounded Rectangle 14">
              <a:extLst>
                <a:ext uri="{FF2B5EF4-FFF2-40B4-BE49-F238E27FC236}">
                  <a16:creationId xmlns:a16="http://schemas.microsoft.com/office/drawing/2014/main" id="{A1D4E180-4A87-3319-D63A-9290165131D3}"/>
                </a:ext>
              </a:extLst>
            </p:cNvPr>
            <p:cNvSpPr/>
            <p:nvPr/>
          </p:nvSpPr>
          <p:spPr>
            <a:xfrm>
              <a:off x="3346111" y="1328918"/>
              <a:ext cx="1583245" cy="1410938"/>
            </a:xfrm>
            <a:custGeom>
              <a:avLst/>
              <a:gdLst/>
              <a:ahLst/>
              <a:cxnLst/>
              <a:rect l="0" t="0" r="0" b="0"/>
              <a:pathLst>
                <a:path w="1583245" h="1410938">
                  <a:moveTo>
                    <a:pt x="1583245" y="742188"/>
                  </a:moveTo>
                  <a:lnTo>
                    <a:pt x="1155382" y="1410938"/>
                  </a:lnTo>
                  <a:lnTo>
                    <a:pt x="930306" y="1126426"/>
                  </a:lnTo>
                  <a:lnTo>
                    <a:pt x="1358169" y="457676"/>
                  </a:lnTo>
                  <a:close/>
                  <a:moveTo>
                    <a:pt x="782097" y="86010"/>
                  </a:moveTo>
                  <a:lnTo>
                    <a:pt x="352615" y="756856"/>
                  </a:lnTo>
                  <a:lnTo>
                    <a:pt x="0" y="671798"/>
                  </a:lnTo>
                  <a:lnTo>
                    <a:pt x="429672" y="0"/>
                  </a:lnTo>
                  <a:close/>
                  <a:moveTo>
                    <a:pt x="1358169" y="457676"/>
                  </a:moveTo>
                  <a:lnTo>
                    <a:pt x="930306" y="1126426"/>
                  </a:lnTo>
                  <a:lnTo>
                    <a:pt x="352615" y="756856"/>
                  </a:lnTo>
                  <a:lnTo>
                    <a:pt x="782097" y="86010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8C3567A-9D03-7C30-8B9E-4F291AC418EA}"/>
              </a:ext>
            </a:extLst>
          </p:cNvPr>
          <p:cNvSpPr txBox="1"/>
          <p:nvPr/>
        </p:nvSpPr>
        <p:spPr>
          <a:xfrm>
            <a:off x="4064227" y="2759347"/>
            <a:ext cx="1255152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2000" b="1" dirty="0">
                <a:solidFill>
                  <a:srgbClr val="92BD39"/>
                </a:solidFill>
                <a:latin typeface="Roboto"/>
              </a:rPr>
              <a:t>TypeScript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BEB5F1-F253-DEAC-DFC8-825469F0215F}"/>
              </a:ext>
            </a:extLst>
          </p:cNvPr>
          <p:cNvSpPr txBox="1"/>
          <p:nvPr/>
        </p:nvSpPr>
        <p:spPr>
          <a:xfrm>
            <a:off x="2887448" y="3095389"/>
            <a:ext cx="2564805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00" b="0" dirty="0">
                <a:solidFill>
                  <a:srgbClr val="424736"/>
                </a:solidFill>
                <a:latin typeface="Roboto"/>
              </a:rPr>
              <a:t>Applied for Infrastructure as
Code (IAC)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5FB870-3D58-043D-5785-59DCE0BE6DCD}"/>
              </a:ext>
            </a:extLst>
          </p:cNvPr>
          <p:cNvSpPr txBox="1"/>
          <p:nvPr/>
        </p:nvSpPr>
        <p:spPr>
          <a:xfrm>
            <a:off x="7039785" y="4245247"/>
            <a:ext cx="814325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2000" b="1" dirty="0">
                <a:solidFill>
                  <a:srgbClr val="3CC583"/>
                </a:solidFill>
                <a:latin typeface="Roboto"/>
              </a:rPr>
              <a:t>Python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23DBBF-06DA-470A-7AA3-110008E93236}"/>
              </a:ext>
            </a:extLst>
          </p:cNvPr>
          <p:cNvSpPr txBox="1"/>
          <p:nvPr/>
        </p:nvSpPr>
        <p:spPr>
          <a:xfrm>
            <a:off x="7039785" y="4609863"/>
            <a:ext cx="2090316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00" b="0" dirty="0">
                <a:solidFill>
                  <a:srgbClr val="374840"/>
                </a:solidFill>
                <a:latin typeface="Roboto"/>
              </a:rPr>
              <a:t>Used for automating
Mendix operations and
integrations</a:t>
            </a:r>
          </a:p>
        </p:txBody>
      </p:sp>
      <p:sp>
        <p:nvSpPr>
          <p:cNvPr id="93" name="Rounded Rectangle 21">
            <a:extLst>
              <a:ext uri="{FF2B5EF4-FFF2-40B4-BE49-F238E27FC236}">
                <a16:creationId xmlns:a16="http://schemas.microsoft.com/office/drawing/2014/main" id="{1A2CB92C-78D8-2463-F473-1FF2B35B915A}"/>
              </a:ext>
            </a:extLst>
          </p:cNvPr>
          <p:cNvSpPr/>
          <p:nvPr/>
        </p:nvSpPr>
        <p:spPr>
          <a:xfrm>
            <a:off x="6286119" y="3101056"/>
            <a:ext cx="383381" cy="383381"/>
          </a:xfrm>
          <a:custGeom>
            <a:avLst/>
            <a:gdLst/>
            <a:ahLst/>
            <a:cxnLst/>
            <a:rect l="0" t="0" r="0" b="0"/>
            <a:pathLst>
              <a:path w="383381" h="383381">
                <a:moveTo>
                  <a:pt x="16668" y="0"/>
                </a:moveTo>
                <a:lnTo>
                  <a:pt x="366712" y="0"/>
                </a:lnTo>
                <a:cubicBezTo>
                  <a:pt x="366712" y="0"/>
                  <a:pt x="383381" y="0"/>
                  <a:pt x="383381" y="16668"/>
                </a:cubicBezTo>
                <a:lnTo>
                  <a:pt x="383381" y="366712"/>
                </a:lnTo>
                <a:cubicBezTo>
                  <a:pt x="383381" y="366712"/>
                  <a:pt x="383381" y="383381"/>
                  <a:pt x="366712" y="383381"/>
                </a:cubicBezTo>
                <a:lnTo>
                  <a:pt x="16668" y="383381"/>
                </a:lnTo>
                <a:cubicBezTo>
                  <a:pt x="16668" y="383381"/>
                  <a:pt x="0" y="383381"/>
                  <a:pt x="0" y="366712"/>
                </a:cubicBezTo>
                <a:lnTo>
                  <a:pt x="0" y="16668"/>
                </a:lnTo>
                <a:cubicBezTo>
                  <a:pt x="0" y="16668"/>
                  <a:pt x="0" y="0"/>
                  <a:pt x="16668" y="0"/>
                </a:cubicBezTo>
                <a:moveTo>
                  <a:pt x="250031" y="291703"/>
                </a:moveTo>
                <a:cubicBezTo>
                  <a:pt x="250031" y="314717"/>
                  <a:pt x="268688" y="333375"/>
                  <a:pt x="291703" y="333375"/>
                </a:cubicBezTo>
                <a:cubicBezTo>
                  <a:pt x="314717" y="333375"/>
                  <a:pt x="333375" y="314717"/>
                  <a:pt x="333375" y="291703"/>
                </a:cubicBezTo>
                <a:cubicBezTo>
                  <a:pt x="333375" y="268700"/>
                  <a:pt x="316706" y="258365"/>
                  <a:pt x="291703" y="250031"/>
                </a:cubicBezTo>
                <a:cubicBezTo>
                  <a:pt x="266700" y="241696"/>
                  <a:pt x="250031" y="231362"/>
                  <a:pt x="250031" y="208359"/>
                </a:cubicBezTo>
                <a:cubicBezTo>
                  <a:pt x="250031" y="185344"/>
                  <a:pt x="268688" y="166687"/>
                  <a:pt x="291703" y="166687"/>
                </a:cubicBezTo>
                <a:cubicBezTo>
                  <a:pt x="314717" y="166687"/>
                  <a:pt x="333375" y="185344"/>
                  <a:pt x="333375" y="208359"/>
                </a:cubicBezTo>
                <a:moveTo>
                  <a:pt x="108346" y="166687"/>
                </a:moveTo>
                <a:lnTo>
                  <a:pt x="208359" y="166687"/>
                </a:lnTo>
                <a:moveTo>
                  <a:pt x="158353" y="166687"/>
                </a:moveTo>
                <a:lnTo>
                  <a:pt x="158353" y="333375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800"/>
          </a:p>
        </p:txBody>
      </p:sp>
      <p:sp>
        <p:nvSpPr>
          <p:cNvPr id="94" name="Rounded Rectangle 22">
            <a:extLst>
              <a:ext uri="{FF2B5EF4-FFF2-40B4-BE49-F238E27FC236}">
                <a16:creationId xmlns:a16="http://schemas.microsoft.com/office/drawing/2014/main" id="{E973F37A-C4A1-49CE-CF58-AA131E167592}"/>
              </a:ext>
            </a:extLst>
          </p:cNvPr>
          <p:cNvSpPr/>
          <p:nvPr/>
        </p:nvSpPr>
        <p:spPr>
          <a:xfrm>
            <a:off x="5883688" y="3767806"/>
            <a:ext cx="350043" cy="383314"/>
          </a:xfrm>
          <a:custGeom>
            <a:avLst/>
            <a:gdLst/>
            <a:ahLst/>
            <a:cxnLst/>
            <a:rect l="0" t="0" r="0" b="0"/>
            <a:pathLst>
              <a:path w="350043" h="383314">
                <a:moveTo>
                  <a:pt x="154185" y="316706"/>
                </a:moveTo>
                <a:cubicBezTo>
                  <a:pt x="154185" y="314404"/>
                  <a:pt x="152320" y="312539"/>
                  <a:pt x="150018" y="312539"/>
                </a:cubicBezTo>
                <a:moveTo>
                  <a:pt x="150018" y="312539"/>
                </a:moveTo>
                <a:cubicBezTo>
                  <a:pt x="147717" y="312539"/>
                  <a:pt x="145851" y="314404"/>
                  <a:pt x="145851" y="316706"/>
                </a:cubicBezTo>
                <a:moveTo>
                  <a:pt x="145851" y="316706"/>
                </a:moveTo>
                <a:cubicBezTo>
                  <a:pt x="145851" y="319007"/>
                  <a:pt x="147717" y="320873"/>
                  <a:pt x="150018" y="320873"/>
                </a:cubicBezTo>
                <a:moveTo>
                  <a:pt x="150018" y="320873"/>
                </a:moveTo>
                <a:cubicBezTo>
                  <a:pt x="152320" y="320873"/>
                  <a:pt x="154185" y="319007"/>
                  <a:pt x="154185" y="316706"/>
                </a:cubicBezTo>
                <a:moveTo>
                  <a:pt x="200025" y="312539"/>
                </a:moveTo>
                <a:cubicBezTo>
                  <a:pt x="197723" y="312539"/>
                  <a:pt x="195857" y="314404"/>
                  <a:pt x="195857" y="316706"/>
                </a:cubicBezTo>
                <a:moveTo>
                  <a:pt x="204192" y="316706"/>
                </a:moveTo>
                <a:cubicBezTo>
                  <a:pt x="204192" y="314404"/>
                  <a:pt x="202326" y="312539"/>
                  <a:pt x="200025" y="312539"/>
                </a:cubicBezTo>
                <a:moveTo>
                  <a:pt x="200025" y="320873"/>
                </a:moveTo>
                <a:cubicBezTo>
                  <a:pt x="202326" y="320873"/>
                  <a:pt x="204192" y="319007"/>
                  <a:pt x="204192" y="316706"/>
                </a:cubicBezTo>
                <a:moveTo>
                  <a:pt x="195857" y="316706"/>
                </a:moveTo>
                <a:cubicBezTo>
                  <a:pt x="195857" y="319007"/>
                  <a:pt x="197723" y="320873"/>
                  <a:pt x="200025" y="320873"/>
                </a:cubicBezTo>
                <a:moveTo>
                  <a:pt x="216693" y="233362"/>
                </a:moveTo>
                <a:cubicBezTo>
                  <a:pt x="213814" y="254572"/>
                  <a:pt x="217356" y="276158"/>
                  <a:pt x="226861" y="295336"/>
                </a:cubicBezTo>
                <a:cubicBezTo>
                  <a:pt x="235852" y="313337"/>
                  <a:pt x="233179" y="334973"/>
                  <a:pt x="220077" y="350243"/>
                </a:cubicBezTo>
                <a:lnTo>
                  <a:pt x="196741" y="377497"/>
                </a:lnTo>
                <a:cubicBezTo>
                  <a:pt x="193574" y="381189"/>
                  <a:pt x="188953" y="383314"/>
                  <a:pt x="184089" y="383314"/>
                </a:cubicBezTo>
                <a:lnTo>
                  <a:pt x="166020" y="383314"/>
                </a:lnTo>
                <a:cubicBezTo>
                  <a:pt x="161156" y="383314"/>
                  <a:pt x="156535" y="381189"/>
                  <a:pt x="153369" y="377497"/>
                </a:cubicBezTo>
                <a:lnTo>
                  <a:pt x="130016" y="350310"/>
                </a:lnTo>
                <a:cubicBezTo>
                  <a:pt x="116914" y="335039"/>
                  <a:pt x="114241" y="313403"/>
                  <a:pt x="123232" y="295403"/>
                </a:cubicBezTo>
                <a:cubicBezTo>
                  <a:pt x="147601" y="246497"/>
                  <a:pt x="112980" y="250031"/>
                  <a:pt x="58340" y="250031"/>
                </a:cubicBezTo>
                <a:cubicBezTo>
                  <a:pt x="26120" y="250031"/>
                  <a:pt x="0" y="223911"/>
                  <a:pt x="0" y="191690"/>
                </a:cubicBezTo>
                <a:cubicBezTo>
                  <a:pt x="0" y="159469"/>
                  <a:pt x="26120" y="133349"/>
                  <a:pt x="58340" y="133349"/>
                </a:cubicBezTo>
                <a:lnTo>
                  <a:pt x="241696" y="133349"/>
                </a:lnTo>
                <a:moveTo>
                  <a:pt x="150018" y="83343"/>
                </a:moveTo>
                <a:lnTo>
                  <a:pt x="291703" y="83343"/>
                </a:lnTo>
                <a:cubicBezTo>
                  <a:pt x="323923" y="83343"/>
                  <a:pt x="350043" y="109463"/>
                  <a:pt x="350043" y="141684"/>
                </a:cubicBezTo>
                <a:cubicBezTo>
                  <a:pt x="350043" y="173904"/>
                  <a:pt x="323923" y="200025"/>
                  <a:pt x="291703" y="200025"/>
                </a:cubicBezTo>
                <a:lnTo>
                  <a:pt x="141684" y="200025"/>
                </a:lnTo>
                <a:lnTo>
                  <a:pt x="141684" y="200025"/>
                </a:lnTo>
                <a:moveTo>
                  <a:pt x="116681" y="133350"/>
                </a:moveTo>
                <a:cubicBezTo>
                  <a:pt x="89063" y="133350"/>
                  <a:pt x="66675" y="110961"/>
                  <a:pt x="66675" y="83343"/>
                </a:cubicBezTo>
                <a:cubicBezTo>
                  <a:pt x="66675" y="55726"/>
                  <a:pt x="89063" y="33337"/>
                  <a:pt x="116681" y="33337"/>
                </a:cubicBezTo>
                <a:lnTo>
                  <a:pt x="216693" y="33337"/>
                </a:lnTo>
                <a:cubicBezTo>
                  <a:pt x="235029" y="33337"/>
                  <a:pt x="266700" y="33337"/>
                  <a:pt x="275034" y="0"/>
                </a:cubicBezTo>
                <a:moveTo>
                  <a:pt x="275034" y="0"/>
                </a:moveTo>
                <a:cubicBezTo>
                  <a:pt x="275034" y="46039"/>
                  <a:pt x="246064" y="83343"/>
                  <a:pt x="200025" y="83343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800"/>
          </a:p>
        </p:txBody>
      </p:sp>
    </p:spTree>
    <p:extLst>
      <p:ext uri="{BB962C8B-B14F-4D97-AF65-F5344CB8AC3E}">
        <p14:creationId xmlns:p14="http://schemas.microsoft.com/office/powerpoint/2010/main" val="68238632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86DE0-1F74-0744-3A64-F99F1213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AWS Secrets and Configuration Management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444EB2-0D88-FF48-577B-849718D55766}"/>
              </a:ext>
            </a:extLst>
          </p:cNvPr>
          <p:cNvGrpSpPr/>
          <p:nvPr/>
        </p:nvGrpSpPr>
        <p:grpSpPr>
          <a:xfrm>
            <a:off x="5551223" y="2273738"/>
            <a:ext cx="384672" cy="384672"/>
            <a:chOff x="2244170" y="1912412"/>
            <a:chExt cx="384672" cy="384672"/>
          </a:xfrm>
        </p:grpSpPr>
        <p:sp>
          <p:nvSpPr>
            <p:cNvPr id="23" name="Rounded Rectangle 1">
              <a:extLst>
                <a:ext uri="{FF2B5EF4-FFF2-40B4-BE49-F238E27FC236}">
                  <a16:creationId xmlns:a16="http://schemas.microsoft.com/office/drawing/2014/main" id="{29B9EEAE-23BF-EE24-B5CA-2B9CA45C1A37}"/>
                </a:ext>
              </a:extLst>
            </p:cNvPr>
            <p:cNvSpPr/>
            <p:nvPr/>
          </p:nvSpPr>
          <p:spPr>
            <a:xfrm>
              <a:off x="2244170" y="1912412"/>
              <a:ext cx="384672" cy="384672"/>
            </a:xfrm>
            <a:custGeom>
              <a:avLst/>
              <a:gdLst/>
              <a:ahLst/>
              <a:cxnLst/>
              <a:rect l="0" t="0" r="0" b="0"/>
              <a:pathLst>
                <a:path w="384672" h="384672">
                  <a:moveTo>
                    <a:pt x="384672" y="192336"/>
                  </a:moveTo>
                  <a:cubicBezTo>
                    <a:pt x="384672" y="298560"/>
                    <a:pt x="298560" y="384672"/>
                    <a:pt x="192336" y="384672"/>
                  </a:cubicBezTo>
                  <a:cubicBezTo>
                    <a:pt x="86112" y="384672"/>
                    <a:pt x="0" y="298560"/>
                    <a:pt x="0" y="192336"/>
                  </a:cubicBezTo>
                  <a:cubicBezTo>
                    <a:pt x="0" y="86112"/>
                    <a:pt x="86112" y="0"/>
                    <a:pt x="192336" y="0"/>
                  </a:cubicBezTo>
                  <a:cubicBezTo>
                    <a:pt x="298560" y="0"/>
                    <a:pt x="384672" y="86112"/>
                    <a:pt x="384672" y="192336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24" name="Rounded Rectangle 2">
              <a:extLst>
                <a:ext uri="{FF2B5EF4-FFF2-40B4-BE49-F238E27FC236}">
                  <a16:creationId xmlns:a16="http://schemas.microsoft.com/office/drawing/2014/main" id="{33C78E6D-B427-262F-EC6E-45EBAA08956A}"/>
                </a:ext>
              </a:extLst>
            </p:cNvPr>
            <p:cNvSpPr/>
            <p:nvPr/>
          </p:nvSpPr>
          <p:spPr>
            <a:xfrm>
              <a:off x="2244170" y="1912412"/>
              <a:ext cx="384672" cy="384672"/>
            </a:xfrm>
            <a:custGeom>
              <a:avLst/>
              <a:gdLst/>
              <a:ahLst/>
              <a:cxnLst/>
              <a:rect l="0" t="0" r="0" b="0"/>
              <a:pathLst>
                <a:path w="384672" h="384672">
                  <a:moveTo>
                    <a:pt x="384672" y="192336"/>
                  </a:moveTo>
                  <a:cubicBezTo>
                    <a:pt x="384672" y="298560"/>
                    <a:pt x="298560" y="384672"/>
                    <a:pt x="192336" y="384672"/>
                  </a:cubicBezTo>
                  <a:cubicBezTo>
                    <a:pt x="86112" y="384672"/>
                    <a:pt x="0" y="298560"/>
                    <a:pt x="0" y="192336"/>
                  </a:cubicBezTo>
                  <a:cubicBezTo>
                    <a:pt x="0" y="86112"/>
                    <a:pt x="86112" y="0"/>
                    <a:pt x="192336" y="0"/>
                  </a:cubicBezTo>
                  <a:cubicBezTo>
                    <a:pt x="298560" y="0"/>
                    <a:pt x="384672" y="86112"/>
                    <a:pt x="384672" y="192336"/>
                  </a:cubicBezTo>
                  <a:close/>
                </a:path>
              </a:pathLst>
            </a:custGeom>
            <a:noFill/>
            <a:ln w="922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99A2BDA-99DA-E752-50F6-6B6FF3047CA1}"/>
              </a:ext>
            </a:extLst>
          </p:cNvPr>
          <p:cNvGrpSpPr/>
          <p:nvPr/>
        </p:nvGrpSpPr>
        <p:grpSpPr>
          <a:xfrm>
            <a:off x="5551223" y="4413926"/>
            <a:ext cx="384672" cy="384672"/>
            <a:chOff x="2244170" y="4052600"/>
            <a:chExt cx="384672" cy="384672"/>
          </a:xfrm>
        </p:grpSpPr>
        <p:sp>
          <p:nvSpPr>
            <p:cNvPr id="26" name="Rounded Rectangle 4">
              <a:extLst>
                <a:ext uri="{FF2B5EF4-FFF2-40B4-BE49-F238E27FC236}">
                  <a16:creationId xmlns:a16="http://schemas.microsoft.com/office/drawing/2014/main" id="{385BF1AB-BAFF-A4BD-7CD5-6A34C4877360}"/>
                </a:ext>
              </a:extLst>
            </p:cNvPr>
            <p:cNvSpPr/>
            <p:nvPr/>
          </p:nvSpPr>
          <p:spPr>
            <a:xfrm>
              <a:off x="2244170" y="4052600"/>
              <a:ext cx="384672" cy="384672"/>
            </a:xfrm>
            <a:custGeom>
              <a:avLst/>
              <a:gdLst/>
              <a:ahLst/>
              <a:cxnLst/>
              <a:rect l="0" t="0" r="0" b="0"/>
              <a:pathLst>
                <a:path w="384672" h="384672">
                  <a:moveTo>
                    <a:pt x="384672" y="192336"/>
                  </a:moveTo>
                  <a:cubicBezTo>
                    <a:pt x="384672" y="298560"/>
                    <a:pt x="298560" y="384672"/>
                    <a:pt x="192336" y="384672"/>
                  </a:cubicBezTo>
                  <a:cubicBezTo>
                    <a:pt x="86112" y="384672"/>
                    <a:pt x="0" y="298560"/>
                    <a:pt x="0" y="192336"/>
                  </a:cubicBezTo>
                  <a:cubicBezTo>
                    <a:pt x="0" y="86112"/>
                    <a:pt x="86112" y="0"/>
                    <a:pt x="192336" y="0"/>
                  </a:cubicBezTo>
                  <a:cubicBezTo>
                    <a:pt x="298560" y="0"/>
                    <a:pt x="384672" y="86112"/>
                    <a:pt x="384672" y="192336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27" name="Rounded Rectangle 5">
              <a:extLst>
                <a:ext uri="{FF2B5EF4-FFF2-40B4-BE49-F238E27FC236}">
                  <a16:creationId xmlns:a16="http://schemas.microsoft.com/office/drawing/2014/main" id="{05992552-1F92-E927-3E22-794E3C94CEB5}"/>
                </a:ext>
              </a:extLst>
            </p:cNvPr>
            <p:cNvSpPr/>
            <p:nvPr/>
          </p:nvSpPr>
          <p:spPr>
            <a:xfrm>
              <a:off x="2244170" y="4052600"/>
              <a:ext cx="384672" cy="384672"/>
            </a:xfrm>
            <a:custGeom>
              <a:avLst/>
              <a:gdLst/>
              <a:ahLst/>
              <a:cxnLst/>
              <a:rect l="0" t="0" r="0" b="0"/>
              <a:pathLst>
                <a:path w="384672" h="384672">
                  <a:moveTo>
                    <a:pt x="384672" y="192336"/>
                  </a:moveTo>
                  <a:cubicBezTo>
                    <a:pt x="384672" y="298560"/>
                    <a:pt x="298560" y="384672"/>
                    <a:pt x="192336" y="384672"/>
                  </a:cubicBezTo>
                  <a:cubicBezTo>
                    <a:pt x="86112" y="384672"/>
                    <a:pt x="0" y="298560"/>
                    <a:pt x="0" y="192336"/>
                  </a:cubicBezTo>
                  <a:cubicBezTo>
                    <a:pt x="0" y="86112"/>
                    <a:pt x="86112" y="0"/>
                    <a:pt x="192336" y="0"/>
                  </a:cubicBezTo>
                  <a:cubicBezTo>
                    <a:pt x="298560" y="0"/>
                    <a:pt x="384672" y="86112"/>
                    <a:pt x="384672" y="192336"/>
                  </a:cubicBezTo>
                  <a:close/>
                </a:path>
              </a:pathLst>
            </a:custGeom>
            <a:noFill/>
            <a:ln w="922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CC0790-A718-7DDA-C162-D519A2C9DC2F}"/>
              </a:ext>
            </a:extLst>
          </p:cNvPr>
          <p:cNvGrpSpPr/>
          <p:nvPr/>
        </p:nvGrpSpPr>
        <p:grpSpPr>
          <a:xfrm>
            <a:off x="5301050" y="2757531"/>
            <a:ext cx="885018" cy="1557272"/>
            <a:chOff x="1993997" y="2396205"/>
            <a:chExt cx="885018" cy="1557272"/>
          </a:xfrm>
        </p:grpSpPr>
        <p:sp>
          <p:nvSpPr>
            <p:cNvPr id="29" name="Rounded Rectangle 7">
              <a:extLst>
                <a:ext uri="{FF2B5EF4-FFF2-40B4-BE49-F238E27FC236}">
                  <a16:creationId xmlns:a16="http://schemas.microsoft.com/office/drawing/2014/main" id="{B090C660-B0AB-0017-96ED-136DF46A96DE}"/>
                </a:ext>
              </a:extLst>
            </p:cNvPr>
            <p:cNvSpPr/>
            <p:nvPr/>
          </p:nvSpPr>
          <p:spPr>
            <a:xfrm>
              <a:off x="1993997" y="2396205"/>
              <a:ext cx="885018" cy="1557272"/>
            </a:xfrm>
            <a:custGeom>
              <a:avLst/>
              <a:gdLst/>
              <a:ahLst/>
              <a:cxnLst/>
              <a:rect l="0" t="0" r="0" b="0"/>
              <a:pathLst>
                <a:path w="885018" h="1557272">
                  <a:moveTo>
                    <a:pt x="479548" y="1433478"/>
                  </a:moveTo>
                  <a:lnTo>
                    <a:pt x="529755" y="1433478"/>
                  </a:lnTo>
                  <a:lnTo>
                    <a:pt x="442509" y="1557272"/>
                  </a:lnTo>
                  <a:lnTo>
                    <a:pt x="355262" y="1433478"/>
                  </a:lnTo>
                  <a:lnTo>
                    <a:pt x="405469" y="1433478"/>
                  </a:lnTo>
                  <a:lnTo>
                    <a:pt x="405469" y="1219483"/>
                  </a:lnTo>
                  <a:cubicBezTo>
                    <a:pt x="178431" y="1200594"/>
                    <a:pt x="0" y="1010535"/>
                    <a:pt x="0" y="778636"/>
                  </a:cubicBezTo>
                  <a:cubicBezTo>
                    <a:pt x="0" y="546737"/>
                    <a:pt x="178431" y="356615"/>
                    <a:pt x="405469" y="337788"/>
                  </a:cubicBezTo>
                  <a:lnTo>
                    <a:pt x="405469" y="123794"/>
                  </a:lnTo>
                  <a:lnTo>
                    <a:pt x="355262" y="123794"/>
                  </a:lnTo>
                  <a:lnTo>
                    <a:pt x="442509" y="0"/>
                  </a:lnTo>
                  <a:lnTo>
                    <a:pt x="529755" y="123794"/>
                  </a:lnTo>
                  <a:lnTo>
                    <a:pt x="479548" y="123794"/>
                  </a:lnTo>
                  <a:lnTo>
                    <a:pt x="479548" y="337788"/>
                  </a:lnTo>
                  <a:cubicBezTo>
                    <a:pt x="706586" y="356677"/>
                    <a:pt x="885018" y="546737"/>
                    <a:pt x="885018" y="778636"/>
                  </a:cubicBezTo>
                  <a:cubicBezTo>
                    <a:pt x="885018" y="1010535"/>
                    <a:pt x="706586" y="1200656"/>
                    <a:pt x="479548" y="1219483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30" name="Rounded Rectangle 8">
              <a:extLst>
                <a:ext uri="{FF2B5EF4-FFF2-40B4-BE49-F238E27FC236}">
                  <a16:creationId xmlns:a16="http://schemas.microsoft.com/office/drawing/2014/main" id="{6D5A3CB0-2074-8132-E9A9-9F8A1548EAE6}"/>
                </a:ext>
              </a:extLst>
            </p:cNvPr>
            <p:cNvSpPr/>
            <p:nvPr/>
          </p:nvSpPr>
          <p:spPr>
            <a:xfrm>
              <a:off x="1993997" y="2396205"/>
              <a:ext cx="885018" cy="1557272"/>
            </a:xfrm>
            <a:custGeom>
              <a:avLst/>
              <a:gdLst/>
              <a:ahLst/>
              <a:cxnLst/>
              <a:rect l="0" t="0" r="0" b="0"/>
              <a:pathLst>
                <a:path w="885018" h="1557272">
                  <a:moveTo>
                    <a:pt x="479548" y="1433478"/>
                  </a:moveTo>
                  <a:lnTo>
                    <a:pt x="529755" y="1433478"/>
                  </a:lnTo>
                  <a:lnTo>
                    <a:pt x="442509" y="1557272"/>
                  </a:lnTo>
                  <a:lnTo>
                    <a:pt x="355262" y="1433478"/>
                  </a:lnTo>
                  <a:lnTo>
                    <a:pt x="405469" y="1433478"/>
                  </a:lnTo>
                  <a:lnTo>
                    <a:pt x="405469" y="1219483"/>
                  </a:lnTo>
                  <a:cubicBezTo>
                    <a:pt x="178431" y="1200594"/>
                    <a:pt x="0" y="1010535"/>
                    <a:pt x="0" y="778636"/>
                  </a:cubicBezTo>
                  <a:cubicBezTo>
                    <a:pt x="0" y="546737"/>
                    <a:pt x="178431" y="356615"/>
                    <a:pt x="405469" y="337788"/>
                  </a:cubicBezTo>
                  <a:lnTo>
                    <a:pt x="405469" y="123794"/>
                  </a:lnTo>
                  <a:lnTo>
                    <a:pt x="355262" y="123794"/>
                  </a:lnTo>
                  <a:lnTo>
                    <a:pt x="442509" y="0"/>
                  </a:lnTo>
                  <a:lnTo>
                    <a:pt x="529755" y="123794"/>
                  </a:lnTo>
                  <a:lnTo>
                    <a:pt x="479548" y="123794"/>
                  </a:lnTo>
                  <a:lnTo>
                    <a:pt x="479548" y="337788"/>
                  </a:lnTo>
                  <a:cubicBezTo>
                    <a:pt x="706586" y="356677"/>
                    <a:pt x="885018" y="546737"/>
                    <a:pt x="885018" y="778636"/>
                  </a:cubicBezTo>
                  <a:cubicBezTo>
                    <a:pt x="885018" y="1010535"/>
                    <a:pt x="706586" y="1200656"/>
                    <a:pt x="479548" y="1219483"/>
                  </a:cubicBezTo>
                  <a:close/>
                </a:path>
              </a:pathLst>
            </a:custGeom>
            <a:noFill/>
            <a:ln w="922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0E36A57-75F9-B6F2-5215-EFBDF670F84B}"/>
              </a:ext>
            </a:extLst>
          </p:cNvPr>
          <p:cNvSpPr txBox="1"/>
          <p:nvPr/>
        </p:nvSpPr>
        <p:spPr>
          <a:xfrm>
            <a:off x="4069387" y="1242278"/>
            <a:ext cx="355600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3CC583"/>
                </a:solidFill>
                <a:latin typeface="Roboto"/>
              </a:rPr>
              <a:t>AWS</a:t>
            </a:r>
            <a:r>
              <a:rPr lang="en-IN" sz="1600" b="1" dirty="0">
                <a:solidFill>
                  <a:srgbClr val="3CC583"/>
                </a:solidFill>
                <a:latin typeface="Roboto"/>
              </a:rPr>
              <a:t> </a:t>
            </a:r>
            <a:r>
              <a:rPr sz="1600" b="1" dirty="0">
                <a:solidFill>
                  <a:srgbClr val="3CC583"/>
                </a:solidFill>
                <a:latin typeface="Roboto"/>
              </a:rPr>
              <a:t>Secrets</a:t>
            </a:r>
            <a:r>
              <a:rPr lang="en-IN" sz="1600" b="1" dirty="0">
                <a:solidFill>
                  <a:srgbClr val="3CC583"/>
                </a:solidFill>
                <a:latin typeface="Roboto"/>
              </a:rPr>
              <a:t> </a:t>
            </a:r>
            <a:r>
              <a:rPr sz="1600" b="1" dirty="0">
                <a:solidFill>
                  <a:srgbClr val="3CC583"/>
                </a:solidFill>
                <a:latin typeface="Roboto"/>
              </a:rPr>
              <a:t>Manager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C49A12-DCF7-C615-BAE1-CBE6B7550CF6}"/>
              </a:ext>
            </a:extLst>
          </p:cNvPr>
          <p:cNvSpPr txBox="1"/>
          <p:nvPr/>
        </p:nvSpPr>
        <p:spPr>
          <a:xfrm>
            <a:off x="4791359" y="1686420"/>
            <a:ext cx="1903852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dirty="0">
                <a:solidFill>
                  <a:srgbClr val="374840"/>
                </a:solidFill>
                <a:latin typeface="Roboto"/>
              </a:rPr>
              <a:t>Securely stores</a:t>
            </a:r>
            <a:r>
              <a:rPr lang="en-IN" sz="1200" dirty="0">
                <a:solidFill>
                  <a:srgbClr val="374840"/>
                </a:solidFill>
                <a:latin typeface="Roboto"/>
              </a:rPr>
              <a:t> </a:t>
            </a:r>
            <a:r>
              <a:rPr sz="1200" dirty="0">
                <a:solidFill>
                  <a:srgbClr val="374840"/>
                </a:solidFill>
                <a:latin typeface="Roboto"/>
              </a:rPr>
              <a:t>and manages</a:t>
            </a:r>
            <a:r>
              <a:rPr lang="en-IN" sz="1200" dirty="0">
                <a:solidFill>
                  <a:srgbClr val="374840"/>
                </a:solidFill>
                <a:latin typeface="Roboto"/>
              </a:rPr>
              <a:t> Admin, </a:t>
            </a:r>
            <a:r>
              <a:rPr sz="1200" dirty="0">
                <a:solidFill>
                  <a:srgbClr val="374840"/>
                </a:solidFill>
                <a:latin typeface="Roboto"/>
              </a:rPr>
              <a:t>database</a:t>
            </a:r>
            <a:r>
              <a:rPr lang="en-IN" sz="1200" dirty="0">
                <a:solidFill>
                  <a:srgbClr val="374840"/>
                </a:solidFill>
                <a:latin typeface="Roboto"/>
              </a:rPr>
              <a:t> </a:t>
            </a:r>
            <a:r>
              <a:rPr sz="1200" dirty="0">
                <a:solidFill>
                  <a:srgbClr val="374840"/>
                </a:solidFill>
                <a:latin typeface="Roboto"/>
              </a:rPr>
              <a:t>credentials</a:t>
            </a:r>
            <a:r>
              <a:rPr lang="en-IN" sz="1200" dirty="0">
                <a:solidFill>
                  <a:srgbClr val="374840"/>
                </a:solidFill>
                <a:latin typeface="Roboto"/>
              </a:rPr>
              <a:t> </a:t>
            </a:r>
            <a:r>
              <a:rPr sz="1200" dirty="0">
                <a:solidFill>
                  <a:srgbClr val="374840"/>
                </a:solidFill>
                <a:latin typeface="Roboto"/>
              </a:rPr>
              <a:t>and</a:t>
            </a:r>
            <a:r>
              <a:rPr lang="en-IN" sz="1200" dirty="0">
                <a:solidFill>
                  <a:srgbClr val="374840"/>
                </a:solidFill>
                <a:latin typeface="Roboto"/>
              </a:rPr>
              <a:t> </a:t>
            </a:r>
            <a:r>
              <a:rPr lang="en-US" sz="1200" dirty="0">
                <a:solidFill>
                  <a:srgbClr val="374840"/>
                </a:solidFill>
                <a:latin typeface="Roboto"/>
              </a:rPr>
              <a:t>constants</a:t>
            </a:r>
            <a:r>
              <a:rPr sz="1200" dirty="0">
                <a:solidFill>
                  <a:srgbClr val="374840"/>
                </a:solidFill>
                <a:latin typeface="Roboto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E35A98-2F91-0A1E-8409-6ABDB0D5A0D7}"/>
              </a:ext>
            </a:extLst>
          </p:cNvPr>
          <p:cNvSpPr txBox="1"/>
          <p:nvPr/>
        </p:nvSpPr>
        <p:spPr>
          <a:xfrm>
            <a:off x="4441134" y="4944565"/>
            <a:ext cx="2604302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E0CB15"/>
                </a:solidFill>
                <a:latin typeface="Roboto"/>
              </a:rPr>
              <a:t>AWS</a:t>
            </a:r>
            <a:r>
              <a:rPr lang="en-IN" sz="1600" b="1" dirty="0">
                <a:solidFill>
                  <a:srgbClr val="E0CB15"/>
                </a:solidFill>
                <a:latin typeface="Roboto"/>
              </a:rPr>
              <a:t> </a:t>
            </a:r>
            <a:r>
              <a:rPr sz="1600" b="1" dirty="0">
                <a:solidFill>
                  <a:srgbClr val="E0CB15"/>
                </a:solidFill>
                <a:latin typeface="Roboto"/>
              </a:rPr>
              <a:t>Systems</a:t>
            </a:r>
            <a:r>
              <a:rPr lang="en-IN" sz="1600" b="1" dirty="0">
                <a:solidFill>
                  <a:srgbClr val="E0CB15"/>
                </a:solidFill>
                <a:latin typeface="Roboto"/>
              </a:rPr>
              <a:t> </a:t>
            </a:r>
            <a:r>
              <a:rPr sz="1600" b="1" dirty="0">
                <a:solidFill>
                  <a:srgbClr val="E0CB15"/>
                </a:solidFill>
                <a:latin typeface="Roboto"/>
              </a:rPr>
              <a:t>Manager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C3FB73-74D3-CD2E-33BC-4BBFBFB850D5}"/>
              </a:ext>
            </a:extLst>
          </p:cNvPr>
          <p:cNvSpPr txBox="1"/>
          <p:nvPr/>
        </p:nvSpPr>
        <p:spPr>
          <a:xfrm>
            <a:off x="4695452" y="5366553"/>
            <a:ext cx="1999759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6432D"/>
                </a:solidFill>
                <a:latin typeface="Roboto"/>
              </a:rPr>
              <a:t>Manage</a:t>
            </a:r>
            <a:r>
              <a:rPr lang="en-US" sz="1200" b="0" dirty="0">
                <a:solidFill>
                  <a:srgbClr val="46432D"/>
                </a:solidFill>
                <a:latin typeface="Roboto"/>
              </a:rPr>
              <a:t>s </a:t>
            </a:r>
            <a:r>
              <a:rPr sz="1200" b="0" dirty="0">
                <a:solidFill>
                  <a:srgbClr val="46432D"/>
                </a:solidFill>
                <a:latin typeface="Roboto"/>
              </a:rPr>
              <a:t>application</a:t>
            </a:r>
            <a:r>
              <a:rPr lang="en-IN" sz="1200" dirty="0">
                <a:solidFill>
                  <a:srgbClr val="46432D"/>
                </a:solidFill>
                <a:latin typeface="Roboto"/>
              </a:rPr>
              <a:t> </a:t>
            </a:r>
            <a:r>
              <a:rPr sz="1200" b="0" dirty="0">
                <a:solidFill>
                  <a:srgbClr val="46432D"/>
                </a:solidFill>
                <a:latin typeface="Roboto"/>
              </a:rPr>
              <a:t>configuration</a:t>
            </a:r>
            <a:r>
              <a:rPr lang="en-IN" sz="1200" dirty="0">
                <a:solidFill>
                  <a:srgbClr val="46432D"/>
                </a:solidFill>
                <a:latin typeface="Roboto"/>
              </a:rPr>
              <a:t> </a:t>
            </a:r>
            <a:r>
              <a:rPr sz="1200" b="0" dirty="0">
                <a:solidFill>
                  <a:srgbClr val="46432D"/>
                </a:solidFill>
                <a:latin typeface="Roboto"/>
              </a:rPr>
              <a:t>parameters</a:t>
            </a:r>
            <a:r>
              <a:rPr lang="en-IN" sz="1200" dirty="0">
                <a:solidFill>
                  <a:srgbClr val="46432D"/>
                </a:solidFill>
                <a:latin typeface="Roboto"/>
              </a:rPr>
              <a:t> </a:t>
            </a:r>
            <a:r>
              <a:rPr sz="1200" b="0" dirty="0">
                <a:solidFill>
                  <a:srgbClr val="46432D"/>
                </a:solidFill>
                <a:latin typeface="Roboto"/>
              </a:rPr>
              <a:t>efficiently.</a:t>
            </a:r>
          </a:p>
        </p:txBody>
      </p:sp>
      <p:sp>
        <p:nvSpPr>
          <p:cNvPr id="35" name="Rounded Rectangle 15">
            <a:extLst>
              <a:ext uri="{FF2B5EF4-FFF2-40B4-BE49-F238E27FC236}">
                <a16:creationId xmlns:a16="http://schemas.microsoft.com/office/drawing/2014/main" id="{B5486F16-B8A1-C14B-7BA9-2B5150E74ADC}"/>
              </a:ext>
            </a:extLst>
          </p:cNvPr>
          <p:cNvSpPr/>
          <p:nvPr/>
        </p:nvSpPr>
        <p:spPr>
          <a:xfrm>
            <a:off x="5637424" y="2359446"/>
            <a:ext cx="212271" cy="215863"/>
          </a:xfrm>
          <a:custGeom>
            <a:avLst/>
            <a:gdLst/>
            <a:ahLst/>
            <a:cxnLst/>
            <a:rect l="0" t="0" r="0" b="0"/>
            <a:pathLst>
              <a:path w="212271" h="215863">
                <a:moveTo>
                  <a:pt x="0" y="36916"/>
                </a:moveTo>
                <a:cubicBezTo>
                  <a:pt x="0" y="16528"/>
                  <a:pt x="39254" y="0"/>
                  <a:pt x="87677" y="0"/>
                </a:cubicBezTo>
                <a:cubicBezTo>
                  <a:pt x="136100" y="0"/>
                  <a:pt x="175354" y="16528"/>
                  <a:pt x="175354" y="36916"/>
                </a:cubicBezTo>
                <a:cubicBezTo>
                  <a:pt x="175354" y="57305"/>
                  <a:pt x="136100" y="73833"/>
                  <a:pt x="87677" y="73833"/>
                </a:cubicBezTo>
                <a:cubicBezTo>
                  <a:pt x="39254" y="73833"/>
                  <a:pt x="0" y="57305"/>
                  <a:pt x="0" y="36916"/>
                </a:cubicBezTo>
                <a:moveTo>
                  <a:pt x="101521" y="110288"/>
                </a:moveTo>
                <a:cubicBezTo>
                  <a:pt x="96998" y="110288"/>
                  <a:pt x="92291" y="110750"/>
                  <a:pt x="87677" y="110750"/>
                </a:cubicBezTo>
                <a:cubicBezTo>
                  <a:pt x="39224" y="110750"/>
                  <a:pt x="0" y="94230"/>
                  <a:pt x="0" y="73833"/>
                </a:cubicBezTo>
                <a:moveTo>
                  <a:pt x="0" y="115364"/>
                </a:moveTo>
                <a:cubicBezTo>
                  <a:pt x="0" y="135115"/>
                  <a:pt x="36916" y="151266"/>
                  <a:pt x="83062" y="152281"/>
                </a:cubicBezTo>
                <a:moveTo>
                  <a:pt x="83062" y="193813"/>
                </a:moveTo>
                <a:cubicBezTo>
                  <a:pt x="36916" y="192797"/>
                  <a:pt x="0" y="176646"/>
                  <a:pt x="0" y="156896"/>
                </a:cubicBezTo>
                <a:lnTo>
                  <a:pt x="0" y="36916"/>
                </a:lnTo>
                <a:moveTo>
                  <a:pt x="175354" y="36916"/>
                </a:moveTo>
                <a:lnTo>
                  <a:pt x="175354" y="87677"/>
                </a:lnTo>
                <a:moveTo>
                  <a:pt x="125701" y="175354"/>
                </a:moveTo>
                <a:cubicBezTo>
                  <a:pt x="125701" y="181726"/>
                  <a:pt x="130866" y="186891"/>
                  <a:pt x="137238" y="186891"/>
                </a:cubicBezTo>
                <a:cubicBezTo>
                  <a:pt x="143609" y="186891"/>
                  <a:pt x="148774" y="181726"/>
                  <a:pt x="148774" y="175354"/>
                </a:cubicBezTo>
                <a:cubicBezTo>
                  <a:pt x="148774" y="168983"/>
                  <a:pt x="143609" y="163818"/>
                  <a:pt x="137238" y="163818"/>
                </a:cubicBezTo>
                <a:cubicBezTo>
                  <a:pt x="130866" y="163818"/>
                  <a:pt x="125701" y="168983"/>
                  <a:pt x="125701" y="175354"/>
                </a:cubicBezTo>
                <a:moveTo>
                  <a:pt x="157857" y="205982"/>
                </a:moveTo>
                <a:cubicBezTo>
                  <a:pt x="143206" y="215863"/>
                  <a:pt x="123608" y="213975"/>
                  <a:pt x="111112" y="201479"/>
                </a:cubicBezTo>
                <a:cubicBezTo>
                  <a:pt x="98617" y="188984"/>
                  <a:pt x="96729" y="169386"/>
                  <a:pt x="106609" y="154734"/>
                </a:cubicBezTo>
                <a:cubicBezTo>
                  <a:pt x="116490" y="140083"/>
                  <a:pt x="135367" y="134489"/>
                  <a:pt x="151635" y="141391"/>
                </a:cubicBezTo>
                <a:lnTo>
                  <a:pt x="193813" y="101521"/>
                </a:lnTo>
                <a:lnTo>
                  <a:pt x="212271" y="101521"/>
                </a:lnTo>
                <a:lnTo>
                  <a:pt x="212271" y="119979"/>
                </a:lnTo>
                <a:lnTo>
                  <a:pt x="171201" y="160957"/>
                </a:lnTo>
                <a:cubicBezTo>
                  <a:pt x="178103" y="177224"/>
                  <a:pt x="172509" y="196102"/>
                  <a:pt x="157858" y="205982"/>
                </a:cubicBezTo>
                <a:close/>
              </a:path>
            </a:pathLst>
          </a:custGeom>
          <a:noFill/>
          <a:ln w="9228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800"/>
          </a:p>
        </p:txBody>
      </p:sp>
      <p:sp>
        <p:nvSpPr>
          <p:cNvPr id="36" name="Rounded Rectangle 16">
            <a:extLst>
              <a:ext uri="{FF2B5EF4-FFF2-40B4-BE49-F238E27FC236}">
                <a16:creationId xmlns:a16="http://schemas.microsoft.com/office/drawing/2014/main" id="{E4CE76D8-3AEC-95F5-848C-DE19B5C8306F}"/>
              </a:ext>
            </a:extLst>
          </p:cNvPr>
          <p:cNvSpPr/>
          <p:nvPr/>
        </p:nvSpPr>
        <p:spPr>
          <a:xfrm>
            <a:off x="5538973" y="3341466"/>
            <a:ext cx="408625" cy="388490"/>
          </a:xfrm>
          <a:custGeom>
            <a:avLst/>
            <a:gdLst/>
            <a:ahLst/>
            <a:cxnLst/>
            <a:rect l="0" t="0" r="0" b="0"/>
            <a:pathLst>
              <a:path w="408625" h="388490">
                <a:moveTo>
                  <a:pt x="47690" y="237132"/>
                </a:moveTo>
                <a:cubicBezTo>
                  <a:pt x="19537" y="230968"/>
                  <a:pt x="0" y="205311"/>
                  <a:pt x="1544" y="176533"/>
                </a:cubicBezTo>
                <a:cubicBezTo>
                  <a:pt x="1925" y="156848"/>
                  <a:pt x="11110" y="138371"/>
                  <a:pt x="26573" y="126183"/>
                </a:cubicBezTo>
                <a:cubicBezTo>
                  <a:pt x="42035" y="113995"/>
                  <a:pt x="62147" y="109380"/>
                  <a:pt x="81376" y="113608"/>
                </a:cubicBezTo>
                <a:cubicBezTo>
                  <a:pt x="86217" y="49381"/>
                  <a:pt x="140183" y="0"/>
                  <a:pt x="204586" y="864"/>
                </a:cubicBezTo>
                <a:cubicBezTo>
                  <a:pt x="251851" y="584"/>
                  <a:pt x="295150" y="27240"/>
                  <a:pt x="316185" y="69566"/>
                </a:cubicBezTo>
                <a:cubicBezTo>
                  <a:pt x="339773" y="68345"/>
                  <a:pt x="362843" y="76772"/>
                  <a:pt x="380090" y="92909"/>
                </a:cubicBezTo>
                <a:cubicBezTo>
                  <a:pt x="397338" y="109046"/>
                  <a:pt x="407279" y="131504"/>
                  <a:pt x="407628" y="155121"/>
                </a:cubicBezTo>
                <a:cubicBezTo>
                  <a:pt x="408625" y="187033"/>
                  <a:pt x="390459" y="216454"/>
                  <a:pt x="361482" y="229859"/>
                </a:cubicBezTo>
                <a:moveTo>
                  <a:pt x="296878" y="370032"/>
                </a:moveTo>
                <a:cubicBezTo>
                  <a:pt x="296878" y="380226"/>
                  <a:pt x="288614" y="388490"/>
                  <a:pt x="278420" y="388490"/>
                </a:cubicBezTo>
                <a:lnTo>
                  <a:pt x="149211" y="388490"/>
                </a:lnTo>
                <a:cubicBezTo>
                  <a:pt x="139017" y="388490"/>
                  <a:pt x="130752" y="380226"/>
                  <a:pt x="130752" y="370032"/>
                </a:cubicBezTo>
                <a:lnTo>
                  <a:pt x="130752" y="259282"/>
                </a:lnTo>
                <a:cubicBezTo>
                  <a:pt x="130752" y="249087"/>
                  <a:pt x="139017" y="240823"/>
                  <a:pt x="149211" y="240823"/>
                </a:cubicBezTo>
                <a:lnTo>
                  <a:pt x="278420" y="240823"/>
                </a:lnTo>
                <a:cubicBezTo>
                  <a:pt x="288614" y="240823"/>
                  <a:pt x="296878" y="249087"/>
                  <a:pt x="296878" y="259282"/>
                </a:cubicBezTo>
                <a:close/>
                <a:moveTo>
                  <a:pt x="190742" y="315820"/>
                </a:moveTo>
                <a:cubicBezTo>
                  <a:pt x="190742" y="328563"/>
                  <a:pt x="201072" y="338893"/>
                  <a:pt x="213815" y="338893"/>
                </a:cubicBezTo>
                <a:cubicBezTo>
                  <a:pt x="226558" y="338893"/>
                  <a:pt x="236888" y="328563"/>
                  <a:pt x="236888" y="315820"/>
                </a:cubicBezTo>
                <a:cubicBezTo>
                  <a:pt x="236888" y="303077"/>
                  <a:pt x="226558" y="292747"/>
                  <a:pt x="213815" y="292747"/>
                </a:cubicBezTo>
                <a:cubicBezTo>
                  <a:pt x="201072" y="292747"/>
                  <a:pt x="190742" y="303077"/>
                  <a:pt x="190742" y="315820"/>
                </a:cubicBezTo>
                <a:close/>
                <a:moveTo>
                  <a:pt x="259961" y="213136"/>
                </a:moveTo>
                <a:cubicBezTo>
                  <a:pt x="259961" y="187650"/>
                  <a:pt x="239301" y="166990"/>
                  <a:pt x="213815" y="166990"/>
                </a:cubicBezTo>
                <a:cubicBezTo>
                  <a:pt x="188329" y="166990"/>
                  <a:pt x="167669" y="187650"/>
                  <a:pt x="167669" y="213136"/>
                </a:cubicBezTo>
                <a:lnTo>
                  <a:pt x="167669" y="240823"/>
                </a:lnTo>
                <a:lnTo>
                  <a:pt x="259961" y="240823"/>
                </a:lnTo>
                <a:close/>
              </a:path>
            </a:pathLst>
          </a:custGeom>
          <a:noFill/>
          <a:ln w="9228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800"/>
          </a:p>
        </p:txBody>
      </p:sp>
      <p:sp>
        <p:nvSpPr>
          <p:cNvPr id="37" name="Rounded Rectangle 17">
            <a:extLst>
              <a:ext uri="{FF2B5EF4-FFF2-40B4-BE49-F238E27FC236}">
                <a16:creationId xmlns:a16="http://schemas.microsoft.com/office/drawing/2014/main" id="{76B8429B-8328-E4FD-5099-ACCBCE749DC1}"/>
              </a:ext>
            </a:extLst>
          </p:cNvPr>
          <p:cNvSpPr/>
          <p:nvPr/>
        </p:nvSpPr>
        <p:spPr>
          <a:xfrm>
            <a:off x="5639731" y="4502926"/>
            <a:ext cx="207656" cy="210425"/>
          </a:xfrm>
          <a:custGeom>
            <a:avLst/>
            <a:gdLst/>
            <a:ahLst/>
            <a:cxnLst/>
            <a:rect l="0" t="0" r="0" b="0"/>
            <a:pathLst>
              <a:path w="207656" h="210425">
                <a:moveTo>
                  <a:pt x="38591" y="131054"/>
                </a:moveTo>
                <a:cubicBezTo>
                  <a:pt x="15620" y="119979"/>
                  <a:pt x="0" y="96906"/>
                  <a:pt x="0" y="69218"/>
                </a:cubicBezTo>
                <a:cubicBezTo>
                  <a:pt x="0" y="31379"/>
                  <a:pt x="31240" y="0"/>
                  <a:pt x="68912" y="0"/>
                </a:cubicBezTo>
                <a:cubicBezTo>
                  <a:pt x="102909" y="0"/>
                  <a:pt x="131393" y="23995"/>
                  <a:pt x="136906" y="56298"/>
                </a:cubicBezTo>
                <a:cubicBezTo>
                  <a:pt x="144256" y="50760"/>
                  <a:pt x="153445" y="47991"/>
                  <a:pt x="162634" y="47991"/>
                </a:cubicBezTo>
                <a:cubicBezTo>
                  <a:pt x="187442" y="47991"/>
                  <a:pt x="207656" y="68296"/>
                  <a:pt x="207656" y="93214"/>
                </a:cubicBezTo>
                <a:cubicBezTo>
                  <a:pt x="207656" y="107058"/>
                  <a:pt x="201225" y="119979"/>
                  <a:pt x="191118" y="128285"/>
                </a:cubicBezTo>
                <a:moveTo>
                  <a:pt x="127825" y="103366"/>
                </a:moveTo>
                <a:lnTo>
                  <a:pt x="131515" y="115365"/>
                </a:lnTo>
                <a:cubicBezTo>
                  <a:pt x="132438" y="119980"/>
                  <a:pt x="137053" y="121825"/>
                  <a:pt x="141668" y="120902"/>
                </a:cubicBezTo>
                <a:lnTo>
                  <a:pt x="153666" y="118133"/>
                </a:lnTo>
                <a:cubicBezTo>
                  <a:pt x="164742" y="115364"/>
                  <a:pt x="172124" y="128285"/>
                  <a:pt x="164741" y="136592"/>
                </a:cubicBezTo>
                <a:lnTo>
                  <a:pt x="156434" y="145821"/>
                </a:lnTo>
                <a:cubicBezTo>
                  <a:pt x="153666" y="149512"/>
                  <a:pt x="153666" y="154128"/>
                  <a:pt x="156434" y="156897"/>
                </a:cubicBezTo>
                <a:lnTo>
                  <a:pt x="164741" y="166126"/>
                </a:lnTo>
                <a:cubicBezTo>
                  <a:pt x="172124" y="174432"/>
                  <a:pt x="164742" y="187352"/>
                  <a:pt x="153666" y="184583"/>
                </a:cubicBezTo>
                <a:lnTo>
                  <a:pt x="141668" y="181815"/>
                </a:lnTo>
                <a:cubicBezTo>
                  <a:pt x="137053" y="180892"/>
                  <a:pt x="133361" y="183660"/>
                  <a:pt x="131515" y="187352"/>
                </a:cubicBezTo>
                <a:lnTo>
                  <a:pt x="127825" y="199350"/>
                </a:lnTo>
                <a:cubicBezTo>
                  <a:pt x="124133" y="210425"/>
                  <a:pt x="109366" y="210425"/>
                  <a:pt x="106598" y="199350"/>
                </a:cubicBezTo>
                <a:lnTo>
                  <a:pt x="102906" y="187352"/>
                </a:lnTo>
                <a:cubicBezTo>
                  <a:pt x="101983" y="182737"/>
                  <a:pt x="97368" y="180892"/>
                  <a:pt x="92754" y="181815"/>
                </a:cubicBezTo>
                <a:lnTo>
                  <a:pt x="80755" y="184583"/>
                </a:lnTo>
                <a:cubicBezTo>
                  <a:pt x="69680" y="187352"/>
                  <a:pt x="62297" y="174432"/>
                  <a:pt x="69680" y="166126"/>
                </a:cubicBezTo>
                <a:lnTo>
                  <a:pt x="77987" y="156897"/>
                </a:lnTo>
                <a:cubicBezTo>
                  <a:pt x="80755" y="153205"/>
                  <a:pt x="80755" y="148589"/>
                  <a:pt x="77987" y="145821"/>
                </a:cubicBezTo>
                <a:lnTo>
                  <a:pt x="69680" y="136592"/>
                </a:lnTo>
                <a:cubicBezTo>
                  <a:pt x="62297" y="128285"/>
                  <a:pt x="69680" y="115364"/>
                  <a:pt x="80755" y="118133"/>
                </a:cubicBezTo>
                <a:lnTo>
                  <a:pt x="92754" y="120902"/>
                </a:lnTo>
                <a:cubicBezTo>
                  <a:pt x="97368" y="121825"/>
                  <a:pt x="101060" y="119057"/>
                  <a:pt x="102906" y="115365"/>
                </a:cubicBezTo>
                <a:lnTo>
                  <a:pt x="106598" y="103366"/>
                </a:lnTo>
                <a:cubicBezTo>
                  <a:pt x="110289" y="92291"/>
                  <a:pt x="125056" y="92291"/>
                  <a:pt x="127825" y="103366"/>
                </a:cubicBezTo>
                <a:close/>
                <a:moveTo>
                  <a:pt x="116923" y="164454"/>
                </a:moveTo>
                <a:cubicBezTo>
                  <a:pt x="124156" y="164454"/>
                  <a:pt x="130019" y="158592"/>
                  <a:pt x="130019" y="151359"/>
                </a:cubicBezTo>
                <a:cubicBezTo>
                  <a:pt x="130019" y="144127"/>
                  <a:pt x="124156" y="138264"/>
                  <a:pt x="116923" y="138264"/>
                </a:cubicBezTo>
                <a:cubicBezTo>
                  <a:pt x="109691" y="138264"/>
                  <a:pt x="103828" y="144127"/>
                  <a:pt x="103828" y="151359"/>
                </a:cubicBezTo>
                <a:cubicBezTo>
                  <a:pt x="103828" y="158592"/>
                  <a:pt x="109691" y="164454"/>
                  <a:pt x="116923" y="164454"/>
                </a:cubicBezTo>
                <a:close/>
              </a:path>
            </a:pathLst>
          </a:custGeom>
          <a:noFill/>
          <a:ln w="9228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800"/>
          </a:p>
        </p:txBody>
      </p:sp>
    </p:spTree>
    <p:extLst>
      <p:ext uri="{BB962C8B-B14F-4D97-AF65-F5344CB8AC3E}">
        <p14:creationId xmlns:p14="http://schemas.microsoft.com/office/powerpoint/2010/main" val="224232327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diagram of a computer&#10;&#10;AI-generated content may be incorrect.">
            <a:extLst>
              <a:ext uri="{FF2B5EF4-FFF2-40B4-BE49-F238E27FC236}">
                <a16:creationId xmlns:a16="http://schemas.microsoft.com/office/drawing/2014/main" id="{21BB5D44-F4A9-C518-1558-D993B36C7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" y="612764"/>
            <a:ext cx="11506201" cy="56006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72D3396-2558-F18F-E8A3-A898901971BC}"/>
              </a:ext>
            </a:extLst>
          </p:cNvPr>
          <p:cNvSpPr txBox="1">
            <a:spLocks/>
          </p:cNvSpPr>
          <p:nvPr/>
        </p:nvSpPr>
        <p:spPr>
          <a:xfrm>
            <a:off x="947056" y="185017"/>
            <a:ext cx="9838708" cy="7293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atin typeface="HCLTech Roobert" pitchFamily="50" charset="0"/>
              </a:rPr>
              <a:t>How Mendix Applications are Hosted</a:t>
            </a:r>
            <a:endParaRPr lang="en-IN" sz="2400" dirty="0">
              <a:latin typeface="HCLTech Roober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08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3EF8-9203-2880-C7B3-8BCE6953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Maintenance Activities (Scheduled &amp; Strategic)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C2C046-5263-19B1-4B71-27C3EFA10A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166527"/>
              </p:ext>
            </p:extLst>
          </p:nvPr>
        </p:nvGraphicFramePr>
        <p:xfrm>
          <a:off x="136524" y="720725"/>
          <a:ext cx="11757801" cy="520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560">
                  <a:extLst>
                    <a:ext uri="{9D8B030D-6E8A-4147-A177-3AD203B41FA5}">
                      <a16:colId xmlns:a16="http://schemas.microsoft.com/office/drawing/2014/main" val="2688167426"/>
                    </a:ext>
                  </a:extLst>
                </a:gridCol>
                <a:gridCol w="2813797">
                  <a:extLst>
                    <a:ext uri="{9D8B030D-6E8A-4147-A177-3AD203B41FA5}">
                      <a16:colId xmlns:a16="http://schemas.microsoft.com/office/drawing/2014/main" val="1400761781"/>
                    </a:ext>
                  </a:extLst>
                </a:gridCol>
                <a:gridCol w="5730444">
                  <a:extLst>
                    <a:ext uri="{9D8B030D-6E8A-4147-A177-3AD203B41FA5}">
                      <a16:colId xmlns:a16="http://schemas.microsoft.com/office/drawing/2014/main" val="4148605979"/>
                    </a:ext>
                  </a:extLst>
                </a:gridCol>
              </a:tblGrid>
              <a:tr h="312593">
                <a:tc>
                  <a:txBody>
                    <a:bodyPr/>
                    <a:lstStyle/>
                    <a:p>
                      <a:r>
                        <a:rPr lang="en-US" b="1" dirty="0"/>
                        <a:t>Activity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Frequency / Trigger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992508"/>
                  </a:ext>
                </a:extLst>
              </a:tr>
              <a:tr h="378709">
                <a:tc>
                  <a:txBody>
                    <a:bodyPr/>
                    <a:lstStyle/>
                    <a:p>
                      <a:r>
                        <a:rPr lang="en-US" dirty="0"/>
                        <a:t>EKS Upgrades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Twice yearly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Upgrade Kubernetes cluster versions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245458"/>
                  </a:ext>
                </a:extLst>
              </a:tr>
              <a:tr h="378709">
                <a:tc>
                  <a:txBody>
                    <a:bodyPr/>
                    <a:lstStyle/>
                    <a:p>
                      <a:r>
                        <a:rPr lang="en-US" dirty="0"/>
                        <a:t>Aurora Upgrades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Yearly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Upgrade PostgreSQL engine 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6949803"/>
                  </a:ext>
                </a:extLst>
              </a:tr>
              <a:tr h="378709">
                <a:tc>
                  <a:txBody>
                    <a:bodyPr/>
                    <a:lstStyle/>
                    <a:p>
                      <a:r>
                        <a:rPr lang="en-US" dirty="0"/>
                        <a:t>Monitoring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/>
                        <a:t>Upgrade Grafana, Mimir, Loki stacks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557387"/>
                  </a:ext>
                </a:extLst>
              </a:tr>
              <a:tr h="427703">
                <a:tc>
                  <a:txBody>
                    <a:bodyPr/>
                    <a:lstStyle/>
                    <a:p>
                      <a:r>
                        <a:rPr lang="en-US" dirty="0"/>
                        <a:t>DR 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Conduct disaster recovery failover 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732444"/>
                  </a:ext>
                </a:extLst>
              </a:tr>
              <a:tr h="511653">
                <a:tc>
                  <a:txBody>
                    <a:bodyPr/>
                    <a:lstStyle/>
                    <a:p>
                      <a:r>
                        <a:rPr lang="en-US" dirty="0"/>
                        <a:t>CI/CD Enhancements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Release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new features from Azure DevOps updates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115280"/>
                  </a:ext>
                </a:extLst>
              </a:tr>
              <a:tr h="511653">
                <a:tc>
                  <a:txBody>
                    <a:bodyPr/>
                    <a:lstStyle/>
                    <a:p>
                      <a:r>
                        <a:rPr lang="en-US" dirty="0"/>
                        <a:t>Node Resizing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needed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Resize EKS instances based on resource needs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324499"/>
                  </a:ext>
                </a:extLst>
              </a:tr>
              <a:tr h="378709">
                <a:tc>
                  <a:txBody>
                    <a:bodyPr/>
                    <a:lstStyle/>
                    <a:p>
                      <a:r>
                        <a:rPr lang="en-US"/>
                        <a:t>Infra Code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Yearly or major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Ensure standards and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560217"/>
                  </a:ext>
                </a:extLst>
              </a:tr>
              <a:tr h="378709">
                <a:tc>
                  <a:txBody>
                    <a:bodyPr/>
                    <a:lstStyle/>
                    <a:p>
                      <a:r>
                        <a:rPr lang="en-US"/>
                        <a:t>API Enhancements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 needed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MRT-API feature as customer needed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65915"/>
                  </a:ext>
                </a:extLst>
              </a:tr>
              <a:tr h="427703">
                <a:tc>
                  <a:txBody>
                    <a:bodyPr/>
                    <a:lstStyle/>
                    <a:p>
                      <a:r>
                        <a:rPr lang="en-US"/>
                        <a:t>OS Vulnerability Patching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Quarterly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Mendix base images via </a:t>
                      </a:r>
                      <a:r>
                        <a:rPr lang="en-US" dirty="0" err="1"/>
                        <a:t>Trivy</a:t>
                      </a:r>
                      <a:r>
                        <a:rPr lang="en-US" dirty="0"/>
                        <a:t> scan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1971523"/>
                  </a:ext>
                </a:extLst>
              </a:tr>
              <a:tr h="427703">
                <a:tc>
                  <a:txBody>
                    <a:bodyPr/>
                    <a:lstStyle/>
                    <a:p>
                      <a:r>
                        <a:rPr lang="en-US" dirty="0"/>
                        <a:t>Admin Credential Rotation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Quarterly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Enforce security hygiene (e.g., IAM, DB)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258150"/>
                  </a:ext>
                </a:extLst>
              </a:tr>
              <a:tr h="547037">
                <a:tc>
                  <a:txBody>
                    <a:bodyPr/>
                    <a:lstStyle/>
                    <a:p>
                      <a:r>
                        <a:rPr lang="en-US" dirty="0"/>
                        <a:t>DB table Cleanup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Schedule, processed task and log table cleanup vi lambda 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38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01455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A79C-1334-C5D4-7596-24A970B4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Day-to-Day Operations (Proactive &amp; Reactive)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0E1183-1977-0ABE-CA0B-E59C7FC77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563124"/>
              </p:ext>
            </p:extLst>
          </p:nvPr>
        </p:nvGraphicFramePr>
        <p:xfrm>
          <a:off x="302400" y="783771"/>
          <a:ext cx="11587200" cy="5236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3600">
                  <a:extLst>
                    <a:ext uri="{9D8B030D-6E8A-4147-A177-3AD203B41FA5}">
                      <a16:colId xmlns:a16="http://schemas.microsoft.com/office/drawing/2014/main" val="2820898232"/>
                    </a:ext>
                  </a:extLst>
                </a:gridCol>
                <a:gridCol w="5793600">
                  <a:extLst>
                    <a:ext uri="{9D8B030D-6E8A-4147-A177-3AD203B41FA5}">
                      <a16:colId xmlns:a16="http://schemas.microsoft.com/office/drawing/2014/main" val="157397088"/>
                    </a:ext>
                  </a:extLst>
                </a:gridCol>
              </a:tblGrid>
              <a:tr h="369607">
                <a:tc>
                  <a:txBody>
                    <a:bodyPr/>
                    <a:lstStyle/>
                    <a:p>
                      <a:r>
                        <a:rPr lang="en-US" b="1" dirty="0"/>
                        <a:t>Activity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Details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908783"/>
                  </a:ext>
                </a:extLst>
              </a:tr>
              <a:tr h="383601">
                <a:tc>
                  <a:txBody>
                    <a:bodyPr/>
                    <a:lstStyle/>
                    <a:p>
                      <a:r>
                        <a:rPr lang="en-US" dirty="0"/>
                        <a:t>New App Onboarding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Configure infra, DNS, secrets, IAM, backup policies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090528"/>
                  </a:ext>
                </a:extLst>
              </a:tr>
              <a:tr h="383601">
                <a:tc>
                  <a:txBody>
                    <a:bodyPr/>
                    <a:lstStyle/>
                    <a:p>
                      <a:r>
                        <a:rPr lang="en-US"/>
                        <a:t>Deployments (QA/Prod)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 releases based on developer requests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2432480"/>
                  </a:ext>
                </a:extLst>
              </a:tr>
              <a:tr h="383601">
                <a:tc>
                  <a:txBody>
                    <a:bodyPr/>
                    <a:lstStyle/>
                    <a:p>
                      <a:r>
                        <a:rPr lang="en-US"/>
                        <a:t>DB Backup &amp; Restore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Perform and share snapshots securely upon request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232343"/>
                  </a:ext>
                </a:extLst>
              </a:tr>
              <a:tr h="383601">
                <a:tc>
                  <a:txBody>
                    <a:bodyPr/>
                    <a:lstStyle/>
                    <a:p>
                      <a:r>
                        <a:rPr lang="en-US"/>
                        <a:t>Debugger Enablement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Temporarily enable for troubleshooting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657134"/>
                  </a:ext>
                </a:extLst>
              </a:tr>
              <a:tr h="383601">
                <a:tc>
                  <a:txBody>
                    <a:bodyPr/>
                    <a:lstStyle/>
                    <a:p>
                      <a:r>
                        <a:rPr lang="en-US"/>
                        <a:t>CPU/Memory Resource 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Adjust based on CloudWatch/Grafana alerts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69641"/>
                  </a:ext>
                </a:extLst>
              </a:tr>
              <a:tr h="383601">
                <a:tc>
                  <a:txBody>
                    <a:bodyPr/>
                    <a:lstStyle/>
                    <a:p>
                      <a:r>
                        <a:rPr lang="en-US"/>
                        <a:t>Secrets/Parameter Updates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 via AWS Secrets Manager &amp; SSM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2379051"/>
                  </a:ext>
                </a:extLst>
              </a:tr>
              <a:tr h="383601">
                <a:tc>
                  <a:txBody>
                    <a:bodyPr/>
                    <a:lstStyle/>
                    <a:p>
                      <a:r>
                        <a:rPr lang="en-US"/>
                        <a:t>Infra Monitoring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React to alerts for EKS, Aurora, and app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403288"/>
                  </a:ext>
                </a:extLst>
              </a:tr>
              <a:tr h="383601">
                <a:tc>
                  <a:txBody>
                    <a:bodyPr/>
                    <a:lstStyle/>
                    <a:p>
                      <a:r>
                        <a:rPr lang="en-US"/>
                        <a:t>CI/CD Issue Troubleshooting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Pipeline failure resolution and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689380"/>
                  </a:ext>
                </a:extLst>
              </a:tr>
              <a:tr h="383601">
                <a:tc>
                  <a:txBody>
                    <a:bodyPr/>
                    <a:lstStyle/>
                    <a:p>
                      <a:r>
                        <a:rPr lang="en-US"/>
                        <a:t>Synthetic/APM/Infra Alerts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Fix app or infra issues using Grafana dashboards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210679"/>
                  </a:ext>
                </a:extLst>
              </a:tr>
              <a:tr h="646813">
                <a:tc>
                  <a:txBody>
                    <a:bodyPr/>
                    <a:lstStyle/>
                    <a:p>
                      <a:r>
                        <a:rPr lang="en-US"/>
                        <a:t>Scheduler Adjustments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Configure app/DB stop/start during non-working hours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150426"/>
                  </a:ext>
                </a:extLst>
              </a:tr>
              <a:tr h="383601">
                <a:tc>
                  <a:txBody>
                    <a:bodyPr/>
                    <a:lstStyle/>
                    <a:p>
                      <a:r>
                        <a:rPr lang="en-IN" dirty="0"/>
                        <a:t>Application issue troubleshooting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 applications issues related to infra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22586"/>
                  </a:ext>
                </a:extLst>
              </a:tr>
              <a:tr h="383601">
                <a:tc>
                  <a:txBody>
                    <a:bodyPr/>
                    <a:lstStyle/>
                    <a:p>
                      <a:r>
                        <a:rPr lang="en-US" dirty="0"/>
                        <a:t>ANH Carve-Out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Assist with separation planning, backups, migrations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635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50621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41AC-2141-5AC6-7839-D2DB3265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428547"/>
            <a:ext cx="11591925" cy="303211"/>
          </a:xfrm>
        </p:spPr>
        <p:txBody>
          <a:bodyPr/>
          <a:lstStyle/>
          <a:p>
            <a:pPr algn="ctr"/>
            <a:r>
              <a:rPr lang="en-US" dirty="0"/>
              <a:t>Additional Notes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FE65EA-3CBC-F671-7DD4-944EBB452D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1625" y="857043"/>
            <a:ext cx="11331575" cy="5315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Proactive Measures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Alerts from Grafana and CloudWatch (RUM/Synthetics) are monitored regularly. The TAM team takes action on performance, availability, and security-related alerts as they arise.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Reactive Measures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 incidents are tracked via our internal ticketing system, with root cause analysis and long-term fixes applied where required.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kern="12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Operating Procedures &amp; Runbooks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 guides for TAM workflows, upgrade runbooks, infrastructure setup, monitoring configuration, and CI/CD support are available in the internal Confluence pages: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hlinkClick r:id="rId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TAM Operations &amp; Infrastructure Management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CI/CD setup &amp; Monitoring Infrastructure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documents cover how each activity is executed, tools used, troubleshooting steps, and reference configurations.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0193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345CB5-FDB4-0A72-BA81-8BE7466DED7B}"/>
              </a:ext>
            </a:extLst>
          </p:cNvPr>
          <p:cNvSpPr txBox="1"/>
          <p:nvPr/>
        </p:nvSpPr>
        <p:spPr>
          <a:xfrm>
            <a:off x="431800" y="3244334"/>
            <a:ext cx="11188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Monitoring Mendix Applications Overview</a:t>
            </a:r>
          </a:p>
        </p:txBody>
      </p:sp>
    </p:spTree>
    <p:extLst>
      <p:ext uri="{BB962C8B-B14F-4D97-AF65-F5344CB8AC3E}">
        <p14:creationId xmlns:p14="http://schemas.microsoft.com/office/powerpoint/2010/main" val="378340076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A3E7E15-F82D-2856-9CB3-48D452E518F5}"/>
              </a:ext>
            </a:extLst>
          </p:cNvPr>
          <p:cNvSpPr/>
          <p:nvPr/>
        </p:nvSpPr>
        <p:spPr>
          <a:xfrm>
            <a:off x="4615475" y="2350801"/>
            <a:ext cx="3187808" cy="3147577"/>
          </a:xfrm>
          <a:custGeom>
            <a:avLst/>
            <a:gdLst/>
            <a:ahLst/>
            <a:cxnLst/>
            <a:rect l="0" t="0" r="0" b="0"/>
            <a:pathLst>
              <a:path w="2903908" h="2927158">
                <a:moveTo>
                  <a:pt x="53242" y="1075418"/>
                </a:moveTo>
                <a:cubicBezTo>
                  <a:pt x="111748" y="860934"/>
                  <a:pt x="218760" y="661590"/>
                  <a:pt x="367252" y="493368"/>
                </a:cubicBezTo>
                <a:cubicBezTo>
                  <a:pt x="414046" y="440355"/>
                  <a:pt x="464420" y="391046"/>
                  <a:pt x="517902" y="345721"/>
                </a:cubicBezTo>
                <a:moveTo>
                  <a:pt x="575173" y="299612"/>
                </a:moveTo>
                <a:cubicBezTo>
                  <a:pt x="738444" y="174806"/>
                  <a:pt x="927110" y="85200"/>
                  <a:pt x="1129294" y="37895"/>
                </a:cubicBezTo>
                <a:cubicBezTo>
                  <a:pt x="1226195" y="15223"/>
                  <a:pt x="1324623" y="2636"/>
                  <a:pt x="1423061" y="15"/>
                </a:cubicBezTo>
                <a:moveTo>
                  <a:pt x="116947" y="2028061"/>
                </a:moveTo>
                <a:cubicBezTo>
                  <a:pt x="39216" y="1844127"/>
                  <a:pt x="0" y="1646082"/>
                  <a:pt x="1839" y="1446240"/>
                </a:cubicBezTo>
                <a:moveTo>
                  <a:pt x="1500236" y="0"/>
                </a:moveTo>
                <a:cubicBezTo>
                  <a:pt x="1675702" y="4603"/>
                  <a:pt x="1849935" y="40832"/>
                  <a:pt x="2014309" y="108004"/>
                </a:cubicBezTo>
                <a:moveTo>
                  <a:pt x="879577" y="2798675"/>
                </a:moveTo>
                <a:cubicBezTo>
                  <a:pt x="866028" y="2792782"/>
                  <a:pt x="852554" y="2786678"/>
                  <a:pt x="839161" y="2780362"/>
                </a:cubicBezTo>
                <a:cubicBezTo>
                  <a:pt x="655581" y="2693792"/>
                  <a:pt x="493087" y="2570405"/>
                  <a:pt x="361140" y="2419001"/>
                </a:cubicBezTo>
                <a:moveTo>
                  <a:pt x="2903908" y="1689555"/>
                </a:moveTo>
                <a:cubicBezTo>
                  <a:pt x="2856188" y="1988877"/>
                  <a:pt x="2716504" y="2265929"/>
                  <a:pt x="2504229" y="2482286"/>
                </a:cubicBezTo>
                <a:cubicBezTo>
                  <a:pt x="2291955" y="2698642"/>
                  <a:pt x="2017612" y="2843577"/>
                  <a:pt x="1719253" y="2896989"/>
                </a:cubicBezTo>
                <a:cubicBezTo>
                  <a:pt x="1560833" y="2925348"/>
                  <a:pt x="1399813" y="2927158"/>
                  <a:pt x="1242577" y="2903265"/>
                </a:cubicBezTo>
              </a:path>
            </a:pathLst>
          </a:custGeom>
          <a:noFill/>
          <a:ln w="9648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32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1343AA-C018-1833-A968-36D13A8DDA4C}"/>
              </a:ext>
            </a:extLst>
          </p:cNvPr>
          <p:cNvGrpSpPr/>
          <p:nvPr/>
        </p:nvGrpSpPr>
        <p:grpSpPr>
          <a:xfrm>
            <a:off x="4896049" y="2375735"/>
            <a:ext cx="559342" cy="536903"/>
            <a:chOff x="1982937" y="1921751"/>
            <a:chExt cx="559342" cy="536903"/>
          </a:xfrm>
        </p:grpSpPr>
        <p:sp>
          <p:nvSpPr>
            <p:cNvPr id="17" name="Rounded Rectangle 9">
              <a:extLst>
                <a:ext uri="{FF2B5EF4-FFF2-40B4-BE49-F238E27FC236}">
                  <a16:creationId xmlns:a16="http://schemas.microsoft.com/office/drawing/2014/main" id="{7C5B3756-62AC-C0EB-0CE7-0A4F1E0C4BD0}"/>
                </a:ext>
              </a:extLst>
            </p:cNvPr>
            <p:cNvSpPr/>
            <p:nvPr/>
          </p:nvSpPr>
          <p:spPr>
            <a:xfrm>
              <a:off x="1982937" y="1921751"/>
              <a:ext cx="559342" cy="536903"/>
            </a:xfrm>
            <a:custGeom>
              <a:avLst/>
              <a:gdLst/>
              <a:ahLst/>
              <a:cxnLst/>
              <a:rect l="0" t="0" r="0" b="0"/>
              <a:pathLst>
                <a:path w="559342" h="536903">
                  <a:moveTo>
                    <a:pt x="545641" y="518445"/>
                  </a:moveTo>
                  <a:cubicBezTo>
                    <a:pt x="531939" y="534774"/>
                    <a:pt x="507596" y="536903"/>
                    <a:pt x="491267" y="523202"/>
                  </a:cubicBezTo>
                  <a:cubicBezTo>
                    <a:pt x="474939" y="509501"/>
                    <a:pt x="472809" y="485157"/>
                    <a:pt x="486510" y="468829"/>
                  </a:cubicBezTo>
                  <a:cubicBezTo>
                    <a:pt x="500211" y="452500"/>
                    <a:pt x="524555" y="450371"/>
                    <a:pt x="540884" y="464072"/>
                  </a:cubicBezTo>
                  <a:cubicBezTo>
                    <a:pt x="557212" y="477773"/>
                    <a:pt x="559342" y="502117"/>
                    <a:pt x="545641" y="518445"/>
                  </a:cubicBezTo>
                  <a:close/>
                  <a:moveTo>
                    <a:pt x="469089" y="225944"/>
                  </a:moveTo>
                  <a:cubicBezTo>
                    <a:pt x="471377" y="270478"/>
                    <a:pt x="460926" y="312720"/>
                    <a:pt x="440926" y="349131"/>
                  </a:cubicBezTo>
                  <a:lnTo>
                    <a:pt x="462430" y="440478"/>
                  </a:lnTo>
                  <a:lnTo>
                    <a:pt x="369360" y="428450"/>
                  </a:lnTo>
                  <a:cubicBezTo>
                    <a:pt x="335190" y="452076"/>
                    <a:pt x="294242" y="466801"/>
                    <a:pt x="249707" y="469089"/>
                  </a:cubicBezTo>
                  <a:cubicBezTo>
                    <a:pt x="121984" y="475652"/>
                    <a:pt x="13124" y="377431"/>
                    <a:pt x="6562" y="249707"/>
                  </a:cubicBezTo>
                  <a:cubicBezTo>
                    <a:pt x="0" y="121984"/>
                    <a:pt x="98220" y="13124"/>
                    <a:pt x="225944" y="6562"/>
                  </a:cubicBezTo>
                  <a:cubicBezTo>
                    <a:pt x="353667" y="0"/>
                    <a:pt x="462527" y="98220"/>
                    <a:pt x="469089" y="225944"/>
                  </a:cubicBezTo>
                  <a:close/>
                </a:path>
              </a:pathLst>
            </a:custGeom>
            <a:gradFill rotWithShape="1">
              <a:gsLst>
                <a:gs pos="0">
                  <a:srgbClr val="E4A9FF"/>
                </a:gs>
                <a:gs pos="100000">
                  <a:srgbClr val="CD6AFB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  <p:sp>
          <p:nvSpPr>
            <p:cNvPr id="18" name="Rounded Rectangle 10">
              <a:extLst>
                <a:ext uri="{FF2B5EF4-FFF2-40B4-BE49-F238E27FC236}">
                  <a16:creationId xmlns:a16="http://schemas.microsoft.com/office/drawing/2014/main" id="{CE485884-23B6-8DFE-6F3A-D0DBD532925A}"/>
                </a:ext>
              </a:extLst>
            </p:cNvPr>
            <p:cNvSpPr/>
            <p:nvPr/>
          </p:nvSpPr>
          <p:spPr>
            <a:xfrm>
              <a:off x="1982937" y="1921751"/>
              <a:ext cx="559342" cy="536903"/>
            </a:xfrm>
            <a:custGeom>
              <a:avLst/>
              <a:gdLst/>
              <a:ahLst/>
              <a:cxnLst/>
              <a:rect l="0" t="0" r="0" b="0"/>
              <a:pathLst>
                <a:path w="559342" h="536903">
                  <a:moveTo>
                    <a:pt x="545641" y="518445"/>
                  </a:moveTo>
                  <a:cubicBezTo>
                    <a:pt x="531939" y="534774"/>
                    <a:pt x="507596" y="536903"/>
                    <a:pt x="491267" y="523202"/>
                  </a:cubicBezTo>
                  <a:cubicBezTo>
                    <a:pt x="474939" y="509501"/>
                    <a:pt x="472809" y="485157"/>
                    <a:pt x="486510" y="468829"/>
                  </a:cubicBezTo>
                  <a:cubicBezTo>
                    <a:pt x="500211" y="452500"/>
                    <a:pt x="524555" y="450371"/>
                    <a:pt x="540884" y="464072"/>
                  </a:cubicBezTo>
                  <a:cubicBezTo>
                    <a:pt x="557212" y="477773"/>
                    <a:pt x="559342" y="502117"/>
                    <a:pt x="545641" y="518445"/>
                  </a:cubicBezTo>
                  <a:close/>
                  <a:moveTo>
                    <a:pt x="469089" y="225944"/>
                  </a:moveTo>
                  <a:cubicBezTo>
                    <a:pt x="471377" y="270478"/>
                    <a:pt x="460926" y="312720"/>
                    <a:pt x="440926" y="349131"/>
                  </a:cubicBezTo>
                  <a:lnTo>
                    <a:pt x="462430" y="440478"/>
                  </a:lnTo>
                  <a:lnTo>
                    <a:pt x="369360" y="428450"/>
                  </a:lnTo>
                  <a:cubicBezTo>
                    <a:pt x="335190" y="452076"/>
                    <a:pt x="294242" y="466801"/>
                    <a:pt x="249707" y="469089"/>
                  </a:cubicBezTo>
                  <a:cubicBezTo>
                    <a:pt x="121984" y="475652"/>
                    <a:pt x="13124" y="377431"/>
                    <a:pt x="6562" y="249707"/>
                  </a:cubicBezTo>
                  <a:cubicBezTo>
                    <a:pt x="0" y="121984"/>
                    <a:pt x="98220" y="13124"/>
                    <a:pt x="225944" y="6562"/>
                  </a:cubicBezTo>
                  <a:cubicBezTo>
                    <a:pt x="353667" y="0"/>
                    <a:pt x="462527" y="98220"/>
                    <a:pt x="469089" y="225944"/>
                  </a:cubicBezTo>
                  <a:close/>
                </a:path>
              </a:pathLst>
            </a:custGeom>
            <a:noFill/>
            <a:ln w="964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ED4A95-D069-A60A-2687-F5ED40D3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Comprehensive Monitoring and Alerting System</a:t>
            </a:r>
            <a:br>
              <a:rPr lang="en-US" sz="1800" b="1" dirty="0">
                <a:solidFill>
                  <a:srgbClr val="484848"/>
                </a:solidFill>
                <a:latin typeface="Roboto"/>
              </a:rPr>
            </a:b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170E3E-FE5E-C267-37EA-C86016A1757C}"/>
              </a:ext>
            </a:extLst>
          </p:cNvPr>
          <p:cNvGrpSpPr/>
          <p:nvPr/>
        </p:nvGrpSpPr>
        <p:grpSpPr>
          <a:xfrm>
            <a:off x="5886139" y="3581391"/>
            <a:ext cx="692264" cy="692264"/>
            <a:chOff x="2973027" y="3127407"/>
            <a:chExt cx="692264" cy="692264"/>
          </a:xfrm>
        </p:grpSpPr>
        <p:sp>
          <p:nvSpPr>
            <p:cNvPr id="9" name="Rounded Rectangle 1">
              <a:extLst>
                <a:ext uri="{FF2B5EF4-FFF2-40B4-BE49-F238E27FC236}">
                  <a16:creationId xmlns:a16="http://schemas.microsoft.com/office/drawing/2014/main" id="{FF41BFCE-DE79-243D-E864-4547732E98BF}"/>
                </a:ext>
              </a:extLst>
            </p:cNvPr>
            <p:cNvSpPr/>
            <p:nvPr/>
          </p:nvSpPr>
          <p:spPr>
            <a:xfrm>
              <a:off x="2973027" y="3127407"/>
              <a:ext cx="692264" cy="692264"/>
            </a:xfrm>
            <a:custGeom>
              <a:avLst/>
              <a:gdLst/>
              <a:ahLst/>
              <a:cxnLst/>
              <a:rect l="0" t="0" r="0" b="0"/>
              <a:pathLst>
                <a:path w="692264" h="692264">
                  <a:moveTo>
                    <a:pt x="109609" y="147666"/>
                  </a:moveTo>
                  <a:cubicBezTo>
                    <a:pt x="219219" y="17038"/>
                    <a:pt x="413970" y="0"/>
                    <a:pt x="544598" y="109609"/>
                  </a:cubicBezTo>
                  <a:cubicBezTo>
                    <a:pt x="675226" y="219219"/>
                    <a:pt x="692264" y="413970"/>
                    <a:pt x="582654" y="544598"/>
                  </a:cubicBezTo>
                  <a:cubicBezTo>
                    <a:pt x="473045" y="675226"/>
                    <a:pt x="278294" y="692264"/>
                    <a:pt x="147666" y="582654"/>
                  </a:cubicBezTo>
                  <a:cubicBezTo>
                    <a:pt x="17038" y="473045"/>
                    <a:pt x="0" y="278294"/>
                    <a:pt x="109609" y="147666"/>
                  </a:cubicBezTo>
                  <a:close/>
                </a:path>
              </a:pathLst>
            </a:custGeom>
            <a:gradFill rotWithShape="1">
              <a:gsLst>
                <a:gs pos="0">
                  <a:srgbClr val="D9D9D9"/>
                </a:gs>
                <a:gs pos="100000">
                  <a:srgbClr val="BCBCBC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  <p:sp>
          <p:nvSpPr>
            <p:cNvPr id="10" name="Rounded Rectangle 2">
              <a:extLst>
                <a:ext uri="{FF2B5EF4-FFF2-40B4-BE49-F238E27FC236}">
                  <a16:creationId xmlns:a16="http://schemas.microsoft.com/office/drawing/2014/main" id="{6E15E687-0403-FB7B-79A2-414DDE0CD798}"/>
                </a:ext>
              </a:extLst>
            </p:cNvPr>
            <p:cNvSpPr/>
            <p:nvPr/>
          </p:nvSpPr>
          <p:spPr>
            <a:xfrm>
              <a:off x="2973027" y="3127407"/>
              <a:ext cx="692264" cy="692264"/>
            </a:xfrm>
            <a:custGeom>
              <a:avLst/>
              <a:gdLst/>
              <a:ahLst/>
              <a:cxnLst/>
              <a:rect l="0" t="0" r="0" b="0"/>
              <a:pathLst>
                <a:path w="692264" h="692264">
                  <a:moveTo>
                    <a:pt x="109609" y="147666"/>
                  </a:moveTo>
                  <a:cubicBezTo>
                    <a:pt x="219219" y="17038"/>
                    <a:pt x="413970" y="0"/>
                    <a:pt x="544598" y="109609"/>
                  </a:cubicBezTo>
                  <a:cubicBezTo>
                    <a:pt x="675226" y="219219"/>
                    <a:pt x="692264" y="413970"/>
                    <a:pt x="582654" y="544598"/>
                  </a:cubicBezTo>
                  <a:cubicBezTo>
                    <a:pt x="473045" y="675226"/>
                    <a:pt x="278294" y="692264"/>
                    <a:pt x="147666" y="582654"/>
                  </a:cubicBezTo>
                  <a:cubicBezTo>
                    <a:pt x="17038" y="473045"/>
                    <a:pt x="0" y="278294"/>
                    <a:pt x="109609" y="147666"/>
                  </a:cubicBezTo>
                  <a:close/>
                </a:path>
              </a:pathLst>
            </a:custGeom>
            <a:noFill/>
            <a:ln w="964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</p:grp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74C44D31-EF81-53D5-D938-8EDA848A543F}"/>
              </a:ext>
            </a:extLst>
          </p:cNvPr>
          <p:cNvSpPr/>
          <p:nvPr/>
        </p:nvSpPr>
        <p:spPr>
          <a:xfrm>
            <a:off x="4770317" y="2461415"/>
            <a:ext cx="2903908" cy="2927158"/>
          </a:xfrm>
          <a:custGeom>
            <a:avLst/>
            <a:gdLst/>
            <a:ahLst/>
            <a:cxnLst/>
            <a:rect l="0" t="0" r="0" b="0"/>
            <a:pathLst>
              <a:path w="2903908" h="2927158">
                <a:moveTo>
                  <a:pt x="53242" y="1075418"/>
                </a:moveTo>
                <a:cubicBezTo>
                  <a:pt x="111748" y="860934"/>
                  <a:pt x="218760" y="661590"/>
                  <a:pt x="367252" y="493368"/>
                </a:cubicBezTo>
                <a:cubicBezTo>
                  <a:pt x="414046" y="440355"/>
                  <a:pt x="464420" y="391046"/>
                  <a:pt x="517902" y="345721"/>
                </a:cubicBezTo>
                <a:moveTo>
                  <a:pt x="575173" y="299612"/>
                </a:moveTo>
                <a:cubicBezTo>
                  <a:pt x="738444" y="174806"/>
                  <a:pt x="927110" y="85200"/>
                  <a:pt x="1129294" y="37895"/>
                </a:cubicBezTo>
                <a:cubicBezTo>
                  <a:pt x="1226195" y="15223"/>
                  <a:pt x="1324623" y="2636"/>
                  <a:pt x="1423061" y="15"/>
                </a:cubicBezTo>
                <a:moveTo>
                  <a:pt x="116947" y="2028061"/>
                </a:moveTo>
                <a:cubicBezTo>
                  <a:pt x="39216" y="1844127"/>
                  <a:pt x="0" y="1646082"/>
                  <a:pt x="1839" y="1446240"/>
                </a:cubicBezTo>
                <a:moveTo>
                  <a:pt x="1500236" y="0"/>
                </a:moveTo>
                <a:cubicBezTo>
                  <a:pt x="1675702" y="4603"/>
                  <a:pt x="1849935" y="40832"/>
                  <a:pt x="2014309" y="108004"/>
                </a:cubicBezTo>
                <a:moveTo>
                  <a:pt x="879577" y="2798675"/>
                </a:moveTo>
                <a:cubicBezTo>
                  <a:pt x="866028" y="2792782"/>
                  <a:pt x="852554" y="2786678"/>
                  <a:pt x="839161" y="2780362"/>
                </a:cubicBezTo>
                <a:cubicBezTo>
                  <a:pt x="655581" y="2693792"/>
                  <a:pt x="493087" y="2570405"/>
                  <a:pt x="361140" y="2419001"/>
                </a:cubicBezTo>
                <a:moveTo>
                  <a:pt x="2903908" y="1689555"/>
                </a:moveTo>
                <a:cubicBezTo>
                  <a:pt x="2856188" y="1988877"/>
                  <a:pt x="2716504" y="2265929"/>
                  <a:pt x="2504229" y="2482286"/>
                </a:cubicBezTo>
                <a:cubicBezTo>
                  <a:pt x="2291955" y="2698642"/>
                  <a:pt x="2017612" y="2843577"/>
                  <a:pt x="1719253" y="2896989"/>
                </a:cubicBezTo>
                <a:cubicBezTo>
                  <a:pt x="1560833" y="2925348"/>
                  <a:pt x="1399813" y="2927158"/>
                  <a:pt x="1242577" y="2903265"/>
                </a:cubicBezTo>
              </a:path>
            </a:pathLst>
          </a:custGeom>
          <a:noFill/>
          <a:ln w="9648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32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257772-019E-69E8-337C-A79A945793B0}"/>
              </a:ext>
            </a:extLst>
          </p:cNvPr>
          <p:cNvGrpSpPr/>
          <p:nvPr/>
        </p:nvGrpSpPr>
        <p:grpSpPr>
          <a:xfrm>
            <a:off x="6315491" y="1728513"/>
            <a:ext cx="508983" cy="676972"/>
            <a:chOff x="3064661" y="1372922"/>
            <a:chExt cx="508983" cy="676972"/>
          </a:xfrm>
          <a:solidFill>
            <a:srgbClr val="FFA500"/>
          </a:solidFill>
        </p:grpSpPr>
        <p:sp>
          <p:nvSpPr>
            <p:cNvPr id="13" name="Rounded Rectangle 5">
              <a:extLst>
                <a:ext uri="{FF2B5EF4-FFF2-40B4-BE49-F238E27FC236}">
                  <a16:creationId xmlns:a16="http://schemas.microsoft.com/office/drawing/2014/main" id="{7D6BCDD1-53C9-3953-8FD0-6F27581A6008}"/>
                </a:ext>
              </a:extLst>
            </p:cNvPr>
            <p:cNvSpPr/>
            <p:nvPr/>
          </p:nvSpPr>
          <p:spPr>
            <a:xfrm>
              <a:off x="3064661" y="1372922"/>
              <a:ext cx="508983" cy="676972"/>
            </a:xfrm>
            <a:custGeom>
              <a:avLst/>
              <a:gdLst/>
              <a:ahLst/>
              <a:cxnLst/>
              <a:rect l="0" t="0" r="0" b="0"/>
              <a:pathLst>
                <a:path w="508983" h="676972">
                  <a:moveTo>
                    <a:pt x="283756" y="658514"/>
                  </a:moveTo>
                  <a:cubicBezTo>
                    <a:pt x="270054" y="674843"/>
                    <a:pt x="245711" y="676972"/>
                    <a:pt x="229382" y="663271"/>
                  </a:cubicBezTo>
                  <a:cubicBezTo>
                    <a:pt x="213054" y="649570"/>
                    <a:pt x="210924" y="625226"/>
                    <a:pt x="224625" y="608898"/>
                  </a:cubicBezTo>
                  <a:cubicBezTo>
                    <a:pt x="238326" y="592569"/>
                    <a:pt x="262670" y="590440"/>
                    <a:pt x="278999" y="604141"/>
                  </a:cubicBezTo>
                  <a:cubicBezTo>
                    <a:pt x="295327" y="617842"/>
                    <a:pt x="297457" y="642186"/>
                    <a:pt x="283756" y="658514"/>
                  </a:cubicBezTo>
                  <a:close/>
                  <a:moveTo>
                    <a:pt x="418941" y="417526"/>
                  </a:moveTo>
                  <a:cubicBezTo>
                    <a:pt x="387545" y="449194"/>
                    <a:pt x="349270" y="469898"/>
                    <a:pt x="308881" y="479615"/>
                  </a:cubicBezTo>
                  <a:lnTo>
                    <a:pt x="255798" y="557002"/>
                  </a:lnTo>
                  <a:lnTo>
                    <a:pt x="202048" y="480076"/>
                  </a:lnTo>
                  <a:cubicBezTo>
                    <a:pt x="161577" y="470708"/>
                    <a:pt x="123125" y="450337"/>
                    <a:pt x="91456" y="418941"/>
                  </a:cubicBezTo>
                  <a:cubicBezTo>
                    <a:pt x="633" y="328899"/>
                    <a:pt x="0" y="182280"/>
                    <a:pt x="90041" y="91456"/>
                  </a:cubicBezTo>
                  <a:cubicBezTo>
                    <a:pt x="180083" y="633"/>
                    <a:pt x="326703" y="0"/>
                    <a:pt x="417526" y="90041"/>
                  </a:cubicBezTo>
                  <a:cubicBezTo>
                    <a:pt x="508349" y="180083"/>
                    <a:pt x="508983" y="326703"/>
                    <a:pt x="418941" y="4175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 sz="3200">
                <a:solidFill>
                  <a:srgbClr val="FFF500"/>
                </a:solidFill>
              </a:endParaRPr>
            </a:p>
          </p:txBody>
        </p:sp>
        <p:sp>
          <p:nvSpPr>
            <p:cNvPr id="14" name="Rounded Rectangle 6">
              <a:extLst>
                <a:ext uri="{FF2B5EF4-FFF2-40B4-BE49-F238E27FC236}">
                  <a16:creationId xmlns:a16="http://schemas.microsoft.com/office/drawing/2014/main" id="{7BFC30F7-EABD-5333-CD0C-19E2D422A8B1}"/>
                </a:ext>
              </a:extLst>
            </p:cNvPr>
            <p:cNvSpPr/>
            <p:nvPr/>
          </p:nvSpPr>
          <p:spPr>
            <a:xfrm>
              <a:off x="3064661" y="1372922"/>
              <a:ext cx="508983" cy="676972"/>
            </a:xfrm>
            <a:custGeom>
              <a:avLst/>
              <a:gdLst/>
              <a:ahLst/>
              <a:cxnLst/>
              <a:rect l="0" t="0" r="0" b="0"/>
              <a:pathLst>
                <a:path w="508983" h="676972">
                  <a:moveTo>
                    <a:pt x="283756" y="658514"/>
                  </a:moveTo>
                  <a:cubicBezTo>
                    <a:pt x="270054" y="674843"/>
                    <a:pt x="245711" y="676972"/>
                    <a:pt x="229382" y="663271"/>
                  </a:cubicBezTo>
                  <a:cubicBezTo>
                    <a:pt x="213054" y="649570"/>
                    <a:pt x="210924" y="625226"/>
                    <a:pt x="224625" y="608898"/>
                  </a:cubicBezTo>
                  <a:cubicBezTo>
                    <a:pt x="238326" y="592569"/>
                    <a:pt x="262670" y="590440"/>
                    <a:pt x="278999" y="604141"/>
                  </a:cubicBezTo>
                  <a:cubicBezTo>
                    <a:pt x="295327" y="617842"/>
                    <a:pt x="297457" y="642186"/>
                    <a:pt x="283756" y="658514"/>
                  </a:cubicBezTo>
                  <a:close/>
                  <a:moveTo>
                    <a:pt x="418941" y="417526"/>
                  </a:moveTo>
                  <a:cubicBezTo>
                    <a:pt x="387545" y="449194"/>
                    <a:pt x="349270" y="469898"/>
                    <a:pt x="308881" y="479615"/>
                  </a:cubicBezTo>
                  <a:lnTo>
                    <a:pt x="255798" y="557002"/>
                  </a:lnTo>
                  <a:lnTo>
                    <a:pt x="202048" y="480076"/>
                  </a:lnTo>
                  <a:cubicBezTo>
                    <a:pt x="161577" y="470708"/>
                    <a:pt x="123125" y="450337"/>
                    <a:pt x="91456" y="418941"/>
                  </a:cubicBezTo>
                  <a:cubicBezTo>
                    <a:pt x="633" y="328899"/>
                    <a:pt x="0" y="182280"/>
                    <a:pt x="90041" y="91456"/>
                  </a:cubicBezTo>
                  <a:cubicBezTo>
                    <a:pt x="180083" y="633"/>
                    <a:pt x="326703" y="0"/>
                    <a:pt x="417526" y="90041"/>
                  </a:cubicBezTo>
                  <a:cubicBezTo>
                    <a:pt x="508349" y="180083"/>
                    <a:pt x="508983" y="326703"/>
                    <a:pt x="418941" y="417526"/>
                  </a:cubicBezTo>
                  <a:close/>
                </a:path>
              </a:pathLst>
            </a:custGeom>
            <a:grpFill/>
            <a:ln w="964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3200">
                <a:solidFill>
                  <a:srgbClr val="FFF500"/>
                </a:solidFill>
              </a:endParaRPr>
            </a:p>
          </p:txBody>
        </p:sp>
      </p:grp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10A8FBB9-F5D9-ACF1-BF8C-32CC266FC720}"/>
              </a:ext>
            </a:extLst>
          </p:cNvPr>
          <p:cNvSpPr/>
          <p:nvPr/>
        </p:nvSpPr>
        <p:spPr>
          <a:xfrm>
            <a:off x="4885049" y="2565193"/>
            <a:ext cx="2708503" cy="2548895"/>
          </a:xfrm>
          <a:custGeom>
            <a:avLst/>
            <a:gdLst/>
            <a:ahLst/>
            <a:cxnLst/>
            <a:rect l="0" t="0" r="0" b="0"/>
            <a:pathLst>
              <a:path w="2708503" h="2548895">
                <a:moveTo>
                  <a:pt x="558407" y="281629"/>
                </a:moveTo>
                <a:cubicBezTo>
                  <a:pt x="650452" y="214444"/>
                  <a:pt x="751163" y="158957"/>
                  <a:pt x="858315" y="116894"/>
                </a:cubicBezTo>
                <a:cubicBezTo>
                  <a:pt x="1097327" y="23068"/>
                  <a:pt x="1358288" y="0"/>
                  <a:pt x="1610052" y="50441"/>
                </a:cubicBezTo>
                <a:cubicBezTo>
                  <a:pt x="1861816" y="100882"/>
                  <a:pt x="2093749" y="222702"/>
                  <a:pt x="2278167" y="401362"/>
                </a:cubicBezTo>
                <a:cubicBezTo>
                  <a:pt x="2462586" y="580022"/>
                  <a:pt x="2591701" y="807974"/>
                  <a:pt x="2650102" y="1058012"/>
                </a:cubicBezTo>
                <a:cubicBezTo>
                  <a:pt x="2708503" y="1308049"/>
                  <a:pt x="2693722" y="1569611"/>
                  <a:pt x="2607524" y="1811478"/>
                </a:cubicBezTo>
                <a:moveTo>
                  <a:pt x="32789" y="1112515"/>
                </a:moveTo>
                <a:cubicBezTo>
                  <a:pt x="69197" y="920946"/>
                  <a:pt x="147194" y="738898"/>
                  <a:pt x="262121" y="579578"/>
                </a:cubicBezTo>
                <a:cubicBezTo>
                  <a:pt x="329792" y="485769"/>
                  <a:pt x="408978" y="401624"/>
                  <a:pt x="497423" y="328896"/>
                </a:cubicBezTo>
                <a:moveTo>
                  <a:pt x="122393" y="1900776"/>
                </a:moveTo>
                <a:cubicBezTo>
                  <a:pt x="38397" y="1709710"/>
                  <a:pt x="0" y="1501000"/>
                  <a:pt x="11149" y="1291292"/>
                </a:cubicBezTo>
                <a:cubicBezTo>
                  <a:pt x="13030" y="1255916"/>
                  <a:pt x="16309" y="1220718"/>
                  <a:pt x="20960" y="1185776"/>
                </a:cubicBezTo>
                <a:moveTo>
                  <a:pt x="729019" y="2548895"/>
                </a:moveTo>
                <a:cubicBezTo>
                  <a:pt x="571398" y="2466775"/>
                  <a:pt x="432437" y="2354462"/>
                  <a:pt x="319609" y="2219146"/>
                </a:cubicBezTo>
              </a:path>
            </a:pathLst>
          </a:custGeom>
          <a:noFill/>
          <a:ln w="9648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3200"/>
          </a:p>
        </p:txBody>
      </p:sp>
      <p:sp>
        <p:nvSpPr>
          <p:cNvPr id="19" name="Rounded Rectangle 12">
            <a:extLst>
              <a:ext uri="{FF2B5EF4-FFF2-40B4-BE49-F238E27FC236}">
                <a16:creationId xmlns:a16="http://schemas.microsoft.com/office/drawing/2014/main" id="{528ABC3B-A851-BB57-683B-A9A8B485D0FF}"/>
              </a:ext>
            </a:extLst>
          </p:cNvPr>
          <p:cNvSpPr/>
          <p:nvPr/>
        </p:nvSpPr>
        <p:spPr>
          <a:xfrm>
            <a:off x="5016368" y="2833521"/>
            <a:ext cx="2433099" cy="2313816"/>
          </a:xfrm>
          <a:custGeom>
            <a:avLst/>
            <a:gdLst/>
            <a:ahLst/>
            <a:cxnLst/>
            <a:rect l="0" t="0" r="0" b="0"/>
            <a:pathLst>
              <a:path w="2433099" h="2313816">
                <a:moveTo>
                  <a:pt x="1731274" y="0"/>
                </a:moveTo>
                <a:cubicBezTo>
                  <a:pt x="1945637" y="100986"/>
                  <a:pt x="2125608" y="262725"/>
                  <a:pt x="2248831" y="465125"/>
                </a:cubicBezTo>
                <a:cubicBezTo>
                  <a:pt x="2372054" y="667526"/>
                  <a:pt x="2433099" y="901668"/>
                  <a:pt x="2424383" y="1138467"/>
                </a:cubicBezTo>
                <a:cubicBezTo>
                  <a:pt x="2421565" y="1215023"/>
                  <a:pt x="2411496" y="1290764"/>
                  <a:pt x="2394504" y="1364732"/>
                </a:cubicBezTo>
                <a:moveTo>
                  <a:pt x="2243475" y="1731559"/>
                </a:moveTo>
                <a:cubicBezTo>
                  <a:pt x="2229663" y="1753820"/>
                  <a:pt x="2215101" y="1775674"/>
                  <a:pt x="2199803" y="1797081"/>
                </a:cubicBezTo>
                <a:cubicBezTo>
                  <a:pt x="2133524" y="1889832"/>
                  <a:pt x="2054837" y="1972233"/>
                  <a:pt x="1966391" y="2042233"/>
                </a:cubicBezTo>
                <a:moveTo>
                  <a:pt x="1554877" y="2254808"/>
                </a:moveTo>
                <a:cubicBezTo>
                  <a:pt x="1399856" y="2300077"/>
                  <a:pt x="1237389" y="2313816"/>
                  <a:pt x="1077114" y="2295299"/>
                </a:cubicBezTo>
                <a:moveTo>
                  <a:pt x="691166" y="2183514"/>
                </a:moveTo>
                <a:cubicBezTo>
                  <a:pt x="563711" y="2122129"/>
                  <a:pt x="447353" y="2038537"/>
                  <a:pt x="347848" y="1935951"/>
                </a:cubicBezTo>
                <a:cubicBezTo>
                  <a:pt x="294862" y="1881323"/>
                  <a:pt x="247405" y="1822082"/>
                  <a:pt x="205936" y="1759113"/>
                </a:cubicBezTo>
                <a:moveTo>
                  <a:pt x="169366" y="1699945"/>
                </a:moveTo>
                <a:cubicBezTo>
                  <a:pt x="101209" y="1582233"/>
                  <a:pt x="53041" y="1453248"/>
                  <a:pt x="27560" y="1318194"/>
                </a:cubicBezTo>
                <a:cubicBezTo>
                  <a:pt x="2431" y="1185007"/>
                  <a:pt x="0" y="1049276"/>
                  <a:pt x="19674" y="916595"/>
                </a:cubicBezTo>
                <a:moveTo>
                  <a:pt x="33428" y="840639"/>
                </a:moveTo>
                <a:cubicBezTo>
                  <a:pt x="49084" y="767561"/>
                  <a:pt x="71553" y="695761"/>
                  <a:pt x="100731" y="626202"/>
                </a:cubicBezTo>
              </a:path>
            </a:pathLst>
          </a:custGeom>
          <a:noFill/>
          <a:ln w="9648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32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1C1F7D-DD87-70C6-9202-24871A490371}"/>
              </a:ext>
            </a:extLst>
          </p:cNvPr>
          <p:cNvGrpSpPr/>
          <p:nvPr/>
        </p:nvGrpSpPr>
        <p:grpSpPr>
          <a:xfrm>
            <a:off x="4406495" y="3447213"/>
            <a:ext cx="679031" cy="512548"/>
            <a:chOff x="1493383" y="2993229"/>
            <a:chExt cx="679031" cy="512548"/>
          </a:xfrm>
        </p:grpSpPr>
        <p:sp>
          <p:nvSpPr>
            <p:cNvPr id="21" name="Rounded Rectangle 13">
              <a:extLst>
                <a:ext uri="{FF2B5EF4-FFF2-40B4-BE49-F238E27FC236}">
                  <a16:creationId xmlns:a16="http://schemas.microsoft.com/office/drawing/2014/main" id="{360A3EA2-C4B5-B49D-3671-B76D1B3AD267}"/>
                </a:ext>
              </a:extLst>
            </p:cNvPr>
            <p:cNvSpPr/>
            <p:nvPr/>
          </p:nvSpPr>
          <p:spPr>
            <a:xfrm>
              <a:off x="1493383" y="2993229"/>
              <a:ext cx="679031" cy="512548"/>
            </a:xfrm>
            <a:custGeom>
              <a:avLst/>
              <a:gdLst/>
              <a:ahLst/>
              <a:cxnLst/>
              <a:rect l="0" t="0" r="0" b="0"/>
              <a:pathLst>
                <a:path w="679031" h="512548">
                  <a:moveTo>
                    <a:pt x="665330" y="289625"/>
                  </a:moveTo>
                  <a:cubicBezTo>
                    <a:pt x="651628" y="305953"/>
                    <a:pt x="627285" y="308083"/>
                    <a:pt x="610956" y="294382"/>
                  </a:cubicBezTo>
                  <a:cubicBezTo>
                    <a:pt x="594628" y="280681"/>
                    <a:pt x="592498" y="256337"/>
                    <a:pt x="606199" y="240008"/>
                  </a:cubicBezTo>
                  <a:cubicBezTo>
                    <a:pt x="619900" y="223680"/>
                    <a:pt x="644244" y="221550"/>
                    <a:pt x="660573" y="235252"/>
                  </a:cubicBezTo>
                  <a:cubicBezTo>
                    <a:pt x="676901" y="248953"/>
                    <a:pt x="679031" y="273296"/>
                    <a:pt x="665330" y="289625"/>
                  </a:cubicBezTo>
                  <a:close/>
                  <a:moveTo>
                    <a:pt x="424885" y="97547"/>
                  </a:moveTo>
                  <a:cubicBezTo>
                    <a:pt x="455452" y="130016"/>
                    <a:pt x="474822" y="168982"/>
                    <a:pt x="483140" y="209683"/>
                  </a:cubicBezTo>
                  <a:lnTo>
                    <a:pt x="558650" y="265404"/>
                  </a:lnTo>
                  <a:lnTo>
                    <a:pt x="479915" y="316468"/>
                  </a:lnTo>
                  <a:cubicBezTo>
                    <a:pt x="469156" y="356593"/>
                    <a:pt x="447470" y="394319"/>
                    <a:pt x="415000" y="424885"/>
                  </a:cubicBezTo>
                  <a:cubicBezTo>
                    <a:pt x="321879" y="512548"/>
                    <a:pt x="175324" y="508122"/>
                    <a:pt x="87662" y="415000"/>
                  </a:cubicBezTo>
                  <a:cubicBezTo>
                    <a:pt x="0" y="321879"/>
                    <a:pt x="4425" y="175324"/>
                    <a:pt x="97547" y="87662"/>
                  </a:cubicBezTo>
                  <a:cubicBezTo>
                    <a:pt x="190668" y="0"/>
                    <a:pt x="337223" y="4425"/>
                    <a:pt x="424885" y="97547"/>
                  </a:cubicBezTo>
                  <a:close/>
                </a:path>
              </a:pathLst>
            </a:custGeom>
            <a:gradFill rotWithShape="1">
              <a:gsLst>
                <a:gs pos="0">
                  <a:srgbClr val="FFA1DA"/>
                </a:gs>
                <a:gs pos="100000">
                  <a:srgbClr val="F669BE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  <p:sp>
          <p:nvSpPr>
            <p:cNvPr id="22" name="Rounded Rectangle 14">
              <a:extLst>
                <a:ext uri="{FF2B5EF4-FFF2-40B4-BE49-F238E27FC236}">
                  <a16:creationId xmlns:a16="http://schemas.microsoft.com/office/drawing/2014/main" id="{BFDFF9F7-3311-5969-8A93-9ECB848F6774}"/>
                </a:ext>
              </a:extLst>
            </p:cNvPr>
            <p:cNvSpPr/>
            <p:nvPr/>
          </p:nvSpPr>
          <p:spPr>
            <a:xfrm>
              <a:off x="1493383" y="2993229"/>
              <a:ext cx="679031" cy="512548"/>
            </a:xfrm>
            <a:custGeom>
              <a:avLst/>
              <a:gdLst/>
              <a:ahLst/>
              <a:cxnLst/>
              <a:rect l="0" t="0" r="0" b="0"/>
              <a:pathLst>
                <a:path w="679031" h="512548">
                  <a:moveTo>
                    <a:pt x="665330" y="289625"/>
                  </a:moveTo>
                  <a:cubicBezTo>
                    <a:pt x="651628" y="305953"/>
                    <a:pt x="627285" y="308083"/>
                    <a:pt x="610956" y="294382"/>
                  </a:cubicBezTo>
                  <a:cubicBezTo>
                    <a:pt x="594628" y="280681"/>
                    <a:pt x="592498" y="256337"/>
                    <a:pt x="606199" y="240008"/>
                  </a:cubicBezTo>
                  <a:cubicBezTo>
                    <a:pt x="619900" y="223680"/>
                    <a:pt x="644244" y="221550"/>
                    <a:pt x="660573" y="235252"/>
                  </a:cubicBezTo>
                  <a:cubicBezTo>
                    <a:pt x="676901" y="248953"/>
                    <a:pt x="679031" y="273296"/>
                    <a:pt x="665330" y="289625"/>
                  </a:cubicBezTo>
                  <a:close/>
                  <a:moveTo>
                    <a:pt x="424885" y="97547"/>
                  </a:moveTo>
                  <a:cubicBezTo>
                    <a:pt x="455452" y="130016"/>
                    <a:pt x="474822" y="168982"/>
                    <a:pt x="483140" y="209683"/>
                  </a:cubicBezTo>
                  <a:lnTo>
                    <a:pt x="558650" y="265404"/>
                  </a:lnTo>
                  <a:lnTo>
                    <a:pt x="479915" y="316468"/>
                  </a:lnTo>
                  <a:cubicBezTo>
                    <a:pt x="469156" y="356593"/>
                    <a:pt x="447470" y="394319"/>
                    <a:pt x="415000" y="424885"/>
                  </a:cubicBezTo>
                  <a:cubicBezTo>
                    <a:pt x="321879" y="512548"/>
                    <a:pt x="175324" y="508122"/>
                    <a:pt x="87662" y="415000"/>
                  </a:cubicBezTo>
                  <a:cubicBezTo>
                    <a:pt x="0" y="321879"/>
                    <a:pt x="4425" y="175324"/>
                    <a:pt x="97547" y="87662"/>
                  </a:cubicBezTo>
                  <a:cubicBezTo>
                    <a:pt x="190668" y="0"/>
                    <a:pt x="337223" y="4425"/>
                    <a:pt x="424885" y="97547"/>
                  </a:cubicBezTo>
                  <a:close/>
                </a:path>
              </a:pathLst>
            </a:custGeom>
            <a:noFill/>
            <a:ln w="964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</p:grpSp>
      <p:sp>
        <p:nvSpPr>
          <p:cNvPr id="23" name="Rounded Rectangle 16">
            <a:extLst>
              <a:ext uri="{FF2B5EF4-FFF2-40B4-BE49-F238E27FC236}">
                <a16:creationId xmlns:a16="http://schemas.microsoft.com/office/drawing/2014/main" id="{557711CC-1951-0FCA-A39B-7CC0FD46B495}"/>
              </a:ext>
            </a:extLst>
          </p:cNvPr>
          <p:cNvSpPr/>
          <p:nvPr/>
        </p:nvSpPr>
        <p:spPr>
          <a:xfrm>
            <a:off x="5133738" y="2834348"/>
            <a:ext cx="2018406" cy="2183277"/>
          </a:xfrm>
          <a:custGeom>
            <a:avLst/>
            <a:gdLst/>
            <a:ahLst/>
            <a:cxnLst/>
            <a:rect l="0" t="0" r="0" b="0"/>
            <a:pathLst>
              <a:path w="2018406" h="2183277">
                <a:moveTo>
                  <a:pt x="158533" y="1626297"/>
                </a:moveTo>
                <a:cubicBezTo>
                  <a:pt x="95008" y="1514292"/>
                  <a:pt x="51734" y="1391340"/>
                  <a:pt x="31313" y="1263081"/>
                </a:cubicBezTo>
                <a:cubicBezTo>
                  <a:pt x="0" y="1066401"/>
                  <a:pt x="23646" y="864892"/>
                  <a:pt x="99642" y="680804"/>
                </a:cubicBezTo>
                <a:cubicBezTo>
                  <a:pt x="175637" y="496716"/>
                  <a:pt x="301027" y="337209"/>
                  <a:pt x="461965" y="219895"/>
                </a:cubicBezTo>
                <a:cubicBezTo>
                  <a:pt x="622904" y="102581"/>
                  <a:pt x="813131" y="32023"/>
                  <a:pt x="1011644" y="16011"/>
                </a:cubicBezTo>
                <a:cubicBezTo>
                  <a:pt x="1210157" y="0"/>
                  <a:pt x="1409233" y="39157"/>
                  <a:pt x="1586894" y="129160"/>
                </a:cubicBezTo>
                <a:cubicBezTo>
                  <a:pt x="1764555" y="219163"/>
                  <a:pt x="1913888" y="356511"/>
                  <a:pt x="2018406" y="526038"/>
                </a:cubicBezTo>
                <a:moveTo>
                  <a:pt x="758050" y="2118784"/>
                </a:moveTo>
                <a:cubicBezTo>
                  <a:pt x="571312" y="2056793"/>
                  <a:pt x="404997" y="1944977"/>
                  <a:pt x="277091" y="1795349"/>
                </a:cubicBezTo>
                <a:cubicBezTo>
                  <a:pt x="248927" y="1762402"/>
                  <a:pt x="222864" y="1727901"/>
                  <a:pt x="198999" y="1692054"/>
                </a:cubicBezTo>
                <a:moveTo>
                  <a:pt x="1350454" y="2144046"/>
                </a:moveTo>
                <a:cubicBezTo>
                  <a:pt x="1201370" y="2179786"/>
                  <a:pt x="1046914" y="2183277"/>
                  <a:pt x="897298" y="2154922"/>
                </a:cubicBezTo>
              </a:path>
            </a:pathLst>
          </a:custGeom>
          <a:noFill/>
          <a:ln w="9648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32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1D9228A-51C4-BDED-35D3-B07B997AFB2A}"/>
              </a:ext>
            </a:extLst>
          </p:cNvPr>
          <p:cNvGrpSpPr/>
          <p:nvPr/>
        </p:nvGrpSpPr>
        <p:grpSpPr>
          <a:xfrm>
            <a:off x="4735901" y="4442626"/>
            <a:ext cx="619804" cy="508598"/>
            <a:chOff x="1822789" y="3988642"/>
            <a:chExt cx="619804" cy="508598"/>
          </a:xfrm>
        </p:grpSpPr>
        <p:sp>
          <p:nvSpPr>
            <p:cNvPr id="25" name="Rounded Rectangle 17">
              <a:extLst>
                <a:ext uri="{FF2B5EF4-FFF2-40B4-BE49-F238E27FC236}">
                  <a16:creationId xmlns:a16="http://schemas.microsoft.com/office/drawing/2014/main" id="{02AD1C24-4BEE-590C-284C-64D7B803D932}"/>
                </a:ext>
              </a:extLst>
            </p:cNvPr>
            <p:cNvSpPr/>
            <p:nvPr/>
          </p:nvSpPr>
          <p:spPr>
            <a:xfrm>
              <a:off x="1822789" y="3988642"/>
              <a:ext cx="619804" cy="508598"/>
            </a:xfrm>
            <a:custGeom>
              <a:avLst/>
              <a:gdLst/>
              <a:ahLst/>
              <a:cxnLst/>
              <a:rect l="0" t="0" r="0" b="0"/>
              <a:pathLst>
                <a:path w="619804" h="508598">
                  <a:moveTo>
                    <a:pt x="306067" y="28591"/>
                  </a:moveTo>
                  <a:cubicBezTo>
                    <a:pt x="349531" y="38560"/>
                    <a:pt x="387309" y="60157"/>
                    <a:pt x="416869" y="89345"/>
                  </a:cubicBezTo>
                  <a:lnTo>
                    <a:pt x="510615" y="93623"/>
                  </a:lnTo>
                  <a:lnTo>
                    <a:pt x="473612" y="179864"/>
                  </a:lnTo>
                  <a:cubicBezTo>
                    <a:pt x="487001" y="219189"/>
                    <a:pt x="489975" y="262602"/>
                    <a:pt x="480006" y="306067"/>
                  </a:cubicBezTo>
                  <a:cubicBezTo>
                    <a:pt x="451416" y="430722"/>
                    <a:pt x="327186" y="508598"/>
                    <a:pt x="202530" y="480007"/>
                  </a:cubicBezTo>
                  <a:cubicBezTo>
                    <a:pt x="77875" y="451416"/>
                    <a:pt x="0" y="327186"/>
                    <a:pt x="28590" y="202531"/>
                  </a:cubicBezTo>
                  <a:cubicBezTo>
                    <a:pt x="57181" y="77875"/>
                    <a:pt x="181411" y="0"/>
                    <a:pt x="306067" y="28591"/>
                  </a:cubicBezTo>
                  <a:close/>
                  <a:moveTo>
                    <a:pt x="606103" y="75756"/>
                  </a:moveTo>
                  <a:cubicBezTo>
                    <a:pt x="592401" y="92084"/>
                    <a:pt x="568058" y="94214"/>
                    <a:pt x="551729" y="80513"/>
                  </a:cubicBezTo>
                  <a:cubicBezTo>
                    <a:pt x="535401" y="66812"/>
                    <a:pt x="533271" y="42468"/>
                    <a:pt x="546972" y="26139"/>
                  </a:cubicBezTo>
                  <a:cubicBezTo>
                    <a:pt x="560673" y="9811"/>
                    <a:pt x="585017" y="7681"/>
                    <a:pt x="601346" y="21382"/>
                  </a:cubicBezTo>
                  <a:cubicBezTo>
                    <a:pt x="617674" y="35083"/>
                    <a:pt x="619804" y="59427"/>
                    <a:pt x="606103" y="757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A6A3"/>
                </a:gs>
                <a:gs pos="100000">
                  <a:srgbClr val="FD6A6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  <p:sp>
          <p:nvSpPr>
            <p:cNvPr id="26" name="Rounded Rectangle 18">
              <a:extLst>
                <a:ext uri="{FF2B5EF4-FFF2-40B4-BE49-F238E27FC236}">
                  <a16:creationId xmlns:a16="http://schemas.microsoft.com/office/drawing/2014/main" id="{FC0F1F4B-89F5-FC37-0FB4-5521BBE90EA1}"/>
                </a:ext>
              </a:extLst>
            </p:cNvPr>
            <p:cNvSpPr/>
            <p:nvPr/>
          </p:nvSpPr>
          <p:spPr>
            <a:xfrm>
              <a:off x="1822789" y="3988642"/>
              <a:ext cx="619804" cy="508598"/>
            </a:xfrm>
            <a:custGeom>
              <a:avLst/>
              <a:gdLst/>
              <a:ahLst/>
              <a:cxnLst/>
              <a:rect l="0" t="0" r="0" b="0"/>
              <a:pathLst>
                <a:path w="619804" h="508598">
                  <a:moveTo>
                    <a:pt x="306067" y="28591"/>
                  </a:moveTo>
                  <a:cubicBezTo>
                    <a:pt x="349531" y="38560"/>
                    <a:pt x="387309" y="60157"/>
                    <a:pt x="416869" y="89345"/>
                  </a:cubicBezTo>
                  <a:lnTo>
                    <a:pt x="510615" y="93623"/>
                  </a:lnTo>
                  <a:lnTo>
                    <a:pt x="473612" y="179864"/>
                  </a:lnTo>
                  <a:cubicBezTo>
                    <a:pt x="487001" y="219189"/>
                    <a:pt x="489975" y="262602"/>
                    <a:pt x="480006" y="306067"/>
                  </a:cubicBezTo>
                  <a:cubicBezTo>
                    <a:pt x="451416" y="430722"/>
                    <a:pt x="327186" y="508598"/>
                    <a:pt x="202530" y="480007"/>
                  </a:cubicBezTo>
                  <a:cubicBezTo>
                    <a:pt x="77875" y="451416"/>
                    <a:pt x="0" y="327186"/>
                    <a:pt x="28590" y="202531"/>
                  </a:cubicBezTo>
                  <a:cubicBezTo>
                    <a:pt x="57181" y="77875"/>
                    <a:pt x="181411" y="0"/>
                    <a:pt x="306067" y="28591"/>
                  </a:cubicBezTo>
                  <a:close/>
                  <a:moveTo>
                    <a:pt x="606103" y="75756"/>
                  </a:moveTo>
                  <a:cubicBezTo>
                    <a:pt x="592401" y="92084"/>
                    <a:pt x="568058" y="94214"/>
                    <a:pt x="551729" y="80513"/>
                  </a:cubicBezTo>
                  <a:cubicBezTo>
                    <a:pt x="535401" y="66812"/>
                    <a:pt x="533271" y="42468"/>
                    <a:pt x="546972" y="26139"/>
                  </a:cubicBezTo>
                  <a:cubicBezTo>
                    <a:pt x="560673" y="9811"/>
                    <a:pt x="585017" y="7681"/>
                    <a:pt x="601346" y="21382"/>
                  </a:cubicBezTo>
                  <a:cubicBezTo>
                    <a:pt x="617674" y="35083"/>
                    <a:pt x="619804" y="59427"/>
                    <a:pt x="606103" y="75756"/>
                  </a:cubicBezTo>
                  <a:close/>
                </a:path>
              </a:pathLst>
            </a:custGeom>
            <a:noFill/>
            <a:ln w="964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</p:grpSp>
      <p:sp>
        <p:nvSpPr>
          <p:cNvPr id="27" name="Rounded Rectangle 20">
            <a:extLst>
              <a:ext uri="{FF2B5EF4-FFF2-40B4-BE49-F238E27FC236}">
                <a16:creationId xmlns:a16="http://schemas.microsoft.com/office/drawing/2014/main" id="{D3C27F08-7FB0-4665-6260-6135B568D421}"/>
              </a:ext>
            </a:extLst>
          </p:cNvPr>
          <p:cNvSpPr/>
          <p:nvPr/>
        </p:nvSpPr>
        <p:spPr>
          <a:xfrm>
            <a:off x="5262056" y="2975511"/>
            <a:ext cx="1921881" cy="1917256"/>
          </a:xfrm>
          <a:custGeom>
            <a:avLst/>
            <a:gdLst/>
            <a:ahLst/>
            <a:cxnLst/>
            <a:rect l="0" t="0" r="0" b="0"/>
            <a:pathLst>
              <a:path w="1921881" h="1917256">
                <a:moveTo>
                  <a:pt x="764500" y="1881519"/>
                </a:moveTo>
                <a:cubicBezTo>
                  <a:pt x="583291" y="1841417"/>
                  <a:pt x="417717" y="1749210"/>
                  <a:pt x="288184" y="1616200"/>
                </a:cubicBezTo>
                <a:cubicBezTo>
                  <a:pt x="157567" y="1482077"/>
                  <a:pt x="69396" y="1312420"/>
                  <a:pt x="34698" y="1128449"/>
                </a:cubicBezTo>
                <a:cubicBezTo>
                  <a:pt x="0" y="944477"/>
                  <a:pt x="20315" y="754358"/>
                  <a:pt x="93102" y="581872"/>
                </a:cubicBezTo>
                <a:cubicBezTo>
                  <a:pt x="165890" y="409386"/>
                  <a:pt x="287920" y="262189"/>
                  <a:pt x="443927" y="158694"/>
                </a:cubicBezTo>
                <a:cubicBezTo>
                  <a:pt x="599935" y="55199"/>
                  <a:pt x="782994" y="0"/>
                  <a:pt x="970209" y="0"/>
                </a:cubicBezTo>
                <a:moveTo>
                  <a:pt x="1324291" y="1835713"/>
                </a:moveTo>
                <a:cubicBezTo>
                  <a:pt x="1321859" y="1836687"/>
                  <a:pt x="1319423" y="1837651"/>
                  <a:pt x="1316983" y="1838606"/>
                </a:cubicBezTo>
                <a:cubicBezTo>
                  <a:pt x="1165107" y="1898009"/>
                  <a:pt x="1000911" y="1917256"/>
                  <a:pt x="840151" y="1895085"/>
                </a:cubicBezTo>
                <a:moveTo>
                  <a:pt x="1763365" y="1478520"/>
                </a:moveTo>
                <a:cubicBezTo>
                  <a:pt x="1758772" y="1485439"/>
                  <a:pt x="1754085" y="1492304"/>
                  <a:pt x="1749303" y="1499112"/>
                </a:cubicBezTo>
                <a:cubicBezTo>
                  <a:pt x="1660811" y="1625126"/>
                  <a:pt x="1543376" y="1727381"/>
                  <a:pt x="1407461" y="1797656"/>
                </a:cubicBezTo>
                <a:moveTo>
                  <a:pt x="1921881" y="977217"/>
                </a:moveTo>
                <a:cubicBezTo>
                  <a:pt x="1920456" y="1030968"/>
                  <a:pt x="1914490" y="1084256"/>
                  <a:pt x="1904158" y="1136543"/>
                </a:cubicBezTo>
              </a:path>
            </a:pathLst>
          </a:custGeom>
          <a:noFill/>
          <a:ln w="9648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32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E38E09-3986-6F7E-6845-9FF1F52ECC88}"/>
              </a:ext>
            </a:extLst>
          </p:cNvPr>
          <p:cNvGrpSpPr/>
          <p:nvPr/>
        </p:nvGrpSpPr>
        <p:grpSpPr>
          <a:xfrm>
            <a:off x="5613817" y="4816958"/>
            <a:ext cx="509333" cy="621297"/>
            <a:chOff x="2700705" y="4362974"/>
            <a:chExt cx="509333" cy="621297"/>
          </a:xfrm>
        </p:grpSpPr>
        <p:sp>
          <p:nvSpPr>
            <p:cNvPr id="29" name="Rounded Rectangle 21">
              <a:extLst>
                <a:ext uri="{FF2B5EF4-FFF2-40B4-BE49-F238E27FC236}">
                  <a16:creationId xmlns:a16="http://schemas.microsoft.com/office/drawing/2014/main" id="{069AF854-1550-8672-A987-8263730E6BE7}"/>
                </a:ext>
              </a:extLst>
            </p:cNvPr>
            <p:cNvSpPr/>
            <p:nvPr/>
          </p:nvSpPr>
          <p:spPr>
            <a:xfrm>
              <a:off x="2700705" y="4362974"/>
              <a:ext cx="509333" cy="621297"/>
            </a:xfrm>
            <a:custGeom>
              <a:avLst/>
              <a:gdLst/>
              <a:ahLst/>
              <a:cxnLst/>
              <a:rect l="0" t="0" r="0" b="0"/>
              <a:pathLst>
                <a:path w="509333" h="621297">
                  <a:moveTo>
                    <a:pt x="480772" y="68074"/>
                  </a:moveTo>
                  <a:cubicBezTo>
                    <a:pt x="467071" y="84402"/>
                    <a:pt x="442728" y="86532"/>
                    <a:pt x="426399" y="72831"/>
                  </a:cubicBezTo>
                  <a:cubicBezTo>
                    <a:pt x="410071" y="59130"/>
                    <a:pt x="407941" y="34786"/>
                    <a:pt x="421642" y="18457"/>
                  </a:cubicBezTo>
                  <a:cubicBezTo>
                    <a:pt x="435343" y="2129"/>
                    <a:pt x="459687" y="0"/>
                    <a:pt x="476016" y="13701"/>
                  </a:cubicBezTo>
                  <a:cubicBezTo>
                    <a:pt x="492344" y="27402"/>
                    <a:pt x="494474" y="51745"/>
                    <a:pt x="480772" y="68074"/>
                  </a:cubicBezTo>
                  <a:close/>
                  <a:moveTo>
                    <a:pt x="201750" y="141188"/>
                  </a:moveTo>
                  <a:cubicBezTo>
                    <a:pt x="245163" y="130998"/>
                    <a:pt x="288592" y="133752"/>
                    <a:pt x="327985" y="146941"/>
                  </a:cubicBezTo>
                  <a:lnTo>
                    <a:pt x="414036" y="109499"/>
                  </a:lnTo>
                  <a:lnTo>
                    <a:pt x="418791" y="203222"/>
                  </a:lnTo>
                  <a:cubicBezTo>
                    <a:pt x="448129" y="232634"/>
                    <a:pt x="469918" y="270300"/>
                    <a:pt x="480108" y="313714"/>
                  </a:cubicBezTo>
                  <a:cubicBezTo>
                    <a:pt x="509333" y="438222"/>
                    <a:pt x="432090" y="562847"/>
                    <a:pt x="307582" y="592072"/>
                  </a:cubicBezTo>
                  <a:cubicBezTo>
                    <a:pt x="183074" y="621297"/>
                    <a:pt x="58449" y="544054"/>
                    <a:pt x="29224" y="419546"/>
                  </a:cubicBezTo>
                  <a:cubicBezTo>
                    <a:pt x="0" y="295038"/>
                    <a:pt x="77242" y="170413"/>
                    <a:pt x="201750" y="14118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C188"/>
                </a:gs>
                <a:gs pos="100000">
                  <a:srgbClr val="FA963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  <p:sp>
          <p:nvSpPr>
            <p:cNvPr id="30" name="Rounded Rectangle 22">
              <a:extLst>
                <a:ext uri="{FF2B5EF4-FFF2-40B4-BE49-F238E27FC236}">
                  <a16:creationId xmlns:a16="http://schemas.microsoft.com/office/drawing/2014/main" id="{6624686C-E57D-554C-2257-35E2A6CA4A23}"/>
                </a:ext>
              </a:extLst>
            </p:cNvPr>
            <p:cNvSpPr/>
            <p:nvPr/>
          </p:nvSpPr>
          <p:spPr>
            <a:xfrm>
              <a:off x="2700705" y="4362974"/>
              <a:ext cx="509333" cy="621297"/>
            </a:xfrm>
            <a:custGeom>
              <a:avLst/>
              <a:gdLst/>
              <a:ahLst/>
              <a:cxnLst/>
              <a:rect l="0" t="0" r="0" b="0"/>
              <a:pathLst>
                <a:path w="509333" h="621297">
                  <a:moveTo>
                    <a:pt x="480772" y="68074"/>
                  </a:moveTo>
                  <a:cubicBezTo>
                    <a:pt x="467071" y="84402"/>
                    <a:pt x="442728" y="86532"/>
                    <a:pt x="426399" y="72831"/>
                  </a:cubicBezTo>
                  <a:cubicBezTo>
                    <a:pt x="410071" y="59130"/>
                    <a:pt x="407941" y="34786"/>
                    <a:pt x="421642" y="18457"/>
                  </a:cubicBezTo>
                  <a:cubicBezTo>
                    <a:pt x="435343" y="2129"/>
                    <a:pt x="459687" y="0"/>
                    <a:pt x="476016" y="13701"/>
                  </a:cubicBezTo>
                  <a:cubicBezTo>
                    <a:pt x="492344" y="27402"/>
                    <a:pt x="494474" y="51745"/>
                    <a:pt x="480772" y="68074"/>
                  </a:cubicBezTo>
                  <a:close/>
                  <a:moveTo>
                    <a:pt x="201750" y="141188"/>
                  </a:moveTo>
                  <a:cubicBezTo>
                    <a:pt x="245163" y="130998"/>
                    <a:pt x="288592" y="133752"/>
                    <a:pt x="327985" y="146941"/>
                  </a:cubicBezTo>
                  <a:lnTo>
                    <a:pt x="414036" y="109499"/>
                  </a:lnTo>
                  <a:lnTo>
                    <a:pt x="418791" y="203222"/>
                  </a:lnTo>
                  <a:cubicBezTo>
                    <a:pt x="448129" y="232634"/>
                    <a:pt x="469918" y="270300"/>
                    <a:pt x="480108" y="313714"/>
                  </a:cubicBezTo>
                  <a:cubicBezTo>
                    <a:pt x="509333" y="438222"/>
                    <a:pt x="432090" y="562847"/>
                    <a:pt x="307582" y="592072"/>
                  </a:cubicBezTo>
                  <a:cubicBezTo>
                    <a:pt x="183074" y="621297"/>
                    <a:pt x="58449" y="544054"/>
                    <a:pt x="29224" y="419546"/>
                  </a:cubicBezTo>
                  <a:cubicBezTo>
                    <a:pt x="0" y="295038"/>
                    <a:pt x="77242" y="170413"/>
                    <a:pt x="201750" y="141188"/>
                  </a:cubicBezTo>
                  <a:close/>
                </a:path>
              </a:pathLst>
            </a:custGeom>
            <a:noFill/>
            <a:ln w="964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</p:grpSp>
      <p:sp>
        <p:nvSpPr>
          <p:cNvPr id="31" name="Rounded Rectangle 24">
            <a:extLst>
              <a:ext uri="{FF2B5EF4-FFF2-40B4-BE49-F238E27FC236}">
                <a16:creationId xmlns:a16="http://schemas.microsoft.com/office/drawing/2014/main" id="{129C936B-05FF-206A-BCEB-FB556D906965}"/>
              </a:ext>
            </a:extLst>
          </p:cNvPr>
          <p:cNvSpPr/>
          <p:nvPr/>
        </p:nvSpPr>
        <p:spPr>
          <a:xfrm>
            <a:off x="5446082" y="3101563"/>
            <a:ext cx="1611951" cy="1664814"/>
          </a:xfrm>
          <a:custGeom>
            <a:avLst/>
            <a:gdLst/>
            <a:ahLst/>
            <a:cxnLst/>
            <a:rect l="0" t="0" r="0" b="0"/>
            <a:pathLst>
              <a:path w="1611951" h="1664814">
                <a:moveTo>
                  <a:pt x="0" y="581343"/>
                </a:moveTo>
                <a:cubicBezTo>
                  <a:pt x="48929" y="424083"/>
                  <a:pt x="143896" y="285110"/>
                  <a:pt x="272629" y="182384"/>
                </a:cubicBezTo>
                <a:cubicBezTo>
                  <a:pt x="401362" y="79659"/>
                  <a:pt x="557945" y="17900"/>
                  <a:pt x="722142" y="5091"/>
                </a:cubicBezTo>
                <a:cubicBezTo>
                  <a:pt x="787407" y="0"/>
                  <a:pt x="852683" y="2734"/>
                  <a:pt x="916636" y="12997"/>
                </a:cubicBezTo>
                <a:moveTo>
                  <a:pt x="1334448" y="211689"/>
                </a:moveTo>
                <a:cubicBezTo>
                  <a:pt x="1393024" y="263974"/>
                  <a:pt x="1443946" y="324479"/>
                  <a:pt x="1485546" y="391436"/>
                </a:cubicBezTo>
                <a:moveTo>
                  <a:pt x="1605211" y="741665"/>
                </a:moveTo>
                <a:cubicBezTo>
                  <a:pt x="1611951" y="807151"/>
                  <a:pt x="1610848" y="873553"/>
                  <a:pt x="1601676" y="939456"/>
                </a:cubicBezTo>
                <a:cubicBezTo>
                  <a:pt x="1593517" y="998075"/>
                  <a:pt x="1579108" y="1055331"/>
                  <a:pt x="1558876" y="1110308"/>
                </a:cubicBezTo>
                <a:moveTo>
                  <a:pt x="1531234" y="1176396"/>
                </a:moveTo>
                <a:cubicBezTo>
                  <a:pt x="1496983" y="1249214"/>
                  <a:pt x="1452054" y="1317021"/>
                  <a:pt x="1397555" y="1377439"/>
                </a:cubicBezTo>
                <a:cubicBezTo>
                  <a:pt x="1319490" y="1463981"/>
                  <a:pt x="1224328" y="1532548"/>
                  <a:pt x="1118685" y="1579183"/>
                </a:cubicBezTo>
                <a:moveTo>
                  <a:pt x="1046752" y="1606989"/>
                </a:moveTo>
                <a:cubicBezTo>
                  <a:pt x="1025766" y="1613991"/>
                  <a:pt x="1004453" y="1620161"/>
                  <a:pt x="982857" y="1625473"/>
                </a:cubicBezTo>
                <a:cubicBezTo>
                  <a:pt x="822929" y="1664814"/>
                  <a:pt x="654877" y="1655289"/>
                  <a:pt x="500418" y="1598128"/>
                </a:cubicBezTo>
              </a:path>
            </a:pathLst>
          </a:custGeom>
          <a:noFill/>
          <a:ln w="9648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320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176A07-C6F2-A416-C632-B8248B5EC02D}"/>
              </a:ext>
            </a:extLst>
          </p:cNvPr>
          <p:cNvGrpSpPr/>
          <p:nvPr/>
        </p:nvGrpSpPr>
        <p:grpSpPr>
          <a:xfrm>
            <a:off x="6484905" y="4649714"/>
            <a:ext cx="532301" cy="571524"/>
            <a:chOff x="3571793" y="4195730"/>
            <a:chExt cx="532301" cy="571524"/>
          </a:xfrm>
        </p:grpSpPr>
        <p:sp>
          <p:nvSpPr>
            <p:cNvPr id="33" name="Rounded Rectangle 25">
              <a:extLst>
                <a:ext uri="{FF2B5EF4-FFF2-40B4-BE49-F238E27FC236}">
                  <a16:creationId xmlns:a16="http://schemas.microsoft.com/office/drawing/2014/main" id="{816D1D4C-7255-15A5-4529-D4E4D2AAE77F}"/>
                </a:ext>
              </a:extLst>
            </p:cNvPr>
            <p:cNvSpPr/>
            <p:nvPr/>
          </p:nvSpPr>
          <p:spPr>
            <a:xfrm>
              <a:off x="3571793" y="4195730"/>
              <a:ext cx="532301" cy="571524"/>
            </a:xfrm>
            <a:custGeom>
              <a:avLst/>
              <a:gdLst/>
              <a:ahLst/>
              <a:cxnLst/>
              <a:rect l="0" t="0" r="0" b="0"/>
              <a:pathLst>
                <a:path w="532301" h="571524">
                  <a:moveTo>
                    <a:pt x="72831" y="68074"/>
                  </a:moveTo>
                  <a:cubicBezTo>
                    <a:pt x="59130" y="84402"/>
                    <a:pt x="34786" y="86532"/>
                    <a:pt x="18457" y="72831"/>
                  </a:cubicBezTo>
                  <a:cubicBezTo>
                    <a:pt x="2129" y="59130"/>
                    <a:pt x="0" y="34786"/>
                    <a:pt x="13701" y="18457"/>
                  </a:cubicBezTo>
                  <a:cubicBezTo>
                    <a:pt x="27402" y="2129"/>
                    <a:pt x="51745" y="0"/>
                    <a:pt x="68074" y="13701"/>
                  </a:cubicBezTo>
                  <a:cubicBezTo>
                    <a:pt x="84402" y="27402"/>
                    <a:pt x="86532" y="51745"/>
                    <a:pt x="72831" y="68074"/>
                  </a:cubicBezTo>
                  <a:close/>
                  <a:moveTo>
                    <a:pt x="60238" y="311269"/>
                  </a:moveTo>
                  <a:cubicBezTo>
                    <a:pt x="63894" y="266825"/>
                    <a:pt x="79870" y="226350"/>
                    <a:pt x="104535" y="192921"/>
                  </a:cubicBezTo>
                  <a:lnTo>
                    <a:pt x="95372" y="99526"/>
                  </a:lnTo>
                  <a:lnTo>
                    <a:pt x="186016" y="123826"/>
                  </a:lnTo>
                  <a:cubicBezTo>
                    <a:pt x="223024" y="104954"/>
                    <a:pt x="265566" y="95806"/>
                    <a:pt x="310010" y="99462"/>
                  </a:cubicBezTo>
                  <a:cubicBezTo>
                    <a:pt x="437472" y="109945"/>
                    <a:pt x="532301" y="221771"/>
                    <a:pt x="521817" y="349233"/>
                  </a:cubicBezTo>
                  <a:cubicBezTo>
                    <a:pt x="511334" y="476694"/>
                    <a:pt x="399508" y="571524"/>
                    <a:pt x="272046" y="561041"/>
                  </a:cubicBezTo>
                  <a:cubicBezTo>
                    <a:pt x="144585" y="550557"/>
                    <a:pt x="49755" y="438730"/>
                    <a:pt x="60238" y="31126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282"/>
                </a:gs>
                <a:gs pos="100000">
                  <a:srgbClr val="FFE714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  <p:sp>
          <p:nvSpPr>
            <p:cNvPr id="34" name="Rounded Rectangle 26">
              <a:extLst>
                <a:ext uri="{FF2B5EF4-FFF2-40B4-BE49-F238E27FC236}">
                  <a16:creationId xmlns:a16="http://schemas.microsoft.com/office/drawing/2014/main" id="{E47FD411-26B8-4E63-8E22-0227A3216675}"/>
                </a:ext>
              </a:extLst>
            </p:cNvPr>
            <p:cNvSpPr/>
            <p:nvPr/>
          </p:nvSpPr>
          <p:spPr>
            <a:xfrm>
              <a:off x="3571793" y="4195730"/>
              <a:ext cx="532301" cy="571524"/>
            </a:xfrm>
            <a:custGeom>
              <a:avLst/>
              <a:gdLst/>
              <a:ahLst/>
              <a:cxnLst/>
              <a:rect l="0" t="0" r="0" b="0"/>
              <a:pathLst>
                <a:path w="532301" h="571524">
                  <a:moveTo>
                    <a:pt x="72831" y="68074"/>
                  </a:moveTo>
                  <a:cubicBezTo>
                    <a:pt x="59130" y="84402"/>
                    <a:pt x="34786" y="86532"/>
                    <a:pt x="18457" y="72831"/>
                  </a:cubicBezTo>
                  <a:cubicBezTo>
                    <a:pt x="2129" y="59130"/>
                    <a:pt x="0" y="34786"/>
                    <a:pt x="13701" y="18457"/>
                  </a:cubicBezTo>
                  <a:cubicBezTo>
                    <a:pt x="27402" y="2129"/>
                    <a:pt x="51745" y="0"/>
                    <a:pt x="68074" y="13701"/>
                  </a:cubicBezTo>
                  <a:cubicBezTo>
                    <a:pt x="84402" y="27402"/>
                    <a:pt x="86532" y="51745"/>
                    <a:pt x="72831" y="68074"/>
                  </a:cubicBezTo>
                  <a:close/>
                  <a:moveTo>
                    <a:pt x="60238" y="311269"/>
                  </a:moveTo>
                  <a:cubicBezTo>
                    <a:pt x="63894" y="266825"/>
                    <a:pt x="79870" y="226350"/>
                    <a:pt x="104535" y="192921"/>
                  </a:cubicBezTo>
                  <a:lnTo>
                    <a:pt x="95372" y="99526"/>
                  </a:lnTo>
                  <a:lnTo>
                    <a:pt x="186016" y="123826"/>
                  </a:lnTo>
                  <a:cubicBezTo>
                    <a:pt x="223024" y="104954"/>
                    <a:pt x="265566" y="95806"/>
                    <a:pt x="310010" y="99462"/>
                  </a:cubicBezTo>
                  <a:cubicBezTo>
                    <a:pt x="437472" y="109945"/>
                    <a:pt x="532301" y="221771"/>
                    <a:pt x="521817" y="349233"/>
                  </a:cubicBezTo>
                  <a:cubicBezTo>
                    <a:pt x="511334" y="476694"/>
                    <a:pt x="399508" y="571524"/>
                    <a:pt x="272046" y="561041"/>
                  </a:cubicBezTo>
                  <a:cubicBezTo>
                    <a:pt x="144585" y="550557"/>
                    <a:pt x="49755" y="438730"/>
                    <a:pt x="60238" y="311269"/>
                  </a:cubicBezTo>
                  <a:close/>
                </a:path>
              </a:pathLst>
            </a:custGeom>
            <a:noFill/>
            <a:ln w="964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</p:grpSp>
      <p:sp>
        <p:nvSpPr>
          <p:cNvPr id="35" name="Rounded Rectangle 28">
            <a:extLst>
              <a:ext uri="{FF2B5EF4-FFF2-40B4-BE49-F238E27FC236}">
                <a16:creationId xmlns:a16="http://schemas.microsoft.com/office/drawing/2014/main" id="{BC93840E-45D2-A69B-2BE6-11CCBA723E6C}"/>
              </a:ext>
            </a:extLst>
          </p:cNvPr>
          <p:cNvSpPr/>
          <p:nvPr/>
        </p:nvSpPr>
        <p:spPr>
          <a:xfrm>
            <a:off x="5539141" y="3227382"/>
            <a:ext cx="1389451" cy="1406728"/>
          </a:xfrm>
          <a:custGeom>
            <a:avLst/>
            <a:gdLst/>
            <a:ahLst/>
            <a:cxnLst/>
            <a:rect l="0" t="0" r="0" b="0"/>
            <a:pathLst>
              <a:path w="1389451" h="1406728">
                <a:moveTo>
                  <a:pt x="537621" y="23055"/>
                </a:moveTo>
                <a:cubicBezTo>
                  <a:pt x="627140" y="2495"/>
                  <a:pt x="719342" y="0"/>
                  <a:pt x="808950" y="15151"/>
                </a:cubicBezTo>
                <a:moveTo>
                  <a:pt x="1151420" y="178040"/>
                </a:moveTo>
                <a:cubicBezTo>
                  <a:pt x="1198474" y="219343"/>
                  <a:pt x="1239995" y="267052"/>
                  <a:pt x="1274643" y="320064"/>
                </a:cubicBezTo>
                <a:cubicBezTo>
                  <a:pt x="1303271" y="363867"/>
                  <a:pt x="1326699" y="410514"/>
                  <a:pt x="1344662" y="459063"/>
                </a:cubicBezTo>
                <a:moveTo>
                  <a:pt x="1366798" y="530484"/>
                </a:moveTo>
                <a:cubicBezTo>
                  <a:pt x="1382378" y="592353"/>
                  <a:pt x="1389451" y="656424"/>
                  <a:pt x="1387519" y="720932"/>
                </a:cubicBezTo>
                <a:cubicBezTo>
                  <a:pt x="1385181" y="799003"/>
                  <a:pt x="1369714" y="875647"/>
                  <a:pt x="1342187" y="947791"/>
                </a:cubicBezTo>
                <a:moveTo>
                  <a:pt x="1310698" y="1018285"/>
                </a:moveTo>
                <a:cubicBezTo>
                  <a:pt x="1293474" y="1051721"/>
                  <a:pt x="1273485" y="1083852"/>
                  <a:pt x="1250854" y="1114325"/>
                </a:cubicBezTo>
                <a:cubicBezTo>
                  <a:pt x="1166142" y="1228394"/>
                  <a:pt x="1048489" y="1313747"/>
                  <a:pt x="913761" y="1358872"/>
                </a:cubicBezTo>
                <a:cubicBezTo>
                  <a:pt x="779032" y="1403998"/>
                  <a:pt x="633706" y="1406728"/>
                  <a:pt x="497378" y="1366693"/>
                </a:cubicBezTo>
                <a:cubicBezTo>
                  <a:pt x="361051" y="1326658"/>
                  <a:pt x="240276" y="1245784"/>
                  <a:pt x="151340" y="1134976"/>
                </a:cubicBezTo>
                <a:cubicBezTo>
                  <a:pt x="62404" y="1024167"/>
                  <a:pt x="9583" y="888753"/>
                  <a:pt x="0" y="746992"/>
                </a:cubicBezTo>
              </a:path>
            </a:pathLst>
          </a:custGeom>
          <a:noFill/>
          <a:ln w="9648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32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ABC63D-E342-9F9F-96FB-10CA7155D5C5}"/>
              </a:ext>
            </a:extLst>
          </p:cNvPr>
          <p:cNvGrpSpPr/>
          <p:nvPr/>
        </p:nvGrpSpPr>
        <p:grpSpPr>
          <a:xfrm>
            <a:off x="6822597" y="4072643"/>
            <a:ext cx="665654" cy="526990"/>
            <a:chOff x="3909485" y="3618659"/>
            <a:chExt cx="665654" cy="526990"/>
          </a:xfrm>
        </p:grpSpPr>
        <p:sp>
          <p:nvSpPr>
            <p:cNvPr id="37" name="Rounded Rectangle 29">
              <a:extLst>
                <a:ext uri="{FF2B5EF4-FFF2-40B4-BE49-F238E27FC236}">
                  <a16:creationId xmlns:a16="http://schemas.microsoft.com/office/drawing/2014/main" id="{C920CA5C-8E67-EC3D-B379-90BD5F3E5257}"/>
                </a:ext>
              </a:extLst>
            </p:cNvPr>
            <p:cNvSpPr/>
            <p:nvPr/>
          </p:nvSpPr>
          <p:spPr>
            <a:xfrm>
              <a:off x="3909485" y="3618659"/>
              <a:ext cx="665654" cy="526990"/>
            </a:xfrm>
            <a:custGeom>
              <a:avLst/>
              <a:gdLst/>
              <a:ahLst/>
              <a:cxnLst/>
              <a:rect l="0" t="0" r="0" b="0"/>
              <a:pathLst>
                <a:path w="665654" h="526990">
                  <a:moveTo>
                    <a:pt x="72831" y="162712"/>
                  </a:moveTo>
                  <a:cubicBezTo>
                    <a:pt x="59130" y="179041"/>
                    <a:pt x="34786" y="181171"/>
                    <a:pt x="18457" y="167469"/>
                  </a:cubicBezTo>
                  <a:cubicBezTo>
                    <a:pt x="2129" y="153768"/>
                    <a:pt x="0" y="129424"/>
                    <a:pt x="13701" y="113096"/>
                  </a:cubicBezTo>
                  <a:cubicBezTo>
                    <a:pt x="27402" y="96767"/>
                    <a:pt x="51745" y="94637"/>
                    <a:pt x="68074" y="108338"/>
                  </a:cubicBezTo>
                  <a:cubicBezTo>
                    <a:pt x="84402" y="122040"/>
                    <a:pt x="86532" y="146384"/>
                    <a:pt x="72831" y="162712"/>
                  </a:cubicBezTo>
                  <a:close/>
                  <a:moveTo>
                    <a:pt x="190318" y="357021"/>
                  </a:moveTo>
                  <a:cubicBezTo>
                    <a:pt x="172307" y="316227"/>
                    <a:pt x="167017" y="273034"/>
                    <a:pt x="172725" y="231886"/>
                  </a:cubicBezTo>
                  <a:lnTo>
                    <a:pt x="120078" y="154202"/>
                  </a:lnTo>
                  <a:lnTo>
                    <a:pt x="211322" y="132268"/>
                  </a:lnTo>
                  <a:cubicBezTo>
                    <a:pt x="234828" y="98016"/>
                    <a:pt x="267838" y="69664"/>
                    <a:pt x="308633" y="51653"/>
                  </a:cubicBezTo>
                  <a:cubicBezTo>
                    <a:pt x="425629" y="0"/>
                    <a:pt x="562348" y="52972"/>
                    <a:pt x="614001" y="169968"/>
                  </a:cubicBezTo>
                  <a:cubicBezTo>
                    <a:pt x="665654" y="286965"/>
                    <a:pt x="612682" y="423683"/>
                    <a:pt x="495685" y="475336"/>
                  </a:cubicBezTo>
                  <a:cubicBezTo>
                    <a:pt x="378689" y="526990"/>
                    <a:pt x="241971" y="474018"/>
                    <a:pt x="190318" y="357021"/>
                  </a:cubicBezTo>
                  <a:close/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  <p:sp>
          <p:nvSpPr>
            <p:cNvPr id="38" name="Rounded Rectangle 30">
              <a:extLst>
                <a:ext uri="{FF2B5EF4-FFF2-40B4-BE49-F238E27FC236}">
                  <a16:creationId xmlns:a16="http://schemas.microsoft.com/office/drawing/2014/main" id="{03BA42F1-EC08-7010-7E1B-1AE623855B5C}"/>
                </a:ext>
              </a:extLst>
            </p:cNvPr>
            <p:cNvSpPr/>
            <p:nvPr/>
          </p:nvSpPr>
          <p:spPr>
            <a:xfrm>
              <a:off x="3909485" y="3618659"/>
              <a:ext cx="665654" cy="526990"/>
            </a:xfrm>
            <a:custGeom>
              <a:avLst/>
              <a:gdLst/>
              <a:ahLst/>
              <a:cxnLst/>
              <a:rect l="0" t="0" r="0" b="0"/>
              <a:pathLst>
                <a:path w="665654" h="526990">
                  <a:moveTo>
                    <a:pt x="72831" y="162712"/>
                  </a:moveTo>
                  <a:cubicBezTo>
                    <a:pt x="59130" y="179041"/>
                    <a:pt x="34786" y="181171"/>
                    <a:pt x="18457" y="167469"/>
                  </a:cubicBezTo>
                  <a:cubicBezTo>
                    <a:pt x="2129" y="153768"/>
                    <a:pt x="0" y="129424"/>
                    <a:pt x="13701" y="113096"/>
                  </a:cubicBezTo>
                  <a:cubicBezTo>
                    <a:pt x="27402" y="96767"/>
                    <a:pt x="51745" y="94637"/>
                    <a:pt x="68074" y="108338"/>
                  </a:cubicBezTo>
                  <a:cubicBezTo>
                    <a:pt x="84402" y="122040"/>
                    <a:pt x="86532" y="146384"/>
                    <a:pt x="72831" y="162712"/>
                  </a:cubicBezTo>
                  <a:close/>
                  <a:moveTo>
                    <a:pt x="190318" y="357021"/>
                  </a:moveTo>
                  <a:cubicBezTo>
                    <a:pt x="172307" y="316227"/>
                    <a:pt x="167017" y="273034"/>
                    <a:pt x="172725" y="231886"/>
                  </a:cubicBezTo>
                  <a:lnTo>
                    <a:pt x="120078" y="154202"/>
                  </a:lnTo>
                  <a:lnTo>
                    <a:pt x="211322" y="132268"/>
                  </a:lnTo>
                  <a:cubicBezTo>
                    <a:pt x="234828" y="98016"/>
                    <a:pt x="267838" y="69664"/>
                    <a:pt x="308633" y="51653"/>
                  </a:cubicBezTo>
                  <a:cubicBezTo>
                    <a:pt x="425629" y="0"/>
                    <a:pt x="562348" y="52972"/>
                    <a:pt x="614001" y="169968"/>
                  </a:cubicBezTo>
                  <a:cubicBezTo>
                    <a:pt x="665654" y="286965"/>
                    <a:pt x="612682" y="423683"/>
                    <a:pt x="495685" y="475336"/>
                  </a:cubicBezTo>
                  <a:cubicBezTo>
                    <a:pt x="378689" y="526990"/>
                    <a:pt x="241971" y="474018"/>
                    <a:pt x="190318" y="357021"/>
                  </a:cubicBezTo>
                  <a:close/>
                </a:path>
              </a:pathLst>
            </a:custGeom>
            <a:noFill/>
            <a:ln w="964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</p:grpSp>
      <p:sp>
        <p:nvSpPr>
          <p:cNvPr id="39" name="Rounded Rectangle 32">
            <a:extLst>
              <a:ext uri="{FF2B5EF4-FFF2-40B4-BE49-F238E27FC236}">
                <a16:creationId xmlns:a16="http://schemas.microsoft.com/office/drawing/2014/main" id="{AE5DD18E-B458-E957-9046-9989A1523972}"/>
              </a:ext>
            </a:extLst>
          </p:cNvPr>
          <p:cNvSpPr/>
          <p:nvPr/>
        </p:nvSpPr>
        <p:spPr>
          <a:xfrm>
            <a:off x="5659164" y="3353422"/>
            <a:ext cx="1142393" cy="1151900"/>
          </a:xfrm>
          <a:custGeom>
            <a:avLst/>
            <a:gdLst/>
            <a:ahLst/>
            <a:cxnLst/>
            <a:rect l="0" t="0" r="0" b="0"/>
            <a:pathLst>
              <a:path w="1142393" h="1151900">
                <a:moveTo>
                  <a:pt x="725925" y="1119130"/>
                </a:moveTo>
                <a:cubicBezTo>
                  <a:pt x="609056" y="1151900"/>
                  <a:pt x="484748" y="1146236"/>
                  <a:pt x="371343" y="1102974"/>
                </a:cubicBezTo>
                <a:cubicBezTo>
                  <a:pt x="257938" y="1059712"/>
                  <a:pt x="161442" y="981144"/>
                  <a:pt x="96092" y="878861"/>
                </a:cubicBezTo>
                <a:cubicBezTo>
                  <a:pt x="30742" y="776578"/>
                  <a:pt x="0" y="655999"/>
                  <a:pt x="8401" y="534913"/>
                </a:cubicBezTo>
                <a:cubicBezTo>
                  <a:pt x="16802" y="413828"/>
                  <a:pt x="63902" y="298649"/>
                  <a:pt x="142751" y="206371"/>
                </a:cubicBezTo>
                <a:cubicBezTo>
                  <a:pt x="221600" y="114093"/>
                  <a:pt x="328022" y="49604"/>
                  <a:pt x="446315" y="22418"/>
                </a:cubicBezTo>
                <a:cubicBezTo>
                  <a:pt x="543863" y="0"/>
                  <a:pt x="645224" y="3927"/>
                  <a:pt x="740145" y="33244"/>
                </a:cubicBezTo>
                <a:moveTo>
                  <a:pt x="821923" y="65657"/>
                </a:moveTo>
                <a:cubicBezTo>
                  <a:pt x="923277" y="115256"/>
                  <a:pt x="1007679" y="194121"/>
                  <a:pt x="1064036" y="292308"/>
                </a:cubicBezTo>
                <a:cubicBezTo>
                  <a:pt x="1081194" y="322200"/>
                  <a:pt x="1095494" y="353434"/>
                  <a:pt x="1106852" y="385597"/>
                </a:cubicBezTo>
                <a:moveTo>
                  <a:pt x="1127533" y="459963"/>
                </a:moveTo>
                <a:cubicBezTo>
                  <a:pt x="1139647" y="518814"/>
                  <a:pt x="1142393" y="579592"/>
                  <a:pt x="1135304" y="640030"/>
                </a:cubicBezTo>
              </a:path>
            </a:pathLst>
          </a:custGeom>
          <a:noFill/>
          <a:ln w="9648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32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86ECF12-7EAF-C66E-C1C0-F1E170F451B6}"/>
              </a:ext>
            </a:extLst>
          </p:cNvPr>
          <p:cNvGrpSpPr/>
          <p:nvPr/>
        </p:nvGrpSpPr>
        <p:grpSpPr>
          <a:xfrm>
            <a:off x="6732543" y="3361202"/>
            <a:ext cx="652620" cy="523829"/>
            <a:chOff x="3819431" y="2907218"/>
            <a:chExt cx="652620" cy="523829"/>
          </a:xfrm>
        </p:grpSpPr>
        <p:sp>
          <p:nvSpPr>
            <p:cNvPr id="41" name="Rounded Rectangle 33">
              <a:extLst>
                <a:ext uri="{FF2B5EF4-FFF2-40B4-BE49-F238E27FC236}">
                  <a16:creationId xmlns:a16="http://schemas.microsoft.com/office/drawing/2014/main" id="{8A60F2C8-2FEA-11A1-0696-0B8394121D90}"/>
                </a:ext>
              </a:extLst>
            </p:cNvPr>
            <p:cNvSpPr/>
            <p:nvPr/>
          </p:nvSpPr>
          <p:spPr>
            <a:xfrm>
              <a:off x="3819431" y="2907218"/>
              <a:ext cx="652620" cy="523829"/>
            </a:xfrm>
            <a:custGeom>
              <a:avLst/>
              <a:gdLst/>
              <a:ahLst/>
              <a:cxnLst/>
              <a:rect l="0" t="0" r="0" b="0"/>
              <a:pathLst>
                <a:path w="652620" h="523829">
                  <a:moveTo>
                    <a:pt x="72831" y="439960"/>
                  </a:moveTo>
                  <a:cubicBezTo>
                    <a:pt x="59130" y="456288"/>
                    <a:pt x="34786" y="458418"/>
                    <a:pt x="18457" y="444717"/>
                  </a:cubicBezTo>
                  <a:cubicBezTo>
                    <a:pt x="2129" y="431015"/>
                    <a:pt x="0" y="406672"/>
                    <a:pt x="13701" y="390343"/>
                  </a:cubicBezTo>
                  <a:cubicBezTo>
                    <a:pt x="27402" y="374015"/>
                    <a:pt x="51745" y="371885"/>
                    <a:pt x="68074" y="385586"/>
                  </a:cubicBezTo>
                  <a:cubicBezTo>
                    <a:pt x="84402" y="399287"/>
                    <a:pt x="86532" y="423631"/>
                    <a:pt x="72831" y="439960"/>
                  </a:cubicBezTo>
                  <a:close/>
                  <a:moveTo>
                    <a:pt x="473070" y="45488"/>
                  </a:moveTo>
                  <a:cubicBezTo>
                    <a:pt x="592598" y="90976"/>
                    <a:pt x="652620" y="224749"/>
                    <a:pt x="607132" y="344278"/>
                  </a:cubicBezTo>
                  <a:cubicBezTo>
                    <a:pt x="561643" y="463807"/>
                    <a:pt x="427871" y="523829"/>
                    <a:pt x="308342" y="478340"/>
                  </a:cubicBezTo>
                  <a:cubicBezTo>
                    <a:pt x="266664" y="462480"/>
                    <a:pt x="232222" y="435885"/>
                    <a:pt x="206964" y="402904"/>
                  </a:cubicBezTo>
                  <a:lnTo>
                    <a:pt x="114701" y="385753"/>
                  </a:lnTo>
                  <a:lnTo>
                    <a:pt x="163230" y="305432"/>
                  </a:lnTo>
                  <a:cubicBezTo>
                    <a:pt x="155385" y="264637"/>
                    <a:pt x="158418" y="221228"/>
                    <a:pt x="174279" y="179550"/>
                  </a:cubicBezTo>
                  <a:cubicBezTo>
                    <a:pt x="219768" y="60021"/>
                    <a:pt x="353541" y="0"/>
                    <a:pt x="473070" y="454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  <p:sp>
          <p:nvSpPr>
            <p:cNvPr id="42" name="Rounded Rectangle 34">
              <a:extLst>
                <a:ext uri="{FF2B5EF4-FFF2-40B4-BE49-F238E27FC236}">
                  <a16:creationId xmlns:a16="http://schemas.microsoft.com/office/drawing/2014/main" id="{A1E0E5AE-8D3A-76AC-D0D4-502F5023DDE1}"/>
                </a:ext>
              </a:extLst>
            </p:cNvPr>
            <p:cNvSpPr/>
            <p:nvPr/>
          </p:nvSpPr>
          <p:spPr>
            <a:xfrm>
              <a:off x="3819431" y="2907218"/>
              <a:ext cx="652620" cy="523829"/>
            </a:xfrm>
            <a:custGeom>
              <a:avLst/>
              <a:gdLst/>
              <a:ahLst/>
              <a:cxnLst/>
              <a:rect l="0" t="0" r="0" b="0"/>
              <a:pathLst>
                <a:path w="652620" h="523829">
                  <a:moveTo>
                    <a:pt x="72831" y="439960"/>
                  </a:moveTo>
                  <a:cubicBezTo>
                    <a:pt x="59130" y="456288"/>
                    <a:pt x="34786" y="458418"/>
                    <a:pt x="18457" y="444717"/>
                  </a:cubicBezTo>
                  <a:cubicBezTo>
                    <a:pt x="2129" y="431015"/>
                    <a:pt x="0" y="406672"/>
                    <a:pt x="13701" y="390343"/>
                  </a:cubicBezTo>
                  <a:cubicBezTo>
                    <a:pt x="27402" y="374015"/>
                    <a:pt x="51745" y="371885"/>
                    <a:pt x="68074" y="385586"/>
                  </a:cubicBezTo>
                  <a:cubicBezTo>
                    <a:pt x="84402" y="399287"/>
                    <a:pt x="86532" y="423631"/>
                    <a:pt x="72831" y="439960"/>
                  </a:cubicBezTo>
                  <a:close/>
                  <a:moveTo>
                    <a:pt x="473070" y="45488"/>
                  </a:moveTo>
                  <a:cubicBezTo>
                    <a:pt x="592598" y="90976"/>
                    <a:pt x="652620" y="224749"/>
                    <a:pt x="607132" y="344278"/>
                  </a:cubicBezTo>
                  <a:cubicBezTo>
                    <a:pt x="561643" y="463807"/>
                    <a:pt x="427871" y="523829"/>
                    <a:pt x="308342" y="478340"/>
                  </a:cubicBezTo>
                  <a:cubicBezTo>
                    <a:pt x="266664" y="462480"/>
                    <a:pt x="232222" y="435885"/>
                    <a:pt x="206964" y="402904"/>
                  </a:cubicBezTo>
                  <a:lnTo>
                    <a:pt x="114701" y="385753"/>
                  </a:lnTo>
                  <a:lnTo>
                    <a:pt x="163230" y="305432"/>
                  </a:lnTo>
                  <a:cubicBezTo>
                    <a:pt x="155385" y="264637"/>
                    <a:pt x="158418" y="221228"/>
                    <a:pt x="174279" y="179550"/>
                  </a:cubicBezTo>
                  <a:cubicBezTo>
                    <a:pt x="219768" y="60021"/>
                    <a:pt x="353541" y="0"/>
                    <a:pt x="473070" y="45488"/>
                  </a:cubicBezTo>
                  <a:close/>
                </a:path>
              </a:pathLst>
            </a:custGeom>
            <a:noFill/>
            <a:ln w="964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</p:grpSp>
      <p:sp>
        <p:nvSpPr>
          <p:cNvPr id="43" name="Rounded Rectangle 36">
            <a:extLst>
              <a:ext uri="{FF2B5EF4-FFF2-40B4-BE49-F238E27FC236}">
                <a16:creationId xmlns:a16="http://schemas.microsoft.com/office/drawing/2014/main" id="{0E57B753-E599-24C8-2E8B-739D41C3738D}"/>
              </a:ext>
            </a:extLst>
          </p:cNvPr>
          <p:cNvSpPr/>
          <p:nvPr/>
        </p:nvSpPr>
        <p:spPr>
          <a:xfrm>
            <a:off x="5785863" y="3487020"/>
            <a:ext cx="890904" cy="790776"/>
          </a:xfrm>
          <a:custGeom>
            <a:avLst/>
            <a:gdLst/>
            <a:ahLst/>
            <a:cxnLst/>
            <a:rect l="0" t="0" r="0" b="0"/>
            <a:pathLst>
              <a:path w="890904" h="790776">
                <a:moveTo>
                  <a:pt x="158876" y="770123"/>
                </a:moveTo>
                <a:cubicBezTo>
                  <a:pt x="90711" y="710666"/>
                  <a:pt x="42657" y="631539"/>
                  <a:pt x="21328" y="543638"/>
                </a:cubicBezTo>
                <a:cubicBezTo>
                  <a:pt x="0" y="455736"/>
                  <a:pt x="6445" y="363384"/>
                  <a:pt x="39780" y="279299"/>
                </a:cubicBezTo>
                <a:cubicBezTo>
                  <a:pt x="73113" y="195213"/>
                  <a:pt x="131696" y="123530"/>
                  <a:pt x="207459" y="74118"/>
                </a:cubicBezTo>
                <a:cubicBezTo>
                  <a:pt x="283222" y="24707"/>
                  <a:pt x="372441" y="0"/>
                  <a:pt x="462829" y="3396"/>
                </a:cubicBezTo>
                <a:cubicBezTo>
                  <a:pt x="484993" y="4229"/>
                  <a:pt x="506962" y="6743"/>
                  <a:pt x="528555" y="10872"/>
                </a:cubicBezTo>
                <a:moveTo>
                  <a:pt x="602790" y="32000"/>
                </a:moveTo>
                <a:cubicBezTo>
                  <a:pt x="641765" y="46922"/>
                  <a:pt x="678631" y="67430"/>
                  <a:pt x="712170" y="93087"/>
                </a:cubicBezTo>
                <a:cubicBezTo>
                  <a:pt x="784011" y="148046"/>
                  <a:pt x="837047" y="223925"/>
                  <a:pt x="863975" y="310275"/>
                </a:cubicBezTo>
                <a:cubicBezTo>
                  <a:pt x="890904" y="396625"/>
                  <a:pt x="890400" y="489200"/>
                  <a:pt x="862534" y="575252"/>
                </a:cubicBezTo>
                <a:cubicBezTo>
                  <a:pt x="834667" y="661305"/>
                  <a:pt x="780808" y="736602"/>
                  <a:pt x="708374" y="790776"/>
                </a:cubicBezTo>
              </a:path>
            </a:pathLst>
          </a:custGeom>
          <a:noFill/>
          <a:ln w="9648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320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5CFFA81-2D1A-E170-92C9-B29CE1B94F87}"/>
              </a:ext>
            </a:extLst>
          </p:cNvPr>
          <p:cNvGrpSpPr/>
          <p:nvPr/>
        </p:nvGrpSpPr>
        <p:grpSpPr>
          <a:xfrm>
            <a:off x="6308000" y="2955484"/>
            <a:ext cx="516796" cy="597188"/>
            <a:chOff x="3394888" y="2501500"/>
            <a:chExt cx="516796" cy="597188"/>
          </a:xfrm>
        </p:grpSpPr>
        <p:sp>
          <p:nvSpPr>
            <p:cNvPr id="45" name="Rounded Rectangle 37">
              <a:extLst>
                <a:ext uri="{FF2B5EF4-FFF2-40B4-BE49-F238E27FC236}">
                  <a16:creationId xmlns:a16="http://schemas.microsoft.com/office/drawing/2014/main" id="{1AFDB49C-EDDB-20FE-4646-80F02D42FC42}"/>
                </a:ext>
              </a:extLst>
            </p:cNvPr>
            <p:cNvSpPr/>
            <p:nvPr/>
          </p:nvSpPr>
          <p:spPr>
            <a:xfrm>
              <a:off x="3394888" y="2501500"/>
              <a:ext cx="516796" cy="597188"/>
            </a:xfrm>
            <a:custGeom>
              <a:avLst/>
              <a:gdLst/>
              <a:ahLst/>
              <a:cxnLst/>
              <a:rect l="0" t="0" r="0" b="0"/>
              <a:pathLst>
                <a:path w="516796" h="597188">
                  <a:moveTo>
                    <a:pt x="72831" y="578730"/>
                  </a:moveTo>
                  <a:cubicBezTo>
                    <a:pt x="59130" y="595058"/>
                    <a:pt x="34786" y="597188"/>
                    <a:pt x="18457" y="583487"/>
                  </a:cubicBezTo>
                  <a:cubicBezTo>
                    <a:pt x="2129" y="569786"/>
                    <a:pt x="0" y="545442"/>
                    <a:pt x="13701" y="529113"/>
                  </a:cubicBezTo>
                  <a:cubicBezTo>
                    <a:pt x="27402" y="512785"/>
                    <a:pt x="51745" y="510655"/>
                    <a:pt x="68074" y="524356"/>
                  </a:cubicBezTo>
                  <a:cubicBezTo>
                    <a:pt x="84402" y="538057"/>
                    <a:pt x="86532" y="562401"/>
                    <a:pt x="72831" y="578730"/>
                  </a:cubicBezTo>
                  <a:close/>
                  <a:moveTo>
                    <a:pt x="233037" y="19535"/>
                  </a:moveTo>
                  <a:cubicBezTo>
                    <a:pt x="359428" y="0"/>
                    <a:pt x="477725" y="86623"/>
                    <a:pt x="497260" y="213014"/>
                  </a:cubicBezTo>
                  <a:cubicBezTo>
                    <a:pt x="516796" y="339405"/>
                    <a:pt x="430172" y="457702"/>
                    <a:pt x="303781" y="477237"/>
                  </a:cubicBezTo>
                  <a:cubicBezTo>
                    <a:pt x="259711" y="484049"/>
                    <a:pt x="216625" y="477954"/>
                    <a:pt x="178367" y="461767"/>
                  </a:cubicBezTo>
                  <a:lnTo>
                    <a:pt x="89684" y="492460"/>
                  </a:lnTo>
                  <a:lnTo>
                    <a:pt x="92171" y="398650"/>
                  </a:lnTo>
                  <a:cubicBezTo>
                    <a:pt x="65188" y="367064"/>
                    <a:pt x="46369" y="327828"/>
                    <a:pt x="39558" y="283758"/>
                  </a:cubicBezTo>
                  <a:cubicBezTo>
                    <a:pt x="20022" y="157367"/>
                    <a:pt x="106646" y="39070"/>
                    <a:pt x="233037" y="19535"/>
                  </a:cubicBezTo>
                  <a:close/>
                </a:path>
              </a:pathLst>
            </a:custGeom>
            <a:gradFill rotWithShape="1">
              <a:gsLst>
                <a:gs pos="0">
                  <a:srgbClr val="7FDFFF"/>
                </a:gs>
                <a:gs pos="100000">
                  <a:srgbClr val="1AC6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  <p:sp>
          <p:nvSpPr>
            <p:cNvPr id="46" name="Rounded Rectangle 38">
              <a:extLst>
                <a:ext uri="{FF2B5EF4-FFF2-40B4-BE49-F238E27FC236}">
                  <a16:creationId xmlns:a16="http://schemas.microsoft.com/office/drawing/2014/main" id="{0D9DCDDA-2E99-5F94-A5DC-9067E11A12F4}"/>
                </a:ext>
              </a:extLst>
            </p:cNvPr>
            <p:cNvSpPr/>
            <p:nvPr/>
          </p:nvSpPr>
          <p:spPr>
            <a:xfrm>
              <a:off x="3394888" y="2501500"/>
              <a:ext cx="516796" cy="597188"/>
            </a:xfrm>
            <a:custGeom>
              <a:avLst/>
              <a:gdLst/>
              <a:ahLst/>
              <a:cxnLst/>
              <a:rect l="0" t="0" r="0" b="0"/>
              <a:pathLst>
                <a:path w="516796" h="597188">
                  <a:moveTo>
                    <a:pt x="72831" y="578730"/>
                  </a:moveTo>
                  <a:cubicBezTo>
                    <a:pt x="59130" y="595058"/>
                    <a:pt x="34786" y="597188"/>
                    <a:pt x="18457" y="583487"/>
                  </a:cubicBezTo>
                  <a:cubicBezTo>
                    <a:pt x="2129" y="569786"/>
                    <a:pt x="0" y="545442"/>
                    <a:pt x="13701" y="529113"/>
                  </a:cubicBezTo>
                  <a:cubicBezTo>
                    <a:pt x="27402" y="512785"/>
                    <a:pt x="51745" y="510655"/>
                    <a:pt x="68074" y="524356"/>
                  </a:cubicBezTo>
                  <a:cubicBezTo>
                    <a:pt x="84402" y="538057"/>
                    <a:pt x="86532" y="562401"/>
                    <a:pt x="72831" y="578730"/>
                  </a:cubicBezTo>
                  <a:close/>
                  <a:moveTo>
                    <a:pt x="233037" y="19535"/>
                  </a:moveTo>
                  <a:cubicBezTo>
                    <a:pt x="359428" y="0"/>
                    <a:pt x="477725" y="86623"/>
                    <a:pt x="497260" y="213014"/>
                  </a:cubicBezTo>
                  <a:cubicBezTo>
                    <a:pt x="516796" y="339405"/>
                    <a:pt x="430172" y="457702"/>
                    <a:pt x="303781" y="477237"/>
                  </a:cubicBezTo>
                  <a:cubicBezTo>
                    <a:pt x="259711" y="484049"/>
                    <a:pt x="216625" y="477954"/>
                    <a:pt x="178367" y="461767"/>
                  </a:cubicBezTo>
                  <a:lnTo>
                    <a:pt x="89684" y="492460"/>
                  </a:lnTo>
                  <a:lnTo>
                    <a:pt x="92171" y="398650"/>
                  </a:lnTo>
                  <a:cubicBezTo>
                    <a:pt x="65188" y="367064"/>
                    <a:pt x="46369" y="327828"/>
                    <a:pt x="39558" y="283758"/>
                  </a:cubicBezTo>
                  <a:cubicBezTo>
                    <a:pt x="20022" y="157367"/>
                    <a:pt x="106646" y="39070"/>
                    <a:pt x="233037" y="19535"/>
                  </a:cubicBezTo>
                  <a:close/>
                </a:path>
              </a:pathLst>
            </a:custGeom>
            <a:noFill/>
            <a:ln w="964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996269E-F4D6-6313-0D03-33C8C74AC93E}"/>
              </a:ext>
            </a:extLst>
          </p:cNvPr>
          <p:cNvSpPr txBox="1"/>
          <p:nvPr/>
        </p:nvSpPr>
        <p:spPr>
          <a:xfrm>
            <a:off x="6495570" y="3107376"/>
            <a:ext cx="17633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b="1">
                <a:solidFill>
                  <a:srgbClr val="345F6D"/>
                </a:solidFill>
                <a:latin typeface="Roboto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F7761B-0A56-8BD9-62D7-F0655C20BD7D}"/>
              </a:ext>
            </a:extLst>
          </p:cNvPr>
          <p:cNvSpPr txBox="1"/>
          <p:nvPr/>
        </p:nvSpPr>
        <p:spPr>
          <a:xfrm>
            <a:off x="3477418" y="3438648"/>
            <a:ext cx="88325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DE58A9"/>
                </a:solidFill>
                <a:latin typeface="Roboto"/>
              </a:rPr>
              <a:t>CW Canaries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B6115C-9196-4636-C160-954BE5BC7B2A}"/>
              </a:ext>
            </a:extLst>
          </p:cNvPr>
          <p:cNvSpPr txBox="1"/>
          <p:nvPr/>
        </p:nvSpPr>
        <p:spPr>
          <a:xfrm>
            <a:off x="7325784" y="2605644"/>
            <a:ext cx="1327286" cy="4847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50" b="0">
                <a:solidFill>
                  <a:srgbClr val="484848"/>
                </a:solidFill>
                <a:latin typeface="Roboto"/>
              </a:rPr>
              <a:t>Scrapes Kubernetes
metrics and pushes to
Mimir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791669-50B7-A6AF-EBF0-336E6478A1F9}"/>
              </a:ext>
            </a:extLst>
          </p:cNvPr>
          <p:cNvSpPr txBox="1"/>
          <p:nvPr/>
        </p:nvSpPr>
        <p:spPr>
          <a:xfrm>
            <a:off x="6369633" y="1150929"/>
            <a:ext cx="984245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FFA500"/>
                </a:solidFill>
                <a:latin typeface="Roboto"/>
              </a:rPr>
              <a:t>Alert</a:t>
            </a:r>
            <a:r>
              <a:rPr lang="en-IN" sz="1200" b="1">
                <a:solidFill>
                  <a:srgbClr val="FFA500"/>
                </a:solidFill>
                <a:latin typeface="Roboto"/>
              </a:rPr>
              <a:t> </a:t>
            </a:r>
            <a:r>
              <a:rPr sz="1200" b="1">
                <a:solidFill>
                  <a:srgbClr val="FFA500"/>
                </a:solidFill>
                <a:latin typeface="Roboto"/>
              </a:rPr>
              <a:t>manager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F07A09-6FC4-45FE-45EA-5E024E7F0154}"/>
              </a:ext>
            </a:extLst>
          </p:cNvPr>
          <p:cNvSpPr txBox="1"/>
          <p:nvPr/>
        </p:nvSpPr>
        <p:spPr>
          <a:xfrm>
            <a:off x="3541263" y="2663536"/>
            <a:ext cx="1357744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50" b="0">
                <a:solidFill>
                  <a:srgbClr val="484848"/>
                </a:solidFill>
                <a:latin typeface="Roboto"/>
              </a:rPr>
              <a:t>Stores RUM data and
browser check metrics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31D296E-FCF7-0BB9-FDD8-471986BDD32B}"/>
              </a:ext>
            </a:extLst>
          </p:cNvPr>
          <p:cNvSpPr txBox="1"/>
          <p:nvPr/>
        </p:nvSpPr>
        <p:spPr>
          <a:xfrm>
            <a:off x="7788922" y="3438648"/>
            <a:ext cx="40395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3CC583"/>
                </a:solidFill>
                <a:latin typeface="Roboto"/>
              </a:rPr>
              <a:t>Mimir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17F69B-1F74-0283-B8A3-D1630956862F}"/>
              </a:ext>
            </a:extLst>
          </p:cNvPr>
          <p:cNvSpPr txBox="1"/>
          <p:nvPr/>
        </p:nvSpPr>
        <p:spPr>
          <a:xfrm>
            <a:off x="4581911" y="3599460"/>
            <a:ext cx="17633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b="1">
                <a:solidFill>
                  <a:srgbClr val="84456B"/>
                </a:solidFill>
                <a:latin typeface="Roboto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F4EA31-F3E1-07C8-0E3A-41DB16BF9348}"/>
              </a:ext>
            </a:extLst>
          </p:cNvPr>
          <p:cNvSpPr txBox="1"/>
          <p:nvPr/>
        </p:nvSpPr>
        <p:spPr>
          <a:xfrm>
            <a:off x="7039114" y="3528703"/>
            <a:ext cx="17633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b="1">
                <a:solidFill>
                  <a:srgbClr val="3F6A56"/>
                </a:solidFill>
                <a:latin typeface="Roboto"/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5C8EA4-28EA-6DDB-6F61-BE44F795EF50}"/>
              </a:ext>
            </a:extLst>
          </p:cNvPr>
          <p:cNvSpPr txBox="1"/>
          <p:nvPr/>
        </p:nvSpPr>
        <p:spPr>
          <a:xfrm>
            <a:off x="3276234" y="3667001"/>
            <a:ext cx="1112485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50" b="0">
                <a:solidFill>
                  <a:srgbClr val="484848"/>
                </a:solidFill>
                <a:latin typeface="Roboto"/>
              </a:rPr>
              <a:t>Performs browser-
based checks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8BA2E02-2561-9A38-8C50-CB679D807B69}"/>
              </a:ext>
            </a:extLst>
          </p:cNvPr>
          <p:cNvSpPr txBox="1"/>
          <p:nvPr/>
        </p:nvSpPr>
        <p:spPr>
          <a:xfrm>
            <a:off x="7788922" y="3667001"/>
            <a:ext cx="1186222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50" b="0">
                <a:solidFill>
                  <a:srgbClr val="484848"/>
                </a:solidFill>
                <a:latin typeface="Roboto"/>
              </a:rPr>
              <a:t>Stores Prometheus-
based metrics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5D281DB-836C-283B-9D83-6B4D1DA5BBA4}"/>
              </a:ext>
            </a:extLst>
          </p:cNvPr>
          <p:cNvSpPr txBox="1"/>
          <p:nvPr/>
        </p:nvSpPr>
        <p:spPr>
          <a:xfrm>
            <a:off x="6062472" y="1432767"/>
            <a:ext cx="1723229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50" b="0">
                <a:solidFill>
                  <a:srgbClr val="484848"/>
                </a:solidFill>
                <a:latin typeface="Roboto"/>
              </a:rPr>
              <a:t>Centralizes alerting and uses
</a:t>
            </a:r>
            <a:r>
              <a:rPr lang="en-IN" sz="1050" b="0">
                <a:solidFill>
                  <a:srgbClr val="484848"/>
                </a:solidFill>
                <a:latin typeface="Roboto"/>
              </a:rPr>
              <a:t>SMTP</a:t>
            </a:r>
            <a:r>
              <a:rPr sz="1050" b="0">
                <a:solidFill>
                  <a:srgbClr val="484848"/>
                </a:solidFill>
                <a:latin typeface="Roboto"/>
              </a:rPr>
              <a:t> for email delivery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71B175-4064-8C3F-7722-9DFBF7922623}"/>
              </a:ext>
            </a:extLst>
          </p:cNvPr>
          <p:cNvSpPr txBox="1"/>
          <p:nvPr/>
        </p:nvSpPr>
        <p:spPr>
          <a:xfrm>
            <a:off x="7148466" y="4236274"/>
            <a:ext cx="17633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b="1">
                <a:solidFill>
                  <a:srgbClr val="59663D"/>
                </a:solidFill>
                <a:latin typeface="Roboto"/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06F95A-BC2F-3C9F-E622-B86644881C7C}"/>
              </a:ext>
            </a:extLst>
          </p:cNvPr>
          <p:cNvSpPr txBox="1"/>
          <p:nvPr/>
        </p:nvSpPr>
        <p:spPr>
          <a:xfrm>
            <a:off x="3502102" y="4442113"/>
            <a:ext cx="120065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E55753"/>
                </a:solidFill>
                <a:latin typeface="Roboto"/>
              </a:rPr>
              <a:t>Synthetic Checks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D1759C-9BFD-C64E-7739-21B9C5ABB402}"/>
              </a:ext>
            </a:extLst>
          </p:cNvPr>
          <p:cNvSpPr txBox="1"/>
          <p:nvPr/>
        </p:nvSpPr>
        <p:spPr>
          <a:xfrm>
            <a:off x="7788922" y="4442113"/>
            <a:ext cx="29174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92BD39"/>
                </a:solidFill>
                <a:latin typeface="Roboto"/>
              </a:rPr>
              <a:t>Loki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06101EE-8667-EB9E-AEB5-FB74DAC556F3}"/>
              </a:ext>
            </a:extLst>
          </p:cNvPr>
          <p:cNvSpPr txBox="1"/>
          <p:nvPr/>
        </p:nvSpPr>
        <p:spPr>
          <a:xfrm>
            <a:off x="4916399" y="4596493"/>
            <a:ext cx="17633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b="1">
                <a:solidFill>
                  <a:srgbClr val="884542"/>
                </a:solidFill>
                <a:latin typeface="Roboto"/>
              </a:rPr>
              <a:t>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229A00-BE22-90F4-30F1-C3EA5384AD47}"/>
              </a:ext>
            </a:extLst>
          </p:cNvPr>
          <p:cNvSpPr txBox="1"/>
          <p:nvPr/>
        </p:nvSpPr>
        <p:spPr>
          <a:xfrm>
            <a:off x="3382062" y="4670466"/>
            <a:ext cx="1338508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50" b="0">
                <a:solidFill>
                  <a:srgbClr val="484848"/>
                </a:solidFill>
                <a:latin typeface="Roboto"/>
              </a:rPr>
              <a:t>Runs HTTP checks via
remote agents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78B038-DD4E-A86F-67C3-9D6A49436A4D}"/>
              </a:ext>
            </a:extLst>
          </p:cNvPr>
          <p:cNvSpPr txBox="1"/>
          <p:nvPr/>
        </p:nvSpPr>
        <p:spPr>
          <a:xfrm>
            <a:off x="6501134" y="5789715"/>
            <a:ext cx="1285609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50" b="0">
                <a:solidFill>
                  <a:srgbClr val="484848"/>
                </a:solidFill>
                <a:latin typeface="Roboto"/>
              </a:rPr>
              <a:t>Stores traces from
OpenTelemetry agent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503A18-F2B5-D73A-3634-5C7835052CEC}"/>
              </a:ext>
            </a:extLst>
          </p:cNvPr>
          <p:cNvSpPr txBox="1"/>
          <p:nvPr/>
        </p:nvSpPr>
        <p:spPr>
          <a:xfrm>
            <a:off x="7788922" y="4670466"/>
            <a:ext cx="1144544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50" b="0">
                <a:solidFill>
                  <a:srgbClr val="484848"/>
                </a:solidFill>
                <a:latin typeface="Roboto"/>
              </a:rPr>
              <a:t>Receives logs from
applications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6F55569-36C3-6647-CD72-4A4514D1828A}"/>
              </a:ext>
            </a:extLst>
          </p:cNvPr>
          <p:cNvSpPr txBox="1"/>
          <p:nvPr/>
        </p:nvSpPr>
        <p:spPr>
          <a:xfrm>
            <a:off x="4011481" y="2435184"/>
            <a:ext cx="83516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BA5DE5"/>
                </a:solidFill>
                <a:latin typeface="Roboto"/>
              </a:rPr>
              <a:t>CloudWatch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0D83F9-4E94-630E-8A3A-DE476BAA6AF2}"/>
              </a:ext>
            </a:extLst>
          </p:cNvPr>
          <p:cNvSpPr txBox="1"/>
          <p:nvPr/>
        </p:nvSpPr>
        <p:spPr>
          <a:xfrm>
            <a:off x="6688544" y="4882737"/>
            <a:ext cx="17633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b="1">
                <a:solidFill>
                  <a:srgbClr val="6B652F"/>
                </a:solidFill>
                <a:latin typeface="Roboto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C43375-F7C2-43DF-730B-6FE756AD8DE2}"/>
              </a:ext>
            </a:extLst>
          </p:cNvPr>
          <p:cNvSpPr txBox="1"/>
          <p:nvPr/>
        </p:nvSpPr>
        <p:spPr>
          <a:xfrm>
            <a:off x="5784783" y="5091793"/>
            <a:ext cx="17633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b="1">
                <a:solidFill>
                  <a:srgbClr val="76573A"/>
                </a:solidFill>
                <a:latin typeface="Roboto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78D31E-0478-9D75-383A-81E303F8FA7F}"/>
              </a:ext>
            </a:extLst>
          </p:cNvPr>
          <p:cNvSpPr txBox="1"/>
          <p:nvPr/>
        </p:nvSpPr>
        <p:spPr>
          <a:xfrm>
            <a:off x="5047977" y="5561363"/>
            <a:ext cx="84318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DE8431"/>
                </a:solidFill>
                <a:latin typeface="Roboto"/>
              </a:rPr>
              <a:t>OpenSearch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F6AE9A-5F5B-5614-427B-16FF84C9E579}"/>
              </a:ext>
            </a:extLst>
          </p:cNvPr>
          <p:cNvSpPr txBox="1"/>
          <p:nvPr/>
        </p:nvSpPr>
        <p:spPr>
          <a:xfrm>
            <a:off x="6824913" y="5561363"/>
            <a:ext cx="47929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E0CB15"/>
                </a:solidFill>
                <a:latin typeface="Roboto"/>
              </a:rPr>
              <a:t>Jaeger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A1EEBB-7530-A9F3-A53F-01CA4D7057E2}"/>
              </a:ext>
            </a:extLst>
          </p:cNvPr>
          <p:cNvSpPr txBox="1"/>
          <p:nvPr/>
        </p:nvSpPr>
        <p:spPr>
          <a:xfrm>
            <a:off x="4726693" y="5809013"/>
            <a:ext cx="1559722" cy="16158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50" b="0">
                <a:solidFill>
                  <a:srgbClr val="484848"/>
                </a:solidFill>
                <a:latin typeface="Roboto"/>
              </a:rPr>
              <a:t>Stores traces from Jaeger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AE66D8-CA4B-F64A-4941-00BC273E6B3F}"/>
              </a:ext>
            </a:extLst>
          </p:cNvPr>
          <p:cNvSpPr txBox="1"/>
          <p:nvPr/>
        </p:nvSpPr>
        <p:spPr>
          <a:xfrm>
            <a:off x="7325784" y="2357994"/>
            <a:ext cx="93294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1EABDA"/>
                </a:solidFill>
                <a:latin typeface="Roboto"/>
              </a:rPr>
              <a:t>Grafana Alloy</a:t>
            </a:r>
          </a:p>
        </p:txBody>
      </p:sp>
      <p:sp>
        <p:nvSpPr>
          <p:cNvPr id="75" name="Rounded Rectangle 68">
            <a:extLst>
              <a:ext uri="{FF2B5EF4-FFF2-40B4-BE49-F238E27FC236}">
                <a16:creationId xmlns:a16="http://schemas.microsoft.com/office/drawing/2014/main" id="{C72D96AB-8751-AE54-D1CC-C5E49AA58C8F}"/>
              </a:ext>
            </a:extLst>
          </p:cNvPr>
          <p:cNvSpPr/>
          <p:nvPr/>
        </p:nvSpPr>
        <p:spPr>
          <a:xfrm>
            <a:off x="6083713" y="3780425"/>
            <a:ext cx="295893" cy="295893"/>
          </a:xfrm>
          <a:custGeom>
            <a:avLst/>
            <a:gdLst/>
            <a:ahLst/>
            <a:cxnLst/>
            <a:rect l="0" t="0" r="0" b="0"/>
            <a:pathLst>
              <a:path w="295893" h="295893">
                <a:moveTo>
                  <a:pt x="295893" y="295893"/>
                </a:moveTo>
                <a:lnTo>
                  <a:pt x="0" y="295893"/>
                </a:lnTo>
                <a:moveTo>
                  <a:pt x="115784" y="295893"/>
                </a:moveTo>
                <a:lnTo>
                  <a:pt x="0" y="295893"/>
                </a:lnTo>
                <a:lnTo>
                  <a:pt x="0" y="96487"/>
                </a:lnTo>
                <a:cubicBezTo>
                  <a:pt x="0" y="92934"/>
                  <a:pt x="2879" y="90054"/>
                  <a:pt x="6432" y="90054"/>
                </a:cubicBezTo>
                <a:lnTo>
                  <a:pt x="109351" y="90054"/>
                </a:lnTo>
                <a:cubicBezTo>
                  <a:pt x="112904" y="90054"/>
                  <a:pt x="115784" y="92934"/>
                  <a:pt x="115784" y="96487"/>
                </a:cubicBezTo>
                <a:close/>
                <a:moveTo>
                  <a:pt x="270163" y="295893"/>
                </a:moveTo>
                <a:lnTo>
                  <a:pt x="218703" y="295893"/>
                </a:lnTo>
                <a:lnTo>
                  <a:pt x="218703" y="173676"/>
                </a:lnTo>
                <a:cubicBezTo>
                  <a:pt x="218703" y="170124"/>
                  <a:pt x="221583" y="167244"/>
                  <a:pt x="225136" y="167244"/>
                </a:cubicBezTo>
                <a:lnTo>
                  <a:pt x="263731" y="167244"/>
                </a:lnTo>
                <a:cubicBezTo>
                  <a:pt x="267283" y="167244"/>
                  <a:pt x="270163" y="170124"/>
                  <a:pt x="270163" y="173676"/>
                </a:cubicBezTo>
                <a:close/>
                <a:moveTo>
                  <a:pt x="192974" y="295893"/>
                </a:moveTo>
                <a:lnTo>
                  <a:pt x="141514" y="295893"/>
                </a:lnTo>
                <a:lnTo>
                  <a:pt x="141514" y="173676"/>
                </a:lnTo>
                <a:cubicBezTo>
                  <a:pt x="141514" y="170124"/>
                  <a:pt x="144394" y="167244"/>
                  <a:pt x="147946" y="167244"/>
                </a:cubicBezTo>
                <a:lnTo>
                  <a:pt x="186541" y="167244"/>
                </a:lnTo>
                <a:cubicBezTo>
                  <a:pt x="190094" y="167244"/>
                  <a:pt x="192974" y="170124"/>
                  <a:pt x="192974" y="173676"/>
                </a:cubicBezTo>
                <a:close/>
                <a:moveTo>
                  <a:pt x="77189" y="90054"/>
                </a:moveTo>
                <a:lnTo>
                  <a:pt x="38594" y="90054"/>
                </a:lnTo>
                <a:lnTo>
                  <a:pt x="38594" y="70757"/>
                </a:lnTo>
                <a:cubicBezTo>
                  <a:pt x="38594" y="67204"/>
                  <a:pt x="41474" y="64324"/>
                  <a:pt x="45027" y="64324"/>
                </a:cubicBezTo>
                <a:lnTo>
                  <a:pt x="70757" y="64324"/>
                </a:lnTo>
                <a:cubicBezTo>
                  <a:pt x="74309" y="64324"/>
                  <a:pt x="77189" y="67204"/>
                  <a:pt x="77189" y="70757"/>
                </a:cubicBezTo>
                <a:close/>
                <a:moveTo>
                  <a:pt x="51459" y="64324"/>
                </a:moveTo>
                <a:lnTo>
                  <a:pt x="51459" y="12864"/>
                </a:lnTo>
                <a:moveTo>
                  <a:pt x="90054" y="128649"/>
                </a:moveTo>
                <a:lnTo>
                  <a:pt x="25729" y="128649"/>
                </a:lnTo>
                <a:moveTo>
                  <a:pt x="90054" y="167244"/>
                </a:moveTo>
                <a:lnTo>
                  <a:pt x="25729" y="167244"/>
                </a:lnTo>
                <a:moveTo>
                  <a:pt x="90054" y="205838"/>
                </a:moveTo>
                <a:lnTo>
                  <a:pt x="25729" y="205838"/>
                </a:lnTo>
                <a:moveTo>
                  <a:pt x="90054" y="244433"/>
                </a:moveTo>
                <a:lnTo>
                  <a:pt x="25729" y="244433"/>
                </a:lnTo>
                <a:moveTo>
                  <a:pt x="122216" y="51459"/>
                </a:moveTo>
                <a:cubicBezTo>
                  <a:pt x="139979" y="51459"/>
                  <a:pt x="154379" y="65859"/>
                  <a:pt x="154379" y="83622"/>
                </a:cubicBezTo>
                <a:moveTo>
                  <a:pt x="122216" y="25729"/>
                </a:moveTo>
                <a:cubicBezTo>
                  <a:pt x="154189" y="25729"/>
                  <a:pt x="180109" y="51649"/>
                  <a:pt x="180109" y="83622"/>
                </a:cubicBezTo>
                <a:moveTo>
                  <a:pt x="122216" y="0"/>
                </a:moveTo>
                <a:cubicBezTo>
                  <a:pt x="168400" y="0"/>
                  <a:pt x="205838" y="37438"/>
                  <a:pt x="205838" y="83622"/>
                </a:cubicBezTo>
              </a:path>
            </a:pathLst>
          </a:custGeom>
          <a:noFill/>
          <a:ln w="9648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32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60187A-675E-3604-1158-05D74E0360C8}"/>
              </a:ext>
            </a:extLst>
          </p:cNvPr>
          <p:cNvGrpSpPr/>
          <p:nvPr/>
        </p:nvGrpSpPr>
        <p:grpSpPr>
          <a:xfrm>
            <a:off x="5369028" y="1936025"/>
            <a:ext cx="508983" cy="676972"/>
            <a:chOff x="3064661" y="1372922"/>
            <a:chExt cx="508983" cy="676972"/>
          </a:xfrm>
        </p:grpSpPr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79ABDD77-8B45-DD52-59B7-8A9E94B69B75}"/>
                </a:ext>
              </a:extLst>
            </p:cNvPr>
            <p:cNvSpPr/>
            <p:nvPr/>
          </p:nvSpPr>
          <p:spPr>
            <a:xfrm>
              <a:off x="3064661" y="1372922"/>
              <a:ext cx="508983" cy="676972"/>
            </a:xfrm>
            <a:custGeom>
              <a:avLst/>
              <a:gdLst/>
              <a:ahLst/>
              <a:cxnLst/>
              <a:rect l="0" t="0" r="0" b="0"/>
              <a:pathLst>
                <a:path w="508983" h="676972">
                  <a:moveTo>
                    <a:pt x="283756" y="658514"/>
                  </a:moveTo>
                  <a:cubicBezTo>
                    <a:pt x="270054" y="674843"/>
                    <a:pt x="245711" y="676972"/>
                    <a:pt x="229382" y="663271"/>
                  </a:cubicBezTo>
                  <a:cubicBezTo>
                    <a:pt x="213054" y="649570"/>
                    <a:pt x="210924" y="625226"/>
                    <a:pt x="224625" y="608898"/>
                  </a:cubicBezTo>
                  <a:cubicBezTo>
                    <a:pt x="238326" y="592569"/>
                    <a:pt x="262670" y="590440"/>
                    <a:pt x="278999" y="604141"/>
                  </a:cubicBezTo>
                  <a:cubicBezTo>
                    <a:pt x="295327" y="617842"/>
                    <a:pt x="297457" y="642186"/>
                    <a:pt x="283756" y="658514"/>
                  </a:cubicBezTo>
                  <a:close/>
                  <a:moveTo>
                    <a:pt x="418941" y="417526"/>
                  </a:moveTo>
                  <a:cubicBezTo>
                    <a:pt x="387545" y="449194"/>
                    <a:pt x="349270" y="469898"/>
                    <a:pt x="308881" y="479615"/>
                  </a:cubicBezTo>
                  <a:lnTo>
                    <a:pt x="255798" y="557002"/>
                  </a:lnTo>
                  <a:lnTo>
                    <a:pt x="202048" y="480076"/>
                  </a:lnTo>
                  <a:cubicBezTo>
                    <a:pt x="161577" y="470708"/>
                    <a:pt x="123125" y="450337"/>
                    <a:pt x="91456" y="418941"/>
                  </a:cubicBezTo>
                  <a:cubicBezTo>
                    <a:pt x="633" y="328899"/>
                    <a:pt x="0" y="182280"/>
                    <a:pt x="90041" y="91456"/>
                  </a:cubicBezTo>
                  <a:cubicBezTo>
                    <a:pt x="180083" y="633"/>
                    <a:pt x="326703" y="0"/>
                    <a:pt x="417526" y="90041"/>
                  </a:cubicBezTo>
                  <a:cubicBezTo>
                    <a:pt x="508349" y="180083"/>
                    <a:pt x="508983" y="326703"/>
                    <a:pt x="418941" y="417526"/>
                  </a:cubicBezTo>
                  <a:close/>
                </a:path>
              </a:pathLst>
            </a:custGeom>
            <a:gradFill rotWithShape="1">
              <a:gsLst>
                <a:gs pos="0">
                  <a:srgbClr val="BCABFF"/>
                </a:gs>
                <a:gs pos="100000">
                  <a:srgbClr val="886A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  <p:sp>
          <p:nvSpPr>
            <p:cNvPr id="57" name="Rounded Rectangle 6">
              <a:extLst>
                <a:ext uri="{FF2B5EF4-FFF2-40B4-BE49-F238E27FC236}">
                  <a16:creationId xmlns:a16="http://schemas.microsoft.com/office/drawing/2014/main" id="{EC96AD85-A0D7-2CAB-2B02-61D162D9992D}"/>
                </a:ext>
              </a:extLst>
            </p:cNvPr>
            <p:cNvSpPr/>
            <p:nvPr/>
          </p:nvSpPr>
          <p:spPr>
            <a:xfrm>
              <a:off x="3064661" y="1372922"/>
              <a:ext cx="508983" cy="676972"/>
            </a:xfrm>
            <a:custGeom>
              <a:avLst/>
              <a:gdLst/>
              <a:ahLst/>
              <a:cxnLst/>
              <a:rect l="0" t="0" r="0" b="0"/>
              <a:pathLst>
                <a:path w="508983" h="676972">
                  <a:moveTo>
                    <a:pt x="283756" y="658514"/>
                  </a:moveTo>
                  <a:cubicBezTo>
                    <a:pt x="270054" y="674843"/>
                    <a:pt x="245711" y="676972"/>
                    <a:pt x="229382" y="663271"/>
                  </a:cubicBezTo>
                  <a:cubicBezTo>
                    <a:pt x="213054" y="649570"/>
                    <a:pt x="210924" y="625226"/>
                    <a:pt x="224625" y="608898"/>
                  </a:cubicBezTo>
                  <a:cubicBezTo>
                    <a:pt x="238326" y="592569"/>
                    <a:pt x="262670" y="590440"/>
                    <a:pt x="278999" y="604141"/>
                  </a:cubicBezTo>
                  <a:cubicBezTo>
                    <a:pt x="295327" y="617842"/>
                    <a:pt x="297457" y="642186"/>
                    <a:pt x="283756" y="658514"/>
                  </a:cubicBezTo>
                  <a:close/>
                  <a:moveTo>
                    <a:pt x="418941" y="417526"/>
                  </a:moveTo>
                  <a:cubicBezTo>
                    <a:pt x="387545" y="449194"/>
                    <a:pt x="349270" y="469898"/>
                    <a:pt x="308881" y="479615"/>
                  </a:cubicBezTo>
                  <a:lnTo>
                    <a:pt x="255798" y="557002"/>
                  </a:lnTo>
                  <a:lnTo>
                    <a:pt x="202048" y="480076"/>
                  </a:lnTo>
                  <a:cubicBezTo>
                    <a:pt x="161577" y="470708"/>
                    <a:pt x="123125" y="450337"/>
                    <a:pt x="91456" y="418941"/>
                  </a:cubicBezTo>
                  <a:cubicBezTo>
                    <a:pt x="633" y="328899"/>
                    <a:pt x="0" y="182280"/>
                    <a:pt x="90041" y="91456"/>
                  </a:cubicBezTo>
                  <a:cubicBezTo>
                    <a:pt x="180083" y="633"/>
                    <a:pt x="326703" y="0"/>
                    <a:pt x="417526" y="90041"/>
                  </a:cubicBezTo>
                  <a:cubicBezTo>
                    <a:pt x="508349" y="180083"/>
                    <a:pt x="508983" y="326703"/>
                    <a:pt x="418941" y="417526"/>
                  </a:cubicBezTo>
                  <a:close/>
                </a:path>
              </a:pathLst>
            </a:custGeom>
            <a:noFill/>
            <a:ln w="964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320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AEDE6988-514A-6770-D9AA-DBE4DEC0D29D}"/>
              </a:ext>
            </a:extLst>
          </p:cNvPr>
          <p:cNvSpPr txBox="1"/>
          <p:nvPr/>
        </p:nvSpPr>
        <p:spPr>
          <a:xfrm>
            <a:off x="4585018" y="1351565"/>
            <a:ext cx="34625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IN" sz="1200" b="1" err="1">
                <a:solidFill>
                  <a:srgbClr val="7F64EA"/>
                </a:solidFill>
                <a:latin typeface="Roboto"/>
              </a:rPr>
              <a:t>Trivy</a:t>
            </a:r>
            <a:endParaRPr sz="1200" b="1">
              <a:solidFill>
                <a:srgbClr val="7F64EA"/>
              </a:solidFill>
              <a:latin typeface="Roboto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E3CF4B8-5D99-DA32-32DF-C108969A0AC3}"/>
              </a:ext>
            </a:extLst>
          </p:cNvPr>
          <p:cNvSpPr txBox="1"/>
          <p:nvPr/>
        </p:nvSpPr>
        <p:spPr>
          <a:xfrm>
            <a:off x="3714397" y="1597429"/>
            <a:ext cx="1861086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050" b="0">
                <a:solidFill>
                  <a:srgbClr val="484848"/>
                </a:solidFill>
                <a:latin typeface="Roboto"/>
              </a:rPr>
              <a:t>Security Scanning of app </a:t>
            </a:r>
          </a:p>
          <a:p>
            <a:pPr algn="ctr"/>
            <a:r>
              <a:rPr lang="en-US" sz="1050" b="0">
                <a:solidFill>
                  <a:srgbClr val="484848"/>
                </a:solidFill>
                <a:latin typeface="Roboto"/>
              </a:rPr>
              <a:t>container images done by </a:t>
            </a:r>
            <a:r>
              <a:rPr lang="en-US" sz="1050" b="0" err="1">
                <a:solidFill>
                  <a:srgbClr val="484848"/>
                </a:solidFill>
                <a:latin typeface="Roboto"/>
              </a:rPr>
              <a:t>Trivy</a:t>
            </a:r>
            <a:endParaRPr lang="en-US" sz="1050" b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D20A4F0-0F5D-1A72-8A7A-EF6966AE3757}"/>
              </a:ext>
            </a:extLst>
          </p:cNvPr>
          <p:cNvSpPr txBox="1"/>
          <p:nvPr/>
        </p:nvSpPr>
        <p:spPr>
          <a:xfrm>
            <a:off x="5520065" y="2061113"/>
            <a:ext cx="17633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b="1">
                <a:solidFill>
                  <a:srgbClr val="554693"/>
                </a:solidFill>
                <a:latin typeface="Roboto"/>
              </a:rPr>
              <a:t>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24B941B-3EDC-89D6-2D07-8D39474B6592}"/>
              </a:ext>
            </a:extLst>
          </p:cNvPr>
          <p:cNvSpPr txBox="1"/>
          <p:nvPr/>
        </p:nvSpPr>
        <p:spPr>
          <a:xfrm>
            <a:off x="6357186" y="1788966"/>
            <a:ext cx="35266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2400" b="1">
                <a:solidFill>
                  <a:srgbClr val="554693"/>
                </a:solidFill>
                <a:latin typeface="Roboto"/>
              </a:rPr>
              <a:t>10</a:t>
            </a:r>
            <a:endParaRPr sz="2400" b="1">
              <a:solidFill>
                <a:srgbClr val="554693"/>
              </a:solidFill>
              <a:latin typeface="Roboto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F5D689-353C-09D8-AA18-08CC5999C8D9}"/>
              </a:ext>
            </a:extLst>
          </p:cNvPr>
          <p:cNvSpPr txBox="1"/>
          <p:nvPr/>
        </p:nvSpPr>
        <p:spPr>
          <a:xfrm>
            <a:off x="5054697" y="2522022"/>
            <a:ext cx="17633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b="1">
                <a:solidFill>
                  <a:srgbClr val="78478F"/>
                </a:solidFill>
                <a:latin typeface="Roboto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151282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8B082-1C0E-822E-F248-CD0E4A6D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6" y="398393"/>
            <a:ext cx="5302455" cy="679856"/>
          </a:xfrm>
        </p:spPr>
        <p:txBody>
          <a:bodyPr>
            <a:noAutofit/>
          </a:bodyPr>
          <a:lstStyle/>
          <a:p>
            <a:r>
              <a:rPr lang="en-US" sz="6000" b="1">
                <a:latin typeface="HCLTech Roobert" pitchFamily="50" charset="0"/>
                <a:cs typeface="HCLTech Roobert" pitchFamily="50" charset="0"/>
              </a:rPr>
              <a:t>Agenda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E9354D-1FFD-2A9B-0AC2-6D7E57F53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33582"/>
              </p:ext>
            </p:extLst>
          </p:nvPr>
        </p:nvGraphicFramePr>
        <p:xfrm>
          <a:off x="4254641" y="1392976"/>
          <a:ext cx="6957648" cy="2139175"/>
        </p:xfrm>
        <a:graphic>
          <a:graphicData uri="http://schemas.openxmlformats.org/drawingml/2006/table">
            <a:tbl>
              <a:tblPr firstRow="1" bandRow="1"/>
              <a:tblGrid>
                <a:gridCol w="1776424">
                  <a:extLst>
                    <a:ext uri="{9D8B030D-6E8A-4147-A177-3AD203B41FA5}">
                      <a16:colId xmlns:a16="http://schemas.microsoft.com/office/drawing/2014/main" val="3341985040"/>
                    </a:ext>
                  </a:extLst>
                </a:gridCol>
                <a:gridCol w="5181224">
                  <a:extLst>
                    <a:ext uri="{9D8B030D-6E8A-4147-A177-3AD203B41FA5}">
                      <a16:colId xmlns:a16="http://schemas.microsoft.com/office/drawing/2014/main" val="1434763412"/>
                    </a:ext>
                  </a:extLst>
                </a:gridCol>
              </a:tblGrid>
              <a:tr h="5926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HCLTech Roobert"/>
                        </a:rPr>
                        <a:t>Mendix FAM Team Overview</a:t>
                      </a:r>
                    </a:p>
                  </a:txBody>
                  <a:tcPr marL="7620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237408"/>
                  </a:ext>
                </a:extLst>
              </a:tr>
              <a:tr h="9539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HCLTech Roobert"/>
                        </a:rPr>
                        <a:t>Mendix TAM Team Overview</a:t>
                      </a:r>
                    </a:p>
                  </a:txBody>
                  <a:tcPr marL="7620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203830"/>
                  </a:ext>
                </a:extLst>
              </a:tr>
              <a:tr h="5926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HCLTech Roobert"/>
                        </a:rPr>
                        <a:t>Monitoring Mendix Applications Overview</a:t>
                      </a:r>
                    </a:p>
                  </a:txBody>
                  <a:tcPr marL="7620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60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28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446BA-A03B-CD3B-669C-6B827BF7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We See – Real Examples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ED034A-D542-9D7A-8FDF-075E206AD52A}"/>
              </a:ext>
            </a:extLst>
          </p:cNvPr>
          <p:cNvGrpSpPr/>
          <p:nvPr/>
        </p:nvGrpSpPr>
        <p:grpSpPr>
          <a:xfrm>
            <a:off x="1003004" y="1291277"/>
            <a:ext cx="1800000" cy="2340000"/>
            <a:chOff x="350195" y="963038"/>
            <a:chExt cx="1225685" cy="1833185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2BEFD894-946C-7E3F-F46D-293D604C2307}"/>
                </a:ext>
              </a:extLst>
            </p:cNvPr>
            <p:cNvSpPr/>
            <p:nvPr/>
          </p:nvSpPr>
          <p:spPr>
            <a:xfrm>
              <a:off x="350195" y="963038"/>
              <a:ext cx="1225685" cy="1833185"/>
            </a:xfrm>
            <a:custGeom>
              <a:avLst/>
              <a:gdLst/>
              <a:ahLst/>
              <a:cxnLst/>
              <a:rect l="0" t="0" r="0" b="0"/>
              <a:pathLst>
                <a:path w="1225685" h="1833185">
                  <a:moveTo>
                    <a:pt x="1225685" y="87548"/>
                  </a:moveTo>
                  <a:lnTo>
                    <a:pt x="0" y="87548"/>
                  </a:lnTo>
                  <a:cubicBezTo>
                    <a:pt x="0" y="39197"/>
                    <a:pt x="39197" y="0"/>
                    <a:pt x="87548" y="0"/>
                  </a:cubicBezTo>
                  <a:lnTo>
                    <a:pt x="1138136" y="0"/>
                  </a:lnTo>
                  <a:cubicBezTo>
                    <a:pt x="1186485" y="0"/>
                    <a:pt x="1225685" y="39197"/>
                    <a:pt x="1225685" y="87548"/>
                  </a:cubicBezTo>
                  <a:close/>
                  <a:moveTo>
                    <a:pt x="0" y="1488331"/>
                  </a:moveTo>
                  <a:lnTo>
                    <a:pt x="0" y="87549"/>
                  </a:lnTo>
                  <a:lnTo>
                    <a:pt x="1225685" y="87548"/>
                  </a:lnTo>
                  <a:lnTo>
                    <a:pt x="1225685" y="1488331"/>
                  </a:lnTo>
                  <a:close/>
                  <a:moveTo>
                    <a:pt x="0" y="1488331"/>
                  </a:moveTo>
                  <a:lnTo>
                    <a:pt x="1225685" y="1488331"/>
                  </a:lnTo>
                  <a:lnTo>
                    <a:pt x="1225685" y="1518151"/>
                  </a:lnTo>
                  <a:cubicBezTo>
                    <a:pt x="1225685" y="1553173"/>
                    <a:pt x="1204811" y="1584825"/>
                    <a:pt x="1172623" y="1598621"/>
                  </a:cubicBezTo>
                  <a:lnTo>
                    <a:pt x="647329" y="1823747"/>
                  </a:lnTo>
                  <a:cubicBezTo>
                    <a:pt x="625307" y="1833185"/>
                    <a:pt x="600378" y="1833185"/>
                    <a:pt x="578355" y="1823747"/>
                  </a:cubicBezTo>
                  <a:lnTo>
                    <a:pt x="53061" y="1598621"/>
                  </a:lnTo>
                  <a:cubicBezTo>
                    <a:pt x="20871" y="1584825"/>
                    <a:pt x="0" y="1553173"/>
                    <a:pt x="0" y="1518151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C43224A4-93EF-267F-E544-015499AA0965}"/>
                </a:ext>
              </a:extLst>
            </p:cNvPr>
            <p:cNvSpPr/>
            <p:nvPr/>
          </p:nvSpPr>
          <p:spPr>
            <a:xfrm>
              <a:off x="350195" y="963038"/>
              <a:ext cx="1225685" cy="1833185"/>
            </a:xfrm>
            <a:custGeom>
              <a:avLst/>
              <a:gdLst/>
              <a:ahLst/>
              <a:cxnLst/>
              <a:rect l="0" t="0" r="0" b="0"/>
              <a:pathLst>
                <a:path w="1225685" h="1833185">
                  <a:moveTo>
                    <a:pt x="0" y="87548"/>
                  </a:moveTo>
                  <a:cubicBezTo>
                    <a:pt x="0" y="39197"/>
                    <a:pt x="39197" y="0"/>
                    <a:pt x="87548" y="0"/>
                  </a:cubicBezTo>
                  <a:lnTo>
                    <a:pt x="1138136" y="0"/>
                  </a:lnTo>
                  <a:cubicBezTo>
                    <a:pt x="1186487" y="0"/>
                    <a:pt x="1225685" y="39197"/>
                    <a:pt x="1225685" y="87548"/>
                  </a:cubicBezTo>
                  <a:moveTo>
                    <a:pt x="1225685" y="1488329"/>
                  </a:moveTo>
                  <a:lnTo>
                    <a:pt x="1225685" y="87548"/>
                  </a:lnTo>
                  <a:moveTo>
                    <a:pt x="0" y="1488329"/>
                  </a:moveTo>
                  <a:lnTo>
                    <a:pt x="0" y="87548"/>
                  </a:lnTo>
                  <a:moveTo>
                    <a:pt x="1225685" y="1488331"/>
                  </a:moveTo>
                  <a:lnTo>
                    <a:pt x="1225685" y="1518151"/>
                  </a:lnTo>
                  <a:cubicBezTo>
                    <a:pt x="1225685" y="1553173"/>
                    <a:pt x="1204813" y="1584825"/>
                    <a:pt x="1172623" y="1598621"/>
                  </a:cubicBezTo>
                  <a:lnTo>
                    <a:pt x="647329" y="1823747"/>
                  </a:lnTo>
                  <a:cubicBezTo>
                    <a:pt x="625307" y="1833185"/>
                    <a:pt x="600378" y="1833185"/>
                    <a:pt x="578355" y="1823747"/>
                  </a:cubicBezTo>
                  <a:lnTo>
                    <a:pt x="53061" y="1598621"/>
                  </a:lnTo>
                  <a:cubicBezTo>
                    <a:pt x="20871" y="1584825"/>
                    <a:pt x="0" y="1553173"/>
                    <a:pt x="0" y="1518151"/>
                  </a:cubicBezTo>
                  <a:lnTo>
                    <a:pt x="0" y="1488331"/>
                  </a:lnTo>
                </a:path>
              </a:pathLst>
            </a:custGeom>
            <a:noFill/>
            <a:ln w="10943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D118626-5F5C-12BE-F282-43E2F5EACA75}"/>
              </a:ext>
            </a:extLst>
          </p:cNvPr>
          <p:cNvGrpSpPr/>
          <p:nvPr/>
        </p:nvGrpSpPr>
        <p:grpSpPr>
          <a:xfrm>
            <a:off x="2794411" y="1291276"/>
            <a:ext cx="1800000" cy="2340000"/>
            <a:chOff x="1750978" y="963038"/>
            <a:chExt cx="1225685" cy="1833185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0F203FE1-67B9-2824-EFF6-2CE14E3F5CDD}"/>
                </a:ext>
              </a:extLst>
            </p:cNvPr>
            <p:cNvSpPr/>
            <p:nvPr/>
          </p:nvSpPr>
          <p:spPr>
            <a:xfrm>
              <a:off x="1750978" y="963038"/>
              <a:ext cx="1225685" cy="1833185"/>
            </a:xfrm>
            <a:custGeom>
              <a:avLst/>
              <a:gdLst/>
              <a:ahLst/>
              <a:cxnLst/>
              <a:rect l="0" t="0" r="0" b="0"/>
              <a:pathLst>
                <a:path w="1225685" h="1833185">
                  <a:moveTo>
                    <a:pt x="1225685" y="87548"/>
                  </a:moveTo>
                  <a:lnTo>
                    <a:pt x="0" y="87548"/>
                  </a:lnTo>
                  <a:cubicBezTo>
                    <a:pt x="0" y="39197"/>
                    <a:pt x="39197" y="0"/>
                    <a:pt x="87548" y="0"/>
                  </a:cubicBezTo>
                  <a:lnTo>
                    <a:pt x="1138136" y="0"/>
                  </a:lnTo>
                  <a:cubicBezTo>
                    <a:pt x="1186485" y="0"/>
                    <a:pt x="1225685" y="39197"/>
                    <a:pt x="1225685" y="87548"/>
                  </a:cubicBezTo>
                  <a:close/>
                  <a:moveTo>
                    <a:pt x="0" y="1488331"/>
                  </a:moveTo>
                  <a:lnTo>
                    <a:pt x="0" y="87549"/>
                  </a:lnTo>
                  <a:lnTo>
                    <a:pt x="1225685" y="87548"/>
                  </a:lnTo>
                  <a:lnTo>
                    <a:pt x="1225685" y="1488331"/>
                  </a:lnTo>
                  <a:close/>
                  <a:moveTo>
                    <a:pt x="0" y="1488331"/>
                  </a:moveTo>
                  <a:lnTo>
                    <a:pt x="1225685" y="1488331"/>
                  </a:lnTo>
                  <a:lnTo>
                    <a:pt x="1225685" y="1518151"/>
                  </a:lnTo>
                  <a:cubicBezTo>
                    <a:pt x="1225685" y="1553173"/>
                    <a:pt x="1204811" y="1584825"/>
                    <a:pt x="1172623" y="1598621"/>
                  </a:cubicBezTo>
                  <a:lnTo>
                    <a:pt x="647329" y="1823747"/>
                  </a:lnTo>
                  <a:cubicBezTo>
                    <a:pt x="625307" y="1833185"/>
                    <a:pt x="600378" y="1833185"/>
                    <a:pt x="578355" y="1823747"/>
                  </a:cubicBezTo>
                  <a:lnTo>
                    <a:pt x="53061" y="1598621"/>
                  </a:lnTo>
                  <a:cubicBezTo>
                    <a:pt x="20871" y="1584825"/>
                    <a:pt x="0" y="1553173"/>
                    <a:pt x="0" y="1518151"/>
                  </a:cubicBez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9" name="Rounded Rectangle 5">
              <a:extLst>
                <a:ext uri="{FF2B5EF4-FFF2-40B4-BE49-F238E27FC236}">
                  <a16:creationId xmlns:a16="http://schemas.microsoft.com/office/drawing/2014/main" id="{DC7E2724-FB08-C727-2B8D-DB36D770AAEF}"/>
                </a:ext>
              </a:extLst>
            </p:cNvPr>
            <p:cNvSpPr/>
            <p:nvPr/>
          </p:nvSpPr>
          <p:spPr>
            <a:xfrm>
              <a:off x="1750978" y="963038"/>
              <a:ext cx="1225685" cy="1833185"/>
            </a:xfrm>
            <a:custGeom>
              <a:avLst/>
              <a:gdLst/>
              <a:ahLst/>
              <a:cxnLst/>
              <a:rect l="0" t="0" r="0" b="0"/>
              <a:pathLst>
                <a:path w="1225685" h="1833185">
                  <a:moveTo>
                    <a:pt x="0" y="87548"/>
                  </a:moveTo>
                  <a:cubicBezTo>
                    <a:pt x="0" y="39197"/>
                    <a:pt x="39197" y="0"/>
                    <a:pt x="87548" y="0"/>
                  </a:cubicBezTo>
                  <a:lnTo>
                    <a:pt x="1138136" y="0"/>
                  </a:lnTo>
                  <a:cubicBezTo>
                    <a:pt x="1186487" y="0"/>
                    <a:pt x="1225685" y="39197"/>
                    <a:pt x="1225685" y="87548"/>
                  </a:cubicBezTo>
                  <a:moveTo>
                    <a:pt x="1225685" y="1488329"/>
                  </a:moveTo>
                  <a:lnTo>
                    <a:pt x="1225685" y="87548"/>
                  </a:lnTo>
                  <a:moveTo>
                    <a:pt x="0" y="1488329"/>
                  </a:moveTo>
                  <a:lnTo>
                    <a:pt x="0" y="87548"/>
                  </a:lnTo>
                  <a:moveTo>
                    <a:pt x="1225685" y="1488331"/>
                  </a:moveTo>
                  <a:lnTo>
                    <a:pt x="1225685" y="1518151"/>
                  </a:lnTo>
                  <a:cubicBezTo>
                    <a:pt x="1225685" y="1553173"/>
                    <a:pt x="1204813" y="1584825"/>
                    <a:pt x="1172623" y="1598621"/>
                  </a:cubicBezTo>
                  <a:lnTo>
                    <a:pt x="647329" y="1823747"/>
                  </a:lnTo>
                  <a:cubicBezTo>
                    <a:pt x="625307" y="1833185"/>
                    <a:pt x="600378" y="1833185"/>
                    <a:pt x="578355" y="1823747"/>
                  </a:cubicBezTo>
                  <a:lnTo>
                    <a:pt x="53061" y="1598621"/>
                  </a:lnTo>
                  <a:cubicBezTo>
                    <a:pt x="20871" y="1584825"/>
                    <a:pt x="0" y="1553173"/>
                    <a:pt x="0" y="1518151"/>
                  </a:cubicBezTo>
                  <a:lnTo>
                    <a:pt x="0" y="1488331"/>
                  </a:lnTo>
                </a:path>
              </a:pathLst>
            </a:custGeom>
            <a:noFill/>
            <a:ln w="10943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E35D4F-DA74-3881-AC8A-719DEA987611}"/>
              </a:ext>
            </a:extLst>
          </p:cNvPr>
          <p:cNvGrpSpPr/>
          <p:nvPr/>
        </p:nvGrpSpPr>
        <p:grpSpPr>
          <a:xfrm>
            <a:off x="4588478" y="1289635"/>
            <a:ext cx="1800000" cy="2340000"/>
            <a:chOff x="3151761" y="963038"/>
            <a:chExt cx="1225685" cy="1833185"/>
          </a:xfrm>
        </p:grpSpPr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DF5E37B1-9D42-91EE-D5B7-80B917FD56C0}"/>
                </a:ext>
              </a:extLst>
            </p:cNvPr>
            <p:cNvSpPr/>
            <p:nvPr/>
          </p:nvSpPr>
          <p:spPr>
            <a:xfrm>
              <a:off x="3151761" y="963038"/>
              <a:ext cx="1225685" cy="1833185"/>
            </a:xfrm>
            <a:custGeom>
              <a:avLst/>
              <a:gdLst/>
              <a:ahLst/>
              <a:cxnLst/>
              <a:rect l="0" t="0" r="0" b="0"/>
              <a:pathLst>
                <a:path w="1225685" h="1833185">
                  <a:moveTo>
                    <a:pt x="1225685" y="87548"/>
                  </a:moveTo>
                  <a:lnTo>
                    <a:pt x="0" y="87548"/>
                  </a:lnTo>
                  <a:cubicBezTo>
                    <a:pt x="0" y="39197"/>
                    <a:pt x="39197" y="0"/>
                    <a:pt x="87548" y="0"/>
                  </a:cubicBezTo>
                  <a:lnTo>
                    <a:pt x="1138136" y="0"/>
                  </a:lnTo>
                  <a:cubicBezTo>
                    <a:pt x="1186485" y="0"/>
                    <a:pt x="1225685" y="39197"/>
                    <a:pt x="1225685" y="87548"/>
                  </a:cubicBezTo>
                  <a:close/>
                  <a:moveTo>
                    <a:pt x="0" y="1488331"/>
                  </a:moveTo>
                  <a:lnTo>
                    <a:pt x="0" y="87549"/>
                  </a:lnTo>
                  <a:lnTo>
                    <a:pt x="1225685" y="87548"/>
                  </a:lnTo>
                  <a:lnTo>
                    <a:pt x="1225685" y="1488331"/>
                  </a:lnTo>
                  <a:close/>
                  <a:moveTo>
                    <a:pt x="0" y="1488331"/>
                  </a:moveTo>
                  <a:lnTo>
                    <a:pt x="1225685" y="1488331"/>
                  </a:lnTo>
                  <a:lnTo>
                    <a:pt x="1225685" y="1518151"/>
                  </a:lnTo>
                  <a:cubicBezTo>
                    <a:pt x="1225685" y="1553173"/>
                    <a:pt x="1204811" y="1584825"/>
                    <a:pt x="1172623" y="1598621"/>
                  </a:cubicBezTo>
                  <a:lnTo>
                    <a:pt x="647329" y="1823747"/>
                  </a:lnTo>
                  <a:cubicBezTo>
                    <a:pt x="625307" y="1833185"/>
                    <a:pt x="600378" y="1833185"/>
                    <a:pt x="578355" y="1823747"/>
                  </a:cubicBezTo>
                  <a:lnTo>
                    <a:pt x="53061" y="1598621"/>
                  </a:lnTo>
                  <a:cubicBezTo>
                    <a:pt x="20871" y="1584825"/>
                    <a:pt x="0" y="1553173"/>
                    <a:pt x="0" y="1518151"/>
                  </a:cubicBezTo>
                  <a:close/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12" name="Rounded Rectangle 8">
              <a:extLst>
                <a:ext uri="{FF2B5EF4-FFF2-40B4-BE49-F238E27FC236}">
                  <a16:creationId xmlns:a16="http://schemas.microsoft.com/office/drawing/2014/main" id="{C8CD76F2-079E-4ED5-ED6B-3E83CD62C264}"/>
                </a:ext>
              </a:extLst>
            </p:cNvPr>
            <p:cNvSpPr/>
            <p:nvPr/>
          </p:nvSpPr>
          <p:spPr>
            <a:xfrm>
              <a:off x="3151761" y="963038"/>
              <a:ext cx="1225685" cy="1833185"/>
            </a:xfrm>
            <a:custGeom>
              <a:avLst/>
              <a:gdLst/>
              <a:ahLst/>
              <a:cxnLst/>
              <a:rect l="0" t="0" r="0" b="0"/>
              <a:pathLst>
                <a:path w="1225685" h="1833185">
                  <a:moveTo>
                    <a:pt x="0" y="87548"/>
                  </a:moveTo>
                  <a:cubicBezTo>
                    <a:pt x="0" y="39197"/>
                    <a:pt x="39197" y="0"/>
                    <a:pt x="87548" y="0"/>
                  </a:cubicBezTo>
                  <a:lnTo>
                    <a:pt x="1138136" y="0"/>
                  </a:lnTo>
                  <a:cubicBezTo>
                    <a:pt x="1186487" y="0"/>
                    <a:pt x="1225685" y="39197"/>
                    <a:pt x="1225685" y="87548"/>
                  </a:cubicBezTo>
                  <a:moveTo>
                    <a:pt x="1225685" y="1488329"/>
                  </a:moveTo>
                  <a:lnTo>
                    <a:pt x="1225685" y="87548"/>
                  </a:lnTo>
                  <a:moveTo>
                    <a:pt x="0" y="1488329"/>
                  </a:moveTo>
                  <a:lnTo>
                    <a:pt x="0" y="87548"/>
                  </a:lnTo>
                  <a:moveTo>
                    <a:pt x="1225685" y="1488331"/>
                  </a:moveTo>
                  <a:lnTo>
                    <a:pt x="1225685" y="1518151"/>
                  </a:lnTo>
                  <a:cubicBezTo>
                    <a:pt x="1225685" y="1553173"/>
                    <a:pt x="1204813" y="1584825"/>
                    <a:pt x="1172623" y="1598621"/>
                  </a:cubicBezTo>
                  <a:lnTo>
                    <a:pt x="647329" y="1823747"/>
                  </a:lnTo>
                  <a:cubicBezTo>
                    <a:pt x="625307" y="1833185"/>
                    <a:pt x="600378" y="1833185"/>
                    <a:pt x="578355" y="1823747"/>
                  </a:cubicBezTo>
                  <a:lnTo>
                    <a:pt x="53061" y="1598621"/>
                  </a:lnTo>
                  <a:cubicBezTo>
                    <a:pt x="20871" y="1584825"/>
                    <a:pt x="0" y="1553173"/>
                    <a:pt x="0" y="1518151"/>
                  </a:cubicBezTo>
                  <a:lnTo>
                    <a:pt x="0" y="1488331"/>
                  </a:lnTo>
                </a:path>
              </a:pathLst>
            </a:custGeom>
            <a:noFill/>
            <a:ln w="10943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D6A227-5954-1975-5E70-01370AF2E26A}"/>
              </a:ext>
            </a:extLst>
          </p:cNvPr>
          <p:cNvGrpSpPr/>
          <p:nvPr/>
        </p:nvGrpSpPr>
        <p:grpSpPr>
          <a:xfrm>
            <a:off x="6412741" y="1290207"/>
            <a:ext cx="1800000" cy="2340000"/>
            <a:chOff x="4552544" y="963038"/>
            <a:chExt cx="1225685" cy="1833185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C6913985-05CF-C809-A5DC-5A366E08EC8E}"/>
                </a:ext>
              </a:extLst>
            </p:cNvPr>
            <p:cNvSpPr/>
            <p:nvPr/>
          </p:nvSpPr>
          <p:spPr>
            <a:xfrm>
              <a:off x="4552544" y="963038"/>
              <a:ext cx="1225685" cy="1833185"/>
            </a:xfrm>
            <a:custGeom>
              <a:avLst/>
              <a:gdLst/>
              <a:ahLst/>
              <a:cxnLst/>
              <a:rect l="0" t="0" r="0" b="0"/>
              <a:pathLst>
                <a:path w="1225685" h="1833185">
                  <a:moveTo>
                    <a:pt x="1225685" y="87548"/>
                  </a:moveTo>
                  <a:lnTo>
                    <a:pt x="0" y="87548"/>
                  </a:lnTo>
                  <a:cubicBezTo>
                    <a:pt x="0" y="39197"/>
                    <a:pt x="39197" y="0"/>
                    <a:pt x="87548" y="0"/>
                  </a:cubicBezTo>
                  <a:lnTo>
                    <a:pt x="1138136" y="0"/>
                  </a:lnTo>
                  <a:cubicBezTo>
                    <a:pt x="1186485" y="0"/>
                    <a:pt x="1225685" y="39197"/>
                    <a:pt x="1225685" y="87548"/>
                  </a:cubicBezTo>
                  <a:close/>
                  <a:moveTo>
                    <a:pt x="0" y="1488331"/>
                  </a:moveTo>
                  <a:lnTo>
                    <a:pt x="0" y="87549"/>
                  </a:lnTo>
                  <a:lnTo>
                    <a:pt x="1225685" y="87548"/>
                  </a:lnTo>
                  <a:lnTo>
                    <a:pt x="1225685" y="1488331"/>
                  </a:lnTo>
                  <a:close/>
                  <a:moveTo>
                    <a:pt x="0" y="1488331"/>
                  </a:moveTo>
                  <a:lnTo>
                    <a:pt x="1225685" y="1488331"/>
                  </a:lnTo>
                  <a:lnTo>
                    <a:pt x="1225685" y="1518151"/>
                  </a:lnTo>
                  <a:cubicBezTo>
                    <a:pt x="1225685" y="1553173"/>
                    <a:pt x="1204811" y="1584825"/>
                    <a:pt x="1172623" y="1598621"/>
                  </a:cubicBezTo>
                  <a:lnTo>
                    <a:pt x="647329" y="1823747"/>
                  </a:lnTo>
                  <a:cubicBezTo>
                    <a:pt x="625307" y="1833185"/>
                    <a:pt x="600378" y="1833185"/>
                    <a:pt x="578355" y="1823747"/>
                  </a:cubicBezTo>
                  <a:lnTo>
                    <a:pt x="53061" y="1598621"/>
                  </a:lnTo>
                  <a:cubicBezTo>
                    <a:pt x="20871" y="1584825"/>
                    <a:pt x="0" y="1553173"/>
                    <a:pt x="0" y="1518151"/>
                  </a:cubicBez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15" name="Rounded Rectangle 11">
              <a:extLst>
                <a:ext uri="{FF2B5EF4-FFF2-40B4-BE49-F238E27FC236}">
                  <a16:creationId xmlns:a16="http://schemas.microsoft.com/office/drawing/2014/main" id="{78685AB3-5966-6441-EDE5-8C0B2487C365}"/>
                </a:ext>
              </a:extLst>
            </p:cNvPr>
            <p:cNvSpPr/>
            <p:nvPr/>
          </p:nvSpPr>
          <p:spPr>
            <a:xfrm>
              <a:off x="4552544" y="963038"/>
              <a:ext cx="1225685" cy="1833185"/>
            </a:xfrm>
            <a:custGeom>
              <a:avLst/>
              <a:gdLst/>
              <a:ahLst/>
              <a:cxnLst/>
              <a:rect l="0" t="0" r="0" b="0"/>
              <a:pathLst>
                <a:path w="1225685" h="1833185">
                  <a:moveTo>
                    <a:pt x="0" y="87548"/>
                  </a:moveTo>
                  <a:cubicBezTo>
                    <a:pt x="0" y="39197"/>
                    <a:pt x="39197" y="0"/>
                    <a:pt x="87548" y="0"/>
                  </a:cubicBezTo>
                  <a:lnTo>
                    <a:pt x="1138136" y="0"/>
                  </a:lnTo>
                  <a:cubicBezTo>
                    <a:pt x="1186487" y="0"/>
                    <a:pt x="1225685" y="39197"/>
                    <a:pt x="1225685" y="87548"/>
                  </a:cubicBezTo>
                  <a:moveTo>
                    <a:pt x="1225685" y="1488329"/>
                  </a:moveTo>
                  <a:lnTo>
                    <a:pt x="1225685" y="87548"/>
                  </a:lnTo>
                  <a:moveTo>
                    <a:pt x="0" y="1488329"/>
                  </a:moveTo>
                  <a:lnTo>
                    <a:pt x="0" y="87548"/>
                  </a:lnTo>
                  <a:moveTo>
                    <a:pt x="1225685" y="1488331"/>
                  </a:moveTo>
                  <a:lnTo>
                    <a:pt x="1225685" y="1518151"/>
                  </a:lnTo>
                  <a:cubicBezTo>
                    <a:pt x="1225685" y="1553173"/>
                    <a:pt x="1204813" y="1584825"/>
                    <a:pt x="1172623" y="1598621"/>
                  </a:cubicBezTo>
                  <a:lnTo>
                    <a:pt x="647329" y="1823747"/>
                  </a:lnTo>
                  <a:cubicBezTo>
                    <a:pt x="625307" y="1833185"/>
                    <a:pt x="600378" y="1833185"/>
                    <a:pt x="578355" y="1823747"/>
                  </a:cubicBezTo>
                  <a:lnTo>
                    <a:pt x="53061" y="1598621"/>
                  </a:lnTo>
                  <a:cubicBezTo>
                    <a:pt x="20871" y="1584825"/>
                    <a:pt x="0" y="1553173"/>
                    <a:pt x="0" y="1518151"/>
                  </a:cubicBezTo>
                  <a:lnTo>
                    <a:pt x="0" y="1488331"/>
                  </a:lnTo>
                </a:path>
              </a:pathLst>
            </a:custGeom>
            <a:noFill/>
            <a:ln w="10943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844BCE-9816-9129-65A5-4F2814E1F446}"/>
              </a:ext>
            </a:extLst>
          </p:cNvPr>
          <p:cNvGrpSpPr/>
          <p:nvPr/>
        </p:nvGrpSpPr>
        <p:grpSpPr>
          <a:xfrm>
            <a:off x="8176612" y="1289635"/>
            <a:ext cx="1800000" cy="2340000"/>
            <a:chOff x="5953327" y="963038"/>
            <a:chExt cx="1225685" cy="1833185"/>
          </a:xfrm>
        </p:grpSpPr>
        <p:sp>
          <p:nvSpPr>
            <p:cNvPr id="17" name="Rounded Rectangle 13">
              <a:extLst>
                <a:ext uri="{FF2B5EF4-FFF2-40B4-BE49-F238E27FC236}">
                  <a16:creationId xmlns:a16="http://schemas.microsoft.com/office/drawing/2014/main" id="{3EF75E5F-0073-F671-69C8-EA775CFE06EC}"/>
                </a:ext>
              </a:extLst>
            </p:cNvPr>
            <p:cNvSpPr/>
            <p:nvPr/>
          </p:nvSpPr>
          <p:spPr>
            <a:xfrm>
              <a:off x="5953327" y="963038"/>
              <a:ext cx="1225685" cy="1833185"/>
            </a:xfrm>
            <a:custGeom>
              <a:avLst/>
              <a:gdLst/>
              <a:ahLst/>
              <a:cxnLst/>
              <a:rect l="0" t="0" r="0" b="0"/>
              <a:pathLst>
                <a:path w="1225685" h="1833185">
                  <a:moveTo>
                    <a:pt x="1225685" y="87548"/>
                  </a:moveTo>
                  <a:lnTo>
                    <a:pt x="0" y="87548"/>
                  </a:lnTo>
                  <a:cubicBezTo>
                    <a:pt x="0" y="39197"/>
                    <a:pt x="39197" y="0"/>
                    <a:pt x="87548" y="0"/>
                  </a:cubicBezTo>
                  <a:lnTo>
                    <a:pt x="1138136" y="0"/>
                  </a:lnTo>
                  <a:cubicBezTo>
                    <a:pt x="1186485" y="0"/>
                    <a:pt x="1225685" y="39197"/>
                    <a:pt x="1225685" y="87548"/>
                  </a:cubicBezTo>
                  <a:close/>
                  <a:moveTo>
                    <a:pt x="0" y="1488331"/>
                  </a:moveTo>
                  <a:lnTo>
                    <a:pt x="0" y="87549"/>
                  </a:lnTo>
                  <a:lnTo>
                    <a:pt x="1225685" y="87548"/>
                  </a:lnTo>
                  <a:lnTo>
                    <a:pt x="1225685" y="1488331"/>
                  </a:lnTo>
                  <a:close/>
                  <a:moveTo>
                    <a:pt x="0" y="1488331"/>
                  </a:moveTo>
                  <a:lnTo>
                    <a:pt x="1225685" y="1488331"/>
                  </a:lnTo>
                  <a:lnTo>
                    <a:pt x="1225685" y="1518151"/>
                  </a:lnTo>
                  <a:cubicBezTo>
                    <a:pt x="1225685" y="1553173"/>
                    <a:pt x="1204811" y="1584825"/>
                    <a:pt x="1172623" y="1598621"/>
                  </a:cubicBezTo>
                  <a:lnTo>
                    <a:pt x="647329" y="1823747"/>
                  </a:lnTo>
                  <a:cubicBezTo>
                    <a:pt x="625307" y="1833185"/>
                    <a:pt x="600378" y="1833185"/>
                    <a:pt x="578355" y="1823747"/>
                  </a:cubicBezTo>
                  <a:lnTo>
                    <a:pt x="53061" y="1598621"/>
                  </a:lnTo>
                  <a:cubicBezTo>
                    <a:pt x="20871" y="1584825"/>
                    <a:pt x="0" y="1553173"/>
                    <a:pt x="0" y="1518151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18" name="Rounded Rectangle 14">
              <a:extLst>
                <a:ext uri="{FF2B5EF4-FFF2-40B4-BE49-F238E27FC236}">
                  <a16:creationId xmlns:a16="http://schemas.microsoft.com/office/drawing/2014/main" id="{F93FEACF-AA56-4489-6131-D8E4CB6160CD}"/>
                </a:ext>
              </a:extLst>
            </p:cNvPr>
            <p:cNvSpPr/>
            <p:nvPr/>
          </p:nvSpPr>
          <p:spPr>
            <a:xfrm>
              <a:off x="5953327" y="963038"/>
              <a:ext cx="1225685" cy="1833185"/>
            </a:xfrm>
            <a:custGeom>
              <a:avLst/>
              <a:gdLst/>
              <a:ahLst/>
              <a:cxnLst/>
              <a:rect l="0" t="0" r="0" b="0"/>
              <a:pathLst>
                <a:path w="1225685" h="1833185">
                  <a:moveTo>
                    <a:pt x="0" y="87548"/>
                  </a:moveTo>
                  <a:cubicBezTo>
                    <a:pt x="0" y="39197"/>
                    <a:pt x="39197" y="0"/>
                    <a:pt x="87548" y="0"/>
                  </a:cubicBezTo>
                  <a:lnTo>
                    <a:pt x="1138136" y="0"/>
                  </a:lnTo>
                  <a:cubicBezTo>
                    <a:pt x="1186487" y="0"/>
                    <a:pt x="1225685" y="39197"/>
                    <a:pt x="1225685" y="87548"/>
                  </a:cubicBezTo>
                  <a:moveTo>
                    <a:pt x="1225685" y="1488329"/>
                  </a:moveTo>
                  <a:lnTo>
                    <a:pt x="1225685" y="87548"/>
                  </a:lnTo>
                  <a:moveTo>
                    <a:pt x="0" y="1488329"/>
                  </a:moveTo>
                  <a:lnTo>
                    <a:pt x="0" y="87548"/>
                  </a:lnTo>
                  <a:moveTo>
                    <a:pt x="1225685" y="1488331"/>
                  </a:moveTo>
                  <a:lnTo>
                    <a:pt x="1225685" y="1518151"/>
                  </a:lnTo>
                  <a:cubicBezTo>
                    <a:pt x="1225685" y="1553173"/>
                    <a:pt x="1204813" y="1584825"/>
                    <a:pt x="1172623" y="1598621"/>
                  </a:cubicBezTo>
                  <a:lnTo>
                    <a:pt x="647329" y="1823747"/>
                  </a:lnTo>
                  <a:cubicBezTo>
                    <a:pt x="625307" y="1833185"/>
                    <a:pt x="600378" y="1833185"/>
                    <a:pt x="578355" y="1823747"/>
                  </a:cubicBezTo>
                  <a:lnTo>
                    <a:pt x="53061" y="1598621"/>
                  </a:lnTo>
                  <a:cubicBezTo>
                    <a:pt x="20871" y="1584825"/>
                    <a:pt x="0" y="1553173"/>
                    <a:pt x="0" y="1518151"/>
                  </a:cubicBezTo>
                  <a:lnTo>
                    <a:pt x="0" y="1488331"/>
                  </a:lnTo>
                </a:path>
              </a:pathLst>
            </a:custGeom>
            <a:noFill/>
            <a:ln w="10943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2C2833-D993-3109-D0F0-7930CA38291E}"/>
              </a:ext>
            </a:extLst>
          </p:cNvPr>
          <p:cNvGrpSpPr/>
          <p:nvPr/>
        </p:nvGrpSpPr>
        <p:grpSpPr>
          <a:xfrm>
            <a:off x="1888796" y="3426005"/>
            <a:ext cx="1800000" cy="2340000"/>
            <a:chOff x="1050587" y="2689770"/>
            <a:chExt cx="1225685" cy="1658493"/>
          </a:xfrm>
        </p:grpSpPr>
        <p:sp>
          <p:nvSpPr>
            <p:cNvPr id="20" name="Rounded Rectangle 16">
              <a:extLst>
                <a:ext uri="{FF2B5EF4-FFF2-40B4-BE49-F238E27FC236}">
                  <a16:creationId xmlns:a16="http://schemas.microsoft.com/office/drawing/2014/main" id="{F5957947-F9A5-324D-5F51-DA59EC70D23F}"/>
                </a:ext>
              </a:extLst>
            </p:cNvPr>
            <p:cNvSpPr/>
            <p:nvPr/>
          </p:nvSpPr>
          <p:spPr>
            <a:xfrm>
              <a:off x="1050587" y="2689770"/>
              <a:ext cx="1225685" cy="1658493"/>
            </a:xfrm>
            <a:custGeom>
              <a:avLst/>
              <a:gdLst/>
              <a:ahLst/>
              <a:cxnLst/>
              <a:rect l="0" t="0" r="0" b="0"/>
              <a:pathLst>
                <a:path w="1225685" h="1658493">
                  <a:moveTo>
                    <a:pt x="0" y="1570944"/>
                  </a:moveTo>
                  <a:lnTo>
                    <a:pt x="1225685" y="1570944"/>
                  </a:lnTo>
                  <a:cubicBezTo>
                    <a:pt x="1225685" y="1619296"/>
                    <a:pt x="1186485" y="1658493"/>
                    <a:pt x="1138136" y="1658493"/>
                  </a:cubicBezTo>
                  <a:lnTo>
                    <a:pt x="87548" y="1658493"/>
                  </a:lnTo>
                  <a:cubicBezTo>
                    <a:pt x="39197" y="1658493"/>
                    <a:pt x="0" y="1619296"/>
                    <a:pt x="0" y="1570944"/>
                  </a:cubicBezTo>
                  <a:close/>
                  <a:moveTo>
                    <a:pt x="0" y="1570944"/>
                  </a:moveTo>
                  <a:lnTo>
                    <a:pt x="0" y="345259"/>
                  </a:lnTo>
                  <a:lnTo>
                    <a:pt x="1225685" y="345259"/>
                  </a:lnTo>
                  <a:lnTo>
                    <a:pt x="1225685" y="1570944"/>
                  </a:lnTo>
                  <a:close/>
                  <a:moveTo>
                    <a:pt x="1225685" y="344853"/>
                  </a:moveTo>
                  <a:lnTo>
                    <a:pt x="0" y="344853"/>
                  </a:lnTo>
                  <a:lnTo>
                    <a:pt x="0" y="315033"/>
                  </a:lnTo>
                  <a:cubicBezTo>
                    <a:pt x="0" y="280012"/>
                    <a:pt x="20871" y="248359"/>
                    <a:pt x="53061" y="234564"/>
                  </a:cubicBezTo>
                  <a:lnTo>
                    <a:pt x="578355" y="9438"/>
                  </a:lnTo>
                  <a:cubicBezTo>
                    <a:pt x="600377" y="0"/>
                    <a:pt x="625307" y="0"/>
                    <a:pt x="647329" y="9438"/>
                  </a:cubicBezTo>
                  <a:lnTo>
                    <a:pt x="1172623" y="234564"/>
                  </a:lnTo>
                  <a:cubicBezTo>
                    <a:pt x="1204811" y="248359"/>
                    <a:pt x="1225685" y="280012"/>
                    <a:pt x="1225685" y="315033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21" name="Rounded Rectangle 17">
              <a:extLst>
                <a:ext uri="{FF2B5EF4-FFF2-40B4-BE49-F238E27FC236}">
                  <a16:creationId xmlns:a16="http://schemas.microsoft.com/office/drawing/2014/main" id="{84A7CD5E-4696-46EC-6847-52337F1CB6BE}"/>
                </a:ext>
              </a:extLst>
            </p:cNvPr>
            <p:cNvSpPr/>
            <p:nvPr/>
          </p:nvSpPr>
          <p:spPr>
            <a:xfrm>
              <a:off x="1050587" y="2689770"/>
              <a:ext cx="1225685" cy="1658493"/>
            </a:xfrm>
            <a:custGeom>
              <a:avLst/>
              <a:gdLst/>
              <a:ahLst/>
              <a:cxnLst/>
              <a:rect l="0" t="0" r="0" b="0"/>
              <a:pathLst>
                <a:path w="1225685" h="1658493">
                  <a:moveTo>
                    <a:pt x="1225685" y="1570944"/>
                  </a:moveTo>
                  <a:cubicBezTo>
                    <a:pt x="1225685" y="1619296"/>
                    <a:pt x="1186487" y="1658493"/>
                    <a:pt x="1138136" y="1658493"/>
                  </a:cubicBezTo>
                  <a:lnTo>
                    <a:pt x="87548" y="1658493"/>
                  </a:lnTo>
                  <a:cubicBezTo>
                    <a:pt x="39197" y="1658493"/>
                    <a:pt x="0" y="1619296"/>
                    <a:pt x="0" y="1570944"/>
                  </a:cubicBezTo>
                  <a:moveTo>
                    <a:pt x="1225685" y="345259"/>
                  </a:moveTo>
                  <a:lnTo>
                    <a:pt x="1225685" y="1570942"/>
                  </a:lnTo>
                  <a:moveTo>
                    <a:pt x="0" y="1570942"/>
                  </a:moveTo>
                  <a:lnTo>
                    <a:pt x="0" y="345259"/>
                  </a:lnTo>
                  <a:moveTo>
                    <a:pt x="0" y="344853"/>
                  </a:moveTo>
                  <a:lnTo>
                    <a:pt x="0" y="315033"/>
                  </a:lnTo>
                  <a:cubicBezTo>
                    <a:pt x="0" y="280012"/>
                    <a:pt x="20871" y="248359"/>
                    <a:pt x="53061" y="234564"/>
                  </a:cubicBezTo>
                  <a:lnTo>
                    <a:pt x="578355" y="9438"/>
                  </a:lnTo>
                  <a:cubicBezTo>
                    <a:pt x="600377" y="0"/>
                    <a:pt x="625307" y="0"/>
                    <a:pt x="647329" y="9438"/>
                  </a:cubicBezTo>
                  <a:lnTo>
                    <a:pt x="1172623" y="234564"/>
                  </a:lnTo>
                  <a:cubicBezTo>
                    <a:pt x="1204813" y="248359"/>
                    <a:pt x="1225685" y="280012"/>
                    <a:pt x="1225685" y="315033"/>
                  </a:cubicBezTo>
                  <a:lnTo>
                    <a:pt x="1225685" y="344853"/>
                  </a:lnTo>
                </a:path>
              </a:pathLst>
            </a:custGeom>
            <a:noFill/>
            <a:ln w="10943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A24DDD-AF8E-75F8-5993-98995987FE42}"/>
              </a:ext>
            </a:extLst>
          </p:cNvPr>
          <p:cNvGrpSpPr/>
          <p:nvPr/>
        </p:nvGrpSpPr>
        <p:grpSpPr>
          <a:xfrm>
            <a:off x="3694702" y="3423103"/>
            <a:ext cx="1800000" cy="2340000"/>
            <a:chOff x="2451370" y="2689770"/>
            <a:chExt cx="1225685" cy="1658493"/>
          </a:xfrm>
        </p:grpSpPr>
        <p:sp>
          <p:nvSpPr>
            <p:cNvPr id="23" name="Rounded Rectangle 19">
              <a:extLst>
                <a:ext uri="{FF2B5EF4-FFF2-40B4-BE49-F238E27FC236}">
                  <a16:creationId xmlns:a16="http://schemas.microsoft.com/office/drawing/2014/main" id="{46611476-07D0-FE36-E54D-B67DEA5B705C}"/>
                </a:ext>
              </a:extLst>
            </p:cNvPr>
            <p:cNvSpPr/>
            <p:nvPr/>
          </p:nvSpPr>
          <p:spPr>
            <a:xfrm>
              <a:off x="2451370" y="2689770"/>
              <a:ext cx="1225685" cy="1658493"/>
            </a:xfrm>
            <a:custGeom>
              <a:avLst/>
              <a:gdLst/>
              <a:ahLst/>
              <a:cxnLst/>
              <a:rect l="0" t="0" r="0" b="0"/>
              <a:pathLst>
                <a:path w="1225685" h="1658493">
                  <a:moveTo>
                    <a:pt x="0" y="1570944"/>
                  </a:moveTo>
                  <a:lnTo>
                    <a:pt x="1225685" y="1570944"/>
                  </a:lnTo>
                  <a:cubicBezTo>
                    <a:pt x="1225685" y="1619297"/>
                    <a:pt x="1186485" y="1658493"/>
                    <a:pt x="1138136" y="1658493"/>
                  </a:cubicBezTo>
                  <a:lnTo>
                    <a:pt x="87548" y="1658493"/>
                  </a:lnTo>
                  <a:cubicBezTo>
                    <a:pt x="39197" y="1658493"/>
                    <a:pt x="0" y="1619296"/>
                    <a:pt x="0" y="1570944"/>
                  </a:cubicBezTo>
                  <a:close/>
                  <a:moveTo>
                    <a:pt x="0" y="1570944"/>
                  </a:moveTo>
                  <a:lnTo>
                    <a:pt x="0" y="345259"/>
                  </a:lnTo>
                  <a:lnTo>
                    <a:pt x="1225685" y="345259"/>
                  </a:lnTo>
                  <a:lnTo>
                    <a:pt x="1225685" y="1570944"/>
                  </a:lnTo>
                  <a:close/>
                  <a:moveTo>
                    <a:pt x="1225685" y="344853"/>
                  </a:moveTo>
                  <a:lnTo>
                    <a:pt x="0" y="344853"/>
                  </a:lnTo>
                  <a:lnTo>
                    <a:pt x="0" y="315033"/>
                  </a:lnTo>
                  <a:cubicBezTo>
                    <a:pt x="0" y="280012"/>
                    <a:pt x="20871" y="248359"/>
                    <a:pt x="53061" y="234564"/>
                  </a:cubicBezTo>
                  <a:lnTo>
                    <a:pt x="578355" y="9438"/>
                  </a:lnTo>
                  <a:cubicBezTo>
                    <a:pt x="600377" y="0"/>
                    <a:pt x="625307" y="0"/>
                    <a:pt x="647329" y="9438"/>
                  </a:cubicBezTo>
                  <a:lnTo>
                    <a:pt x="1172623" y="234564"/>
                  </a:lnTo>
                  <a:cubicBezTo>
                    <a:pt x="1204811" y="248359"/>
                    <a:pt x="1225685" y="280012"/>
                    <a:pt x="1225685" y="315033"/>
                  </a:cubicBezTo>
                  <a:close/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24" name="Rounded Rectangle 20">
              <a:extLst>
                <a:ext uri="{FF2B5EF4-FFF2-40B4-BE49-F238E27FC236}">
                  <a16:creationId xmlns:a16="http://schemas.microsoft.com/office/drawing/2014/main" id="{63C8FFF1-6AED-9854-CFC3-C55170D4A3D2}"/>
                </a:ext>
              </a:extLst>
            </p:cNvPr>
            <p:cNvSpPr/>
            <p:nvPr/>
          </p:nvSpPr>
          <p:spPr>
            <a:xfrm>
              <a:off x="2451370" y="2689770"/>
              <a:ext cx="1225685" cy="1658493"/>
            </a:xfrm>
            <a:custGeom>
              <a:avLst/>
              <a:gdLst/>
              <a:ahLst/>
              <a:cxnLst/>
              <a:rect l="0" t="0" r="0" b="0"/>
              <a:pathLst>
                <a:path w="1225685" h="1658493">
                  <a:moveTo>
                    <a:pt x="1225685" y="1570944"/>
                  </a:moveTo>
                  <a:cubicBezTo>
                    <a:pt x="1225685" y="1619296"/>
                    <a:pt x="1186487" y="1658493"/>
                    <a:pt x="1138136" y="1658493"/>
                  </a:cubicBezTo>
                  <a:lnTo>
                    <a:pt x="87548" y="1658493"/>
                  </a:lnTo>
                  <a:cubicBezTo>
                    <a:pt x="39197" y="1658493"/>
                    <a:pt x="0" y="1619296"/>
                    <a:pt x="0" y="1570944"/>
                  </a:cubicBezTo>
                  <a:moveTo>
                    <a:pt x="1225685" y="345259"/>
                  </a:moveTo>
                  <a:lnTo>
                    <a:pt x="1225685" y="1570942"/>
                  </a:lnTo>
                  <a:moveTo>
                    <a:pt x="0" y="1570942"/>
                  </a:moveTo>
                  <a:lnTo>
                    <a:pt x="0" y="345259"/>
                  </a:lnTo>
                  <a:moveTo>
                    <a:pt x="0" y="344853"/>
                  </a:moveTo>
                  <a:lnTo>
                    <a:pt x="0" y="315033"/>
                  </a:lnTo>
                  <a:cubicBezTo>
                    <a:pt x="0" y="280012"/>
                    <a:pt x="20871" y="248359"/>
                    <a:pt x="53061" y="234564"/>
                  </a:cubicBezTo>
                  <a:lnTo>
                    <a:pt x="578355" y="9438"/>
                  </a:lnTo>
                  <a:cubicBezTo>
                    <a:pt x="600377" y="0"/>
                    <a:pt x="625307" y="0"/>
                    <a:pt x="647329" y="9438"/>
                  </a:cubicBezTo>
                  <a:lnTo>
                    <a:pt x="1172623" y="234564"/>
                  </a:lnTo>
                  <a:cubicBezTo>
                    <a:pt x="1204813" y="248359"/>
                    <a:pt x="1225685" y="280012"/>
                    <a:pt x="1225685" y="315033"/>
                  </a:cubicBezTo>
                  <a:lnTo>
                    <a:pt x="1225685" y="344853"/>
                  </a:lnTo>
                </a:path>
              </a:pathLst>
            </a:custGeom>
            <a:noFill/>
            <a:ln w="10943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F0A372-51C4-B199-315A-54902433CDBB}"/>
              </a:ext>
            </a:extLst>
          </p:cNvPr>
          <p:cNvGrpSpPr/>
          <p:nvPr/>
        </p:nvGrpSpPr>
        <p:grpSpPr>
          <a:xfrm>
            <a:off x="5506985" y="3401341"/>
            <a:ext cx="1800000" cy="2340000"/>
            <a:chOff x="3852153" y="2689770"/>
            <a:chExt cx="1225685" cy="1658493"/>
          </a:xfrm>
        </p:grpSpPr>
        <p:sp>
          <p:nvSpPr>
            <p:cNvPr id="26" name="Rounded Rectangle 22">
              <a:extLst>
                <a:ext uri="{FF2B5EF4-FFF2-40B4-BE49-F238E27FC236}">
                  <a16:creationId xmlns:a16="http://schemas.microsoft.com/office/drawing/2014/main" id="{A00F71D2-8B96-E798-28E7-CE699984C8AC}"/>
                </a:ext>
              </a:extLst>
            </p:cNvPr>
            <p:cNvSpPr/>
            <p:nvPr/>
          </p:nvSpPr>
          <p:spPr>
            <a:xfrm>
              <a:off x="3852153" y="2689770"/>
              <a:ext cx="1225685" cy="1658493"/>
            </a:xfrm>
            <a:custGeom>
              <a:avLst/>
              <a:gdLst/>
              <a:ahLst/>
              <a:cxnLst/>
              <a:rect l="0" t="0" r="0" b="0"/>
              <a:pathLst>
                <a:path w="1225685" h="1658493">
                  <a:moveTo>
                    <a:pt x="0" y="1570944"/>
                  </a:moveTo>
                  <a:lnTo>
                    <a:pt x="1225685" y="1570944"/>
                  </a:lnTo>
                  <a:cubicBezTo>
                    <a:pt x="1225685" y="1619297"/>
                    <a:pt x="1186485" y="1658493"/>
                    <a:pt x="1138136" y="1658493"/>
                  </a:cubicBezTo>
                  <a:lnTo>
                    <a:pt x="87548" y="1658493"/>
                  </a:lnTo>
                  <a:cubicBezTo>
                    <a:pt x="39197" y="1658493"/>
                    <a:pt x="0" y="1619296"/>
                    <a:pt x="0" y="1570944"/>
                  </a:cubicBezTo>
                  <a:close/>
                  <a:moveTo>
                    <a:pt x="0" y="1570944"/>
                  </a:moveTo>
                  <a:lnTo>
                    <a:pt x="0" y="345259"/>
                  </a:lnTo>
                  <a:lnTo>
                    <a:pt x="1225685" y="345259"/>
                  </a:lnTo>
                  <a:lnTo>
                    <a:pt x="1225685" y="1570944"/>
                  </a:lnTo>
                  <a:close/>
                  <a:moveTo>
                    <a:pt x="1225685" y="344853"/>
                  </a:moveTo>
                  <a:lnTo>
                    <a:pt x="0" y="344853"/>
                  </a:lnTo>
                  <a:lnTo>
                    <a:pt x="0" y="315033"/>
                  </a:lnTo>
                  <a:cubicBezTo>
                    <a:pt x="0" y="280012"/>
                    <a:pt x="20871" y="248359"/>
                    <a:pt x="53061" y="234564"/>
                  </a:cubicBezTo>
                  <a:lnTo>
                    <a:pt x="578355" y="9438"/>
                  </a:lnTo>
                  <a:cubicBezTo>
                    <a:pt x="600377" y="0"/>
                    <a:pt x="625307" y="0"/>
                    <a:pt x="647329" y="9438"/>
                  </a:cubicBezTo>
                  <a:lnTo>
                    <a:pt x="1172623" y="234564"/>
                  </a:lnTo>
                  <a:cubicBezTo>
                    <a:pt x="1204811" y="248359"/>
                    <a:pt x="1225685" y="280012"/>
                    <a:pt x="1225685" y="315033"/>
                  </a:cubicBez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27" name="Rounded Rectangle 23">
              <a:extLst>
                <a:ext uri="{FF2B5EF4-FFF2-40B4-BE49-F238E27FC236}">
                  <a16:creationId xmlns:a16="http://schemas.microsoft.com/office/drawing/2014/main" id="{2E9B55F1-3007-AEAB-811E-459846BC8CC6}"/>
                </a:ext>
              </a:extLst>
            </p:cNvPr>
            <p:cNvSpPr/>
            <p:nvPr/>
          </p:nvSpPr>
          <p:spPr>
            <a:xfrm>
              <a:off x="3852153" y="2689770"/>
              <a:ext cx="1225685" cy="1658493"/>
            </a:xfrm>
            <a:custGeom>
              <a:avLst/>
              <a:gdLst/>
              <a:ahLst/>
              <a:cxnLst/>
              <a:rect l="0" t="0" r="0" b="0"/>
              <a:pathLst>
                <a:path w="1225685" h="1658493">
                  <a:moveTo>
                    <a:pt x="1225685" y="1570944"/>
                  </a:moveTo>
                  <a:cubicBezTo>
                    <a:pt x="1225685" y="1619296"/>
                    <a:pt x="1186487" y="1658493"/>
                    <a:pt x="1138136" y="1658493"/>
                  </a:cubicBezTo>
                  <a:lnTo>
                    <a:pt x="87548" y="1658493"/>
                  </a:lnTo>
                  <a:cubicBezTo>
                    <a:pt x="39197" y="1658493"/>
                    <a:pt x="0" y="1619296"/>
                    <a:pt x="0" y="1570944"/>
                  </a:cubicBezTo>
                  <a:moveTo>
                    <a:pt x="1225685" y="345259"/>
                  </a:moveTo>
                  <a:lnTo>
                    <a:pt x="1225685" y="1570942"/>
                  </a:lnTo>
                  <a:moveTo>
                    <a:pt x="0" y="1570942"/>
                  </a:moveTo>
                  <a:lnTo>
                    <a:pt x="0" y="345259"/>
                  </a:lnTo>
                  <a:moveTo>
                    <a:pt x="0" y="344853"/>
                  </a:moveTo>
                  <a:lnTo>
                    <a:pt x="0" y="315033"/>
                  </a:lnTo>
                  <a:cubicBezTo>
                    <a:pt x="0" y="280012"/>
                    <a:pt x="20871" y="248359"/>
                    <a:pt x="53061" y="234564"/>
                  </a:cubicBezTo>
                  <a:lnTo>
                    <a:pt x="578355" y="9438"/>
                  </a:lnTo>
                  <a:cubicBezTo>
                    <a:pt x="600377" y="0"/>
                    <a:pt x="625307" y="0"/>
                    <a:pt x="647329" y="9438"/>
                  </a:cubicBezTo>
                  <a:lnTo>
                    <a:pt x="1172623" y="234564"/>
                  </a:lnTo>
                  <a:cubicBezTo>
                    <a:pt x="1204813" y="248359"/>
                    <a:pt x="1225685" y="280012"/>
                    <a:pt x="1225685" y="315033"/>
                  </a:cubicBezTo>
                  <a:lnTo>
                    <a:pt x="1225685" y="344853"/>
                  </a:lnTo>
                </a:path>
              </a:pathLst>
            </a:custGeom>
            <a:noFill/>
            <a:ln w="10943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F7B7DC-4D05-C186-37C4-79E227A701E0}"/>
              </a:ext>
            </a:extLst>
          </p:cNvPr>
          <p:cNvGrpSpPr/>
          <p:nvPr/>
        </p:nvGrpSpPr>
        <p:grpSpPr>
          <a:xfrm>
            <a:off x="7319559" y="3385911"/>
            <a:ext cx="1800000" cy="2340000"/>
            <a:chOff x="5252936" y="2689770"/>
            <a:chExt cx="1225685" cy="1658493"/>
          </a:xfrm>
        </p:grpSpPr>
        <p:sp>
          <p:nvSpPr>
            <p:cNvPr id="29" name="Rounded Rectangle 25">
              <a:extLst>
                <a:ext uri="{FF2B5EF4-FFF2-40B4-BE49-F238E27FC236}">
                  <a16:creationId xmlns:a16="http://schemas.microsoft.com/office/drawing/2014/main" id="{D90E07E0-CFE0-B95A-2F02-4FDAF747FAD0}"/>
                </a:ext>
              </a:extLst>
            </p:cNvPr>
            <p:cNvSpPr/>
            <p:nvPr/>
          </p:nvSpPr>
          <p:spPr>
            <a:xfrm>
              <a:off x="5252936" y="2689770"/>
              <a:ext cx="1225685" cy="1658493"/>
            </a:xfrm>
            <a:custGeom>
              <a:avLst/>
              <a:gdLst/>
              <a:ahLst/>
              <a:cxnLst/>
              <a:rect l="0" t="0" r="0" b="0"/>
              <a:pathLst>
                <a:path w="1225685" h="1658493">
                  <a:moveTo>
                    <a:pt x="0" y="1570944"/>
                  </a:moveTo>
                  <a:lnTo>
                    <a:pt x="1225685" y="1570944"/>
                  </a:lnTo>
                  <a:cubicBezTo>
                    <a:pt x="1225685" y="1619297"/>
                    <a:pt x="1186485" y="1658493"/>
                    <a:pt x="1138136" y="1658493"/>
                  </a:cubicBezTo>
                  <a:lnTo>
                    <a:pt x="87548" y="1658493"/>
                  </a:lnTo>
                  <a:cubicBezTo>
                    <a:pt x="39197" y="1658493"/>
                    <a:pt x="0" y="1619296"/>
                    <a:pt x="0" y="1570944"/>
                  </a:cubicBezTo>
                  <a:close/>
                  <a:moveTo>
                    <a:pt x="0" y="1570944"/>
                  </a:moveTo>
                  <a:lnTo>
                    <a:pt x="0" y="345259"/>
                  </a:lnTo>
                  <a:lnTo>
                    <a:pt x="1225685" y="345259"/>
                  </a:lnTo>
                  <a:lnTo>
                    <a:pt x="1225685" y="1570944"/>
                  </a:lnTo>
                  <a:close/>
                  <a:moveTo>
                    <a:pt x="1225685" y="344853"/>
                  </a:moveTo>
                  <a:lnTo>
                    <a:pt x="0" y="344853"/>
                  </a:lnTo>
                  <a:lnTo>
                    <a:pt x="0" y="315033"/>
                  </a:lnTo>
                  <a:cubicBezTo>
                    <a:pt x="0" y="280012"/>
                    <a:pt x="20871" y="248359"/>
                    <a:pt x="53061" y="234564"/>
                  </a:cubicBezTo>
                  <a:lnTo>
                    <a:pt x="578355" y="9438"/>
                  </a:lnTo>
                  <a:cubicBezTo>
                    <a:pt x="600377" y="0"/>
                    <a:pt x="625307" y="0"/>
                    <a:pt x="647329" y="9438"/>
                  </a:cubicBezTo>
                  <a:lnTo>
                    <a:pt x="1172623" y="234564"/>
                  </a:lnTo>
                  <a:cubicBezTo>
                    <a:pt x="1204811" y="248359"/>
                    <a:pt x="1225685" y="280012"/>
                    <a:pt x="1225685" y="315033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30" name="Rounded Rectangle 26">
              <a:extLst>
                <a:ext uri="{FF2B5EF4-FFF2-40B4-BE49-F238E27FC236}">
                  <a16:creationId xmlns:a16="http://schemas.microsoft.com/office/drawing/2014/main" id="{B6E99F5B-8724-DA6B-26E1-EC933EC228DC}"/>
                </a:ext>
              </a:extLst>
            </p:cNvPr>
            <p:cNvSpPr/>
            <p:nvPr/>
          </p:nvSpPr>
          <p:spPr>
            <a:xfrm>
              <a:off x="5252936" y="2689770"/>
              <a:ext cx="1225685" cy="1658493"/>
            </a:xfrm>
            <a:custGeom>
              <a:avLst/>
              <a:gdLst/>
              <a:ahLst/>
              <a:cxnLst/>
              <a:rect l="0" t="0" r="0" b="0"/>
              <a:pathLst>
                <a:path w="1225685" h="1658493">
                  <a:moveTo>
                    <a:pt x="1225685" y="1570944"/>
                  </a:moveTo>
                  <a:cubicBezTo>
                    <a:pt x="1225685" y="1619296"/>
                    <a:pt x="1186487" y="1658493"/>
                    <a:pt x="1138136" y="1658493"/>
                  </a:cubicBezTo>
                  <a:lnTo>
                    <a:pt x="87548" y="1658493"/>
                  </a:lnTo>
                  <a:cubicBezTo>
                    <a:pt x="39197" y="1658493"/>
                    <a:pt x="0" y="1619296"/>
                    <a:pt x="0" y="1570944"/>
                  </a:cubicBezTo>
                  <a:moveTo>
                    <a:pt x="1225685" y="345259"/>
                  </a:moveTo>
                  <a:lnTo>
                    <a:pt x="1225685" y="1570942"/>
                  </a:lnTo>
                  <a:moveTo>
                    <a:pt x="0" y="1570942"/>
                  </a:moveTo>
                  <a:lnTo>
                    <a:pt x="0" y="345259"/>
                  </a:lnTo>
                  <a:moveTo>
                    <a:pt x="0" y="344853"/>
                  </a:moveTo>
                  <a:lnTo>
                    <a:pt x="0" y="315033"/>
                  </a:lnTo>
                  <a:cubicBezTo>
                    <a:pt x="0" y="280012"/>
                    <a:pt x="20871" y="248359"/>
                    <a:pt x="53061" y="234564"/>
                  </a:cubicBezTo>
                  <a:lnTo>
                    <a:pt x="578355" y="9438"/>
                  </a:lnTo>
                  <a:cubicBezTo>
                    <a:pt x="600377" y="0"/>
                    <a:pt x="625307" y="0"/>
                    <a:pt x="647329" y="9438"/>
                  </a:cubicBezTo>
                  <a:lnTo>
                    <a:pt x="1172623" y="234564"/>
                  </a:lnTo>
                  <a:cubicBezTo>
                    <a:pt x="1204813" y="248359"/>
                    <a:pt x="1225685" y="280012"/>
                    <a:pt x="1225685" y="315033"/>
                  </a:cubicBezTo>
                  <a:lnTo>
                    <a:pt x="1225685" y="344853"/>
                  </a:lnTo>
                </a:path>
              </a:pathLst>
            </a:custGeom>
            <a:noFill/>
            <a:ln w="10943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E0C610-486E-7FD9-7E4A-4F767173E7A7}"/>
              </a:ext>
            </a:extLst>
          </p:cNvPr>
          <p:cNvGrpSpPr/>
          <p:nvPr/>
        </p:nvGrpSpPr>
        <p:grpSpPr>
          <a:xfrm>
            <a:off x="9119559" y="3407685"/>
            <a:ext cx="1800000" cy="2340000"/>
            <a:chOff x="6653719" y="2689770"/>
            <a:chExt cx="1225685" cy="1658493"/>
          </a:xfrm>
        </p:grpSpPr>
        <p:sp>
          <p:nvSpPr>
            <p:cNvPr id="32" name="Rounded Rectangle 28">
              <a:extLst>
                <a:ext uri="{FF2B5EF4-FFF2-40B4-BE49-F238E27FC236}">
                  <a16:creationId xmlns:a16="http://schemas.microsoft.com/office/drawing/2014/main" id="{8685686C-3EBD-C77C-4960-66780A0F4B28}"/>
                </a:ext>
              </a:extLst>
            </p:cNvPr>
            <p:cNvSpPr/>
            <p:nvPr/>
          </p:nvSpPr>
          <p:spPr>
            <a:xfrm>
              <a:off x="6653719" y="2689770"/>
              <a:ext cx="1225685" cy="1658493"/>
            </a:xfrm>
            <a:custGeom>
              <a:avLst/>
              <a:gdLst/>
              <a:ahLst/>
              <a:cxnLst/>
              <a:rect l="0" t="0" r="0" b="0"/>
              <a:pathLst>
                <a:path w="1225685" h="1658493">
                  <a:moveTo>
                    <a:pt x="0" y="1570944"/>
                  </a:moveTo>
                  <a:lnTo>
                    <a:pt x="1225685" y="1570944"/>
                  </a:lnTo>
                  <a:cubicBezTo>
                    <a:pt x="1225685" y="1619297"/>
                    <a:pt x="1186485" y="1658493"/>
                    <a:pt x="1138136" y="1658493"/>
                  </a:cubicBezTo>
                  <a:lnTo>
                    <a:pt x="87548" y="1658493"/>
                  </a:lnTo>
                  <a:cubicBezTo>
                    <a:pt x="39197" y="1658493"/>
                    <a:pt x="0" y="1619296"/>
                    <a:pt x="0" y="1570944"/>
                  </a:cubicBezTo>
                  <a:close/>
                  <a:moveTo>
                    <a:pt x="0" y="1570944"/>
                  </a:moveTo>
                  <a:lnTo>
                    <a:pt x="0" y="345259"/>
                  </a:lnTo>
                  <a:lnTo>
                    <a:pt x="1225685" y="345259"/>
                  </a:lnTo>
                  <a:lnTo>
                    <a:pt x="1225685" y="1570944"/>
                  </a:lnTo>
                  <a:close/>
                  <a:moveTo>
                    <a:pt x="1225685" y="344853"/>
                  </a:moveTo>
                  <a:lnTo>
                    <a:pt x="0" y="344853"/>
                  </a:lnTo>
                  <a:lnTo>
                    <a:pt x="0" y="315033"/>
                  </a:lnTo>
                  <a:cubicBezTo>
                    <a:pt x="0" y="280012"/>
                    <a:pt x="20871" y="248359"/>
                    <a:pt x="53061" y="234564"/>
                  </a:cubicBezTo>
                  <a:lnTo>
                    <a:pt x="578355" y="9438"/>
                  </a:lnTo>
                  <a:cubicBezTo>
                    <a:pt x="600377" y="0"/>
                    <a:pt x="625307" y="0"/>
                    <a:pt x="647329" y="9438"/>
                  </a:cubicBezTo>
                  <a:lnTo>
                    <a:pt x="1172623" y="234564"/>
                  </a:lnTo>
                  <a:cubicBezTo>
                    <a:pt x="1204811" y="248359"/>
                    <a:pt x="1225685" y="280012"/>
                    <a:pt x="1225685" y="315033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33" name="Rounded Rectangle 29">
              <a:extLst>
                <a:ext uri="{FF2B5EF4-FFF2-40B4-BE49-F238E27FC236}">
                  <a16:creationId xmlns:a16="http://schemas.microsoft.com/office/drawing/2014/main" id="{E20B0DE0-2BB2-D29F-C73F-5329482E5645}"/>
                </a:ext>
              </a:extLst>
            </p:cNvPr>
            <p:cNvSpPr/>
            <p:nvPr/>
          </p:nvSpPr>
          <p:spPr>
            <a:xfrm>
              <a:off x="6653719" y="2689770"/>
              <a:ext cx="1225685" cy="1658493"/>
            </a:xfrm>
            <a:custGeom>
              <a:avLst/>
              <a:gdLst/>
              <a:ahLst/>
              <a:cxnLst/>
              <a:rect l="0" t="0" r="0" b="0"/>
              <a:pathLst>
                <a:path w="1225685" h="1658493">
                  <a:moveTo>
                    <a:pt x="1225685" y="1570944"/>
                  </a:moveTo>
                  <a:cubicBezTo>
                    <a:pt x="1225685" y="1619296"/>
                    <a:pt x="1186487" y="1658493"/>
                    <a:pt x="1138136" y="1658493"/>
                  </a:cubicBezTo>
                  <a:lnTo>
                    <a:pt x="87548" y="1658493"/>
                  </a:lnTo>
                  <a:cubicBezTo>
                    <a:pt x="39197" y="1658493"/>
                    <a:pt x="0" y="1619296"/>
                    <a:pt x="0" y="1570944"/>
                  </a:cubicBezTo>
                  <a:moveTo>
                    <a:pt x="1225685" y="345259"/>
                  </a:moveTo>
                  <a:lnTo>
                    <a:pt x="1225685" y="1570942"/>
                  </a:lnTo>
                  <a:moveTo>
                    <a:pt x="0" y="1570942"/>
                  </a:moveTo>
                  <a:lnTo>
                    <a:pt x="0" y="345259"/>
                  </a:lnTo>
                  <a:moveTo>
                    <a:pt x="0" y="344853"/>
                  </a:moveTo>
                  <a:lnTo>
                    <a:pt x="0" y="315033"/>
                  </a:lnTo>
                  <a:cubicBezTo>
                    <a:pt x="0" y="280012"/>
                    <a:pt x="20871" y="248359"/>
                    <a:pt x="53061" y="234564"/>
                  </a:cubicBezTo>
                  <a:lnTo>
                    <a:pt x="578355" y="9438"/>
                  </a:lnTo>
                  <a:cubicBezTo>
                    <a:pt x="600377" y="0"/>
                    <a:pt x="625307" y="0"/>
                    <a:pt x="647329" y="9438"/>
                  </a:cubicBezTo>
                  <a:lnTo>
                    <a:pt x="1172623" y="234564"/>
                  </a:lnTo>
                  <a:cubicBezTo>
                    <a:pt x="1204813" y="248359"/>
                    <a:pt x="1225685" y="280012"/>
                    <a:pt x="1225685" y="315033"/>
                  </a:cubicBezTo>
                  <a:lnTo>
                    <a:pt x="1225685" y="344853"/>
                  </a:lnTo>
                </a:path>
              </a:pathLst>
            </a:custGeom>
            <a:noFill/>
            <a:ln w="10943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80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74F08EF-8CBD-32CB-BD92-A83DA390BA49}"/>
              </a:ext>
            </a:extLst>
          </p:cNvPr>
          <p:cNvSpPr txBox="1"/>
          <p:nvPr/>
        </p:nvSpPr>
        <p:spPr>
          <a:xfrm>
            <a:off x="1233118" y="2014394"/>
            <a:ext cx="1336992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050" b="0">
                <a:solidFill>
                  <a:srgbClr val="FFFFFF"/>
                </a:solidFill>
                <a:latin typeface="Roboto"/>
              </a:rPr>
              <a:t>Captures CPU,
memory, disk I/O,
node health, pod
status.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C16DA6-B3AD-C306-CD91-CAB95375BB38}"/>
              </a:ext>
            </a:extLst>
          </p:cNvPr>
          <p:cNvSpPr txBox="1"/>
          <p:nvPr/>
        </p:nvSpPr>
        <p:spPr>
          <a:xfrm>
            <a:off x="2828799" y="2039461"/>
            <a:ext cx="1652764" cy="4847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050" b="0">
                <a:solidFill>
                  <a:srgbClr val="FFFFFF"/>
                </a:solidFill>
                <a:latin typeface="Roboto"/>
              </a:rPr>
              <a:t>Monitors
connections, latency,
and slow queries.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C29228-74A8-BE4B-DC96-C785A22F7A3B}"/>
              </a:ext>
            </a:extLst>
          </p:cNvPr>
          <p:cNvSpPr txBox="1"/>
          <p:nvPr/>
        </p:nvSpPr>
        <p:spPr>
          <a:xfrm>
            <a:off x="4682173" y="2043703"/>
            <a:ext cx="1444833" cy="48474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050" b="0">
                <a:solidFill>
                  <a:srgbClr val="FFFFFF"/>
                </a:solidFill>
                <a:latin typeface="Roboto"/>
              </a:rPr>
              <a:t>Filterable in Loki
with app, env, pod
labels.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C91BB0-4BE4-B8FE-0227-F08C5B8360A8}"/>
              </a:ext>
            </a:extLst>
          </p:cNvPr>
          <p:cNvSpPr txBox="1"/>
          <p:nvPr/>
        </p:nvSpPr>
        <p:spPr>
          <a:xfrm>
            <a:off x="6601280" y="1489824"/>
            <a:ext cx="1232135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1600" b="1">
                <a:solidFill>
                  <a:srgbClr val="FFFFFF"/>
                </a:solidFill>
                <a:latin typeface="Roboto"/>
              </a:rPr>
              <a:t>http </a:t>
            </a:r>
            <a:r>
              <a:rPr sz="1600" b="1">
                <a:solidFill>
                  <a:srgbClr val="FFFFFF"/>
                </a:solidFill>
                <a:latin typeface="Roboto"/>
              </a:rPr>
              <a:t>Synthetics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DD05B7-0930-3001-2B50-261DB6DF7240}"/>
              </a:ext>
            </a:extLst>
          </p:cNvPr>
          <p:cNvSpPr txBox="1"/>
          <p:nvPr/>
        </p:nvSpPr>
        <p:spPr>
          <a:xfrm>
            <a:off x="8408028" y="2041396"/>
            <a:ext cx="1403003" cy="64633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050" b="0">
                <a:solidFill>
                  <a:srgbClr val="FFFFFF"/>
                </a:solidFill>
                <a:latin typeface="Roboto"/>
              </a:rPr>
              <a:t>Simulated user
flows, response
time, broken pages
or login errors.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150C02-D4F4-3BAB-6094-A8C97183FE9F}"/>
              </a:ext>
            </a:extLst>
          </p:cNvPr>
          <p:cNvSpPr txBox="1"/>
          <p:nvPr/>
        </p:nvSpPr>
        <p:spPr>
          <a:xfrm>
            <a:off x="6538632" y="2053135"/>
            <a:ext cx="1529547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050" b="0">
                <a:solidFill>
                  <a:srgbClr val="FFFFFF"/>
                </a:solidFill>
                <a:latin typeface="Roboto"/>
              </a:rPr>
              <a:t>Checks uptime from
server perspective.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62ACD8-9582-819F-D992-4EF7D2B06A6A}"/>
              </a:ext>
            </a:extLst>
          </p:cNvPr>
          <p:cNvSpPr txBox="1"/>
          <p:nvPr/>
        </p:nvSpPr>
        <p:spPr>
          <a:xfrm>
            <a:off x="4997747" y="1492198"/>
            <a:ext cx="448841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FFFFFF"/>
                </a:solidFill>
                <a:latin typeface="Roboto"/>
              </a:rPr>
              <a:t>Logs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D900DE-AA82-C3A6-5536-58C2CC366F1A}"/>
              </a:ext>
            </a:extLst>
          </p:cNvPr>
          <p:cNvSpPr txBox="1"/>
          <p:nvPr/>
        </p:nvSpPr>
        <p:spPr>
          <a:xfrm>
            <a:off x="3471805" y="1484351"/>
            <a:ext cx="26449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FFFFFF"/>
                </a:solidFill>
                <a:latin typeface="Roboto"/>
              </a:rPr>
              <a:t>DB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2C8CA4-C70C-168C-1BFD-C3F8ED3EDFEC}"/>
              </a:ext>
            </a:extLst>
          </p:cNvPr>
          <p:cNvSpPr txBox="1"/>
          <p:nvPr/>
        </p:nvSpPr>
        <p:spPr>
          <a:xfrm>
            <a:off x="1472430" y="1488245"/>
            <a:ext cx="554013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FFFFFF"/>
                </a:solidFill>
                <a:latin typeface="Roboto"/>
              </a:rPr>
              <a:t>Infra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B6BB03-5D5F-D692-0E9E-A61463B2113B}"/>
              </a:ext>
            </a:extLst>
          </p:cNvPr>
          <p:cNvSpPr txBox="1"/>
          <p:nvPr/>
        </p:nvSpPr>
        <p:spPr>
          <a:xfrm>
            <a:off x="8341933" y="1484350"/>
            <a:ext cx="1377315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FFFFFF"/>
                </a:solidFill>
                <a:latin typeface="Roboto"/>
              </a:rPr>
              <a:t>CloudWatch
Synthetic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DD1412F-EDE5-3BA8-0953-84D8EF822CDE}"/>
              </a:ext>
            </a:extLst>
          </p:cNvPr>
          <p:cNvSpPr txBox="1"/>
          <p:nvPr/>
        </p:nvSpPr>
        <p:spPr>
          <a:xfrm>
            <a:off x="9096563" y="4949493"/>
            <a:ext cx="1699655" cy="3231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050" err="1">
                <a:solidFill>
                  <a:srgbClr val="FFFFFF"/>
                </a:solidFill>
                <a:latin typeface="Roboto"/>
              </a:rPr>
              <a:t>Trivy</a:t>
            </a:r>
            <a:r>
              <a:rPr lang="en-US" sz="1050">
                <a:solidFill>
                  <a:srgbClr val="FFFFFF"/>
                </a:solidFill>
                <a:latin typeface="Roboto"/>
              </a:rPr>
              <a:t> scans containers</a:t>
            </a:r>
            <a:r>
              <a:rPr lang="en-US" sz="1050"/>
              <a:t> </a:t>
            </a:r>
            <a:r>
              <a:rPr lang="en-US" sz="1050">
                <a:solidFill>
                  <a:srgbClr val="FFFFFF"/>
                </a:solidFill>
                <a:latin typeface="Roboto"/>
              </a:rPr>
              <a:t>for</a:t>
            </a:r>
            <a:r>
              <a:rPr lang="en-US" sz="1050"/>
              <a:t> </a:t>
            </a:r>
            <a:r>
              <a:rPr lang="en-US" sz="1050">
                <a:solidFill>
                  <a:srgbClr val="FFFFFF"/>
                </a:solidFill>
                <a:latin typeface="Roboto"/>
              </a:rPr>
              <a:t>vulnerabilities</a:t>
            </a:r>
            <a:endParaRPr sz="105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BB03CF-4DC9-72EA-E74B-55251B7AE32D}"/>
              </a:ext>
            </a:extLst>
          </p:cNvPr>
          <p:cNvSpPr txBox="1"/>
          <p:nvPr/>
        </p:nvSpPr>
        <p:spPr>
          <a:xfrm>
            <a:off x="4015909" y="4140380"/>
            <a:ext cx="1138132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IN" sz="1600" b="1">
                <a:solidFill>
                  <a:srgbClr val="FFFFFF"/>
                </a:solidFill>
                <a:latin typeface="Roboto"/>
              </a:rPr>
              <a:t>APM Traces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07CA74-EAD4-DA6D-25B9-C07F3FC6E384}"/>
              </a:ext>
            </a:extLst>
          </p:cNvPr>
          <p:cNvSpPr txBox="1"/>
          <p:nvPr/>
        </p:nvSpPr>
        <p:spPr>
          <a:xfrm>
            <a:off x="6181504" y="4153547"/>
            <a:ext cx="42639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IN" sz="1600" b="1">
                <a:solidFill>
                  <a:srgbClr val="FFFFFF"/>
                </a:solidFill>
                <a:latin typeface="Roboto"/>
              </a:rPr>
              <a:t>User</a:t>
            </a:r>
            <a:endParaRPr sz="1600" b="1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7B85A85-A954-EDF2-E079-57491F46E648}"/>
              </a:ext>
            </a:extLst>
          </p:cNvPr>
          <p:cNvSpPr txBox="1"/>
          <p:nvPr/>
        </p:nvSpPr>
        <p:spPr>
          <a:xfrm>
            <a:off x="7953794" y="4134456"/>
            <a:ext cx="445635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FFFFFF"/>
                </a:solidFill>
                <a:latin typeface="Roboto"/>
              </a:rPr>
              <a:t>RUM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11B7AE-C3FE-B7B6-A2EF-C5153571020E}"/>
              </a:ext>
            </a:extLst>
          </p:cNvPr>
          <p:cNvSpPr txBox="1"/>
          <p:nvPr/>
        </p:nvSpPr>
        <p:spPr>
          <a:xfrm>
            <a:off x="9242908" y="4134456"/>
            <a:ext cx="1553310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IN" sz="1600" b="1">
                <a:solidFill>
                  <a:srgbClr val="FFFFFF"/>
                </a:solidFill>
                <a:latin typeface="Roboto"/>
              </a:rPr>
              <a:t>Security scanner</a:t>
            </a:r>
            <a:endParaRPr sz="1600" b="1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FF6E5D-9C84-6C13-0B2A-AB661D6DDD4C}"/>
              </a:ext>
            </a:extLst>
          </p:cNvPr>
          <p:cNvSpPr txBox="1"/>
          <p:nvPr/>
        </p:nvSpPr>
        <p:spPr>
          <a:xfrm>
            <a:off x="2083344" y="4759053"/>
            <a:ext cx="1165384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50" b="0">
                <a:solidFill>
                  <a:srgbClr val="FFFFFF"/>
                </a:solidFill>
                <a:latin typeface="Roboto"/>
              </a:rPr>
              <a:t>Gathers JVM heap,
GC time, response
time, request errors
via </a:t>
            </a:r>
            <a:r>
              <a:rPr sz="1050" b="0" err="1">
                <a:solidFill>
                  <a:srgbClr val="FFFFFF"/>
                </a:solidFill>
                <a:latin typeface="Roboto"/>
              </a:rPr>
              <a:t>OpenTelemetry</a:t>
            </a:r>
            <a:r>
              <a:rPr sz="1050" b="0">
                <a:solidFill>
                  <a:srgbClr val="FFFFFF"/>
                </a:solidFill>
                <a:latin typeface="Roboto"/>
              </a:rPr>
              <a:t>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F4D459E-AFA8-B205-7836-06D5431F61FF}"/>
              </a:ext>
            </a:extLst>
          </p:cNvPr>
          <p:cNvSpPr txBox="1"/>
          <p:nvPr/>
        </p:nvSpPr>
        <p:spPr>
          <a:xfrm>
            <a:off x="4037277" y="4768758"/>
            <a:ext cx="1093248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050" b="0">
                <a:solidFill>
                  <a:srgbClr val="FFFFFF"/>
                </a:solidFill>
                <a:latin typeface="Roboto"/>
              </a:rPr>
              <a:t>JDBC query spans
visible in Jaeger.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4991AD-ED14-8D50-C3FB-10CB1EAA4ADD}"/>
              </a:ext>
            </a:extLst>
          </p:cNvPr>
          <p:cNvSpPr txBox="1"/>
          <p:nvPr/>
        </p:nvSpPr>
        <p:spPr>
          <a:xfrm>
            <a:off x="5825921" y="4949493"/>
            <a:ext cx="1237518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050" b="0">
                <a:solidFill>
                  <a:srgbClr val="FFFFFF"/>
                </a:solidFill>
                <a:latin typeface="Roboto"/>
              </a:rPr>
              <a:t>Collects RUM data
like page load time,
JS errors, interaction
delays.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533444-06DC-E6B6-565B-D4D7219017E1}"/>
              </a:ext>
            </a:extLst>
          </p:cNvPr>
          <p:cNvSpPr txBox="1"/>
          <p:nvPr/>
        </p:nvSpPr>
        <p:spPr>
          <a:xfrm>
            <a:off x="7590630" y="4924787"/>
            <a:ext cx="1232710" cy="4847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50" b="0">
                <a:solidFill>
                  <a:srgbClr val="FFFFFF"/>
                </a:solidFill>
                <a:latin typeface="Roboto"/>
              </a:rPr>
              <a:t>Collects real user
interaction metrics if
enabled.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00EF1A-295A-2B1D-9F2F-FC9A0157DDCA}"/>
              </a:ext>
            </a:extLst>
          </p:cNvPr>
          <p:cNvSpPr txBox="1"/>
          <p:nvPr/>
        </p:nvSpPr>
        <p:spPr>
          <a:xfrm>
            <a:off x="2201077" y="4153548"/>
            <a:ext cx="120385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IN" sz="1600" b="1">
                <a:solidFill>
                  <a:srgbClr val="FFFFFF"/>
                </a:solidFill>
                <a:latin typeface="Roboto"/>
              </a:rPr>
              <a:t>APM Metrics</a:t>
            </a:r>
            <a:endParaRPr sz="1600" b="1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4" name="Rounded Rectangle 52">
            <a:extLst>
              <a:ext uri="{FF2B5EF4-FFF2-40B4-BE49-F238E27FC236}">
                <a16:creationId xmlns:a16="http://schemas.microsoft.com/office/drawing/2014/main" id="{7196541E-91ED-757A-D36F-E6EB46818709}"/>
              </a:ext>
            </a:extLst>
          </p:cNvPr>
          <p:cNvSpPr/>
          <p:nvPr/>
        </p:nvSpPr>
        <p:spPr>
          <a:xfrm>
            <a:off x="1568726" y="2795224"/>
            <a:ext cx="535000" cy="517372"/>
          </a:xfrm>
          <a:custGeom>
            <a:avLst/>
            <a:gdLst/>
            <a:ahLst/>
            <a:cxnLst/>
            <a:rect l="0" t="0" r="0" b="0"/>
            <a:pathLst>
              <a:path w="419505" h="419505">
                <a:moveTo>
                  <a:pt x="91215" y="419505"/>
                </a:moveTo>
                <a:lnTo>
                  <a:pt x="328326" y="419505"/>
                </a:lnTo>
                <a:moveTo>
                  <a:pt x="218890" y="419505"/>
                </a:moveTo>
                <a:lnTo>
                  <a:pt x="218890" y="328308"/>
                </a:lnTo>
                <a:moveTo>
                  <a:pt x="419505" y="182393"/>
                </a:moveTo>
                <a:cubicBezTo>
                  <a:pt x="419505" y="202540"/>
                  <a:pt x="403173" y="218872"/>
                  <a:pt x="383026" y="218872"/>
                </a:cubicBezTo>
                <a:lnTo>
                  <a:pt x="36478" y="218872"/>
                </a:lnTo>
                <a:cubicBezTo>
                  <a:pt x="16332" y="218872"/>
                  <a:pt x="0" y="202540"/>
                  <a:pt x="0" y="182393"/>
                </a:cubicBezTo>
                <a:lnTo>
                  <a:pt x="0" y="145914"/>
                </a:lnTo>
                <a:cubicBezTo>
                  <a:pt x="0" y="125768"/>
                  <a:pt x="16332" y="109436"/>
                  <a:pt x="36478" y="109436"/>
                </a:cubicBezTo>
                <a:lnTo>
                  <a:pt x="383026" y="109436"/>
                </a:lnTo>
                <a:cubicBezTo>
                  <a:pt x="403173" y="109436"/>
                  <a:pt x="419505" y="125768"/>
                  <a:pt x="419505" y="145914"/>
                </a:cubicBezTo>
                <a:close/>
                <a:moveTo>
                  <a:pt x="77517" y="159594"/>
                </a:moveTo>
                <a:cubicBezTo>
                  <a:pt x="74998" y="159594"/>
                  <a:pt x="72957" y="161635"/>
                  <a:pt x="72957" y="164154"/>
                </a:cubicBezTo>
                <a:cubicBezTo>
                  <a:pt x="72957" y="166672"/>
                  <a:pt x="74998" y="168714"/>
                  <a:pt x="77517" y="168714"/>
                </a:cubicBezTo>
                <a:cubicBezTo>
                  <a:pt x="80035" y="168714"/>
                  <a:pt x="82077" y="166672"/>
                  <a:pt x="82077" y="164154"/>
                </a:cubicBezTo>
                <a:cubicBezTo>
                  <a:pt x="82077" y="161635"/>
                  <a:pt x="80035" y="159594"/>
                  <a:pt x="77517" y="159594"/>
                </a:cubicBezTo>
                <a:lnTo>
                  <a:pt x="77517" y="159594"/>
                </a:lnTo>
                <a:moveTo>
                  <a:pt x="141355" y="159594"/>
                </a:moveTo>
                <a:cubicBezTo>
                  <a:pt x="138836" y="159594"/>
                  <a:pt x="136795" y="161635"/>
                  <a:pt x="136795" y="164154"/>
                </a:cubicBezTo>
                <a:cubicBezTo>
                  <a:pt x="136795" y="166672"/>
                  <a:pt x="138836" y="168714"/>
                  <a:pt x="141355" y="168714"/>
                </a:cubicBezTo>
                <a:cubicBezTo>
                  <a:pt x="143873" y="168714"/>
                  <a:pt x="145914" y="166672"/>
                  <a:pt x="145914" y="164154"/>
                </a:cubicBezTo>
                <a:cubicBezTo>
                  <a:pt x="145914" y="161635"/>
                  <a:pt x="143873" y="159594"/>
                  <a:pt x="141355" y="159594"/>
                </a:cubicBezTo>
                <a:lnTo>
                  <a:pt x="141355" y="159594"/>
                </a:lnTo>
                <a:moveTo>
                  <a:pt x="419505" y="72957"/>
                </a:moveTo>
                <a:cubicBezTo>
                  <a:pt x="419505" y="93104"/>
                  <a:pt x="403173" y="109436"/>
                  <a:pt x="383026" y="109436"/>
                </a:cubicBezTo>
                <a:lnTo>
                  <a:pt x="36478" y="109436"/>
                </a:lnTo>
                <a:cubicBezTo>
                  <a:pt x="16332" y="109436"/>
                  <a:pt x="0" y="93104"/>
                  <a:pt x="0" y="72957"/>
                </a:cubicBezTo>
                <a:lnTo>
                  <a:pt x="0" y="36478"/>
                </a:lnTo>
                <a:cubicBezTo>
                  <a:pt x="0" y="16332"/>
                  <a:pt x="16332" y="0"/>
                  <a:pt x="36478" y="0"/>
                </a:cubicBezTo>
                <a:lnTo>
                  <a:pt x="383026" y="0"/>
                </a:lnTo>
                <a:cubicBezTo>
                  <a:pt x="403173" y="0"/>
                  <a:pt x="419505" y="16332"/>
                  <a:pt x="419505" y="36478"/>
                </a:cubicBezTo>
                <a:close/>
                <a:moveTo>
                  <a:pt x="77517" y="50158"/>
                </a:moveTo>
                <a:cubicBezTo>
                  <a:pt x="74998" y="50158"/>
                  <a:pt x="72957" y="52199"/>
                  <a:pt x="72957" y="54718"/>
                </a:cubicBezTo>
                <a:cubicBezTo>
                  <a:pt x="72957" y="57236"/>
                  <a:pt x="74998" y="59277"/>
                  <a:pt x="77517" y="59277"/>
                </a:cubicBezTo>
                <a:cubicBezTo>
                  <a:pt x="80035" y="59277"/>
                  <a:pt x="82077" y="57236"/>
                  <a:pt x="82077" y="54718"/>
                </a:cubicBezTo>
                <a:cubicBezTo>
                  <a:pt x="82077" y="52199"/>
                  <a:pt x="80035" y="50158"/>
                  <a:pt x="77517" y="50158"/>
                </a:cubicBezTo>
                <a:lnTo>
                  <a:pt x="77517" y="50158"/>
                </a:lnTo>
                <a:moveTo>
                  <a:pt x="141355" y="50158"/>
                </a:moveTo>
                <a:cubicBezTo>
                  <a:pt x="138836" y="50158"/>
                  <a:pt x="136795" y="52199"/>
                  <a:pt x="136795" y="54718"/>
                </a:cubicBezTo>
                <a:cubicBezTo>
                  <a:pt x="136795" y="57236"/>
                  <a:pt x="138836" y="59277"/>
                  <a:pt x="141355" y="59277"/>
                </a:cubicBezTo>
                <a:cubicBezTo>
                  <a:pt x="143873" y="59277"/>
                  <a:pt x="145914" y="57236"/>
                  <a:pt x="145914" y="54718"/>
                </a:cubicBezTo>
                <a:cubicBezTo>
                  <a:pt x="145914" y="52199"/>
                  <a:pt x="143873" y="50158"/>
                  <a:pt x="141355" y="50158"/>
                </a:cubicBezTo>
                <a:lnTo>
                  <a:pt x="141355" y="50158"/>
                </a:lnTo>
                <a:moveTo>
                  <a:pt x="419505" y="291829"/>
                </a:moveTo>
                <a:cubicBezTo>
                  <a:pt x="419505" y="311976"/>
                  <a:pt x="403173" y="328308"/>
                  <a:pt x="383026" y="328308"/>
                </a:cubicBezTo>
                <a:lnTo>
                  <a:pt x="36478" y="328308"/>
                </a:lnTo>
                <a:cubicBezTo>
                  <a:pt x="16332" y="328308"/>
                  <a:pt x="0" y="311976"/>
                  <a:pt x="0" y="291829"/>
                </a:cubicBezTo>
                <a:lnTo>
                  <a:pt x="0" y="255351"/>
                </a:lnTo>
                <a:cubicBezTo>
                  <a:pt x="0" y="235204"/>
                  <a:pt x="16332" y="218872"/>
                  <a:pt x="36478" y="218872"/>
                </a:cubicBezTo>
                <a:lnTo>
                  <a:pt x="383026" y="218872"/>
                </a:lnTo>
                <a:cubicBezTo>
                  <a:pt x="403173" y="218872"/>
                  <a:pt x="419505" y="235204"/>
                  <a:pt x="419505" y="255351"/>
                </a:cubicBezTo>
                <a:close/>
                <a:moveTo>
                  <a:pt x="77517" y="269030"/>
                </a:moveTo>
                <a:cubicBezTo>
                  <a:pt x="74998" y="269030"/>
                  <a:pt x="72957" y="271072"/>
                  <a:pt x="72957" y="273590"/>
                </a:cubicBezTo>
                <a:cubicBezTo>
                  <a:pt x="72957" y="276108"/>
                  <a:pt x="74998" y="278150"/>
                  <a:pt x="77517" y="278150"/>
                </a:cubicBezTo>
                <a:cubicBezTo>
                  <a:pt x="80035" y="278150"/>
                  <a:pt x="82077" y="276108"/>
                  <a:pt x="82077" y="273590"/>
                </a:cubicBezTo>
                <a:cubicBezTo>
                  <a:pt x="82077" y="271072"/>
                  <a:pt x="80035" y="269030"/>
                  <a:pt x="77517" y="269030"/>
                </a:cubicBezTo>
                <a:lnTo>
                  <a:pt x="77517" y="269030"/>
                </a:lnTo>
                <a:moveTo>
                  <a:pt x="141355" y="269030"/>
                </a:moveTo>
                <a:cubicBezTo>
                  <a:pt x="138836" y="269030"/>
                  <a:pt x="136795" y="271072"/>
                  <a:pt x="136795" y="273590"/>
                </a:cubicBezTo>
                <a:cubicBezTo>
                  <a:pt x="136795" y="276108"/>
                  <a:pt x="138836" y="278150"/>
                  <a:pt x="141355" y="278150"/>
                </a:cubicBezTo>
                <a:cubicBezTo>
                  <a:pt x="143873" y="278150"/>
                  <a:pt x="145914" y="276108"/>
                  <a:pt x="145914" y="273590"/>
                </a:cubicBezTo>
                <a:cubicBezTo>
                  <a:pt x="145914" y="271072"/>
                  <a:pt x="143873" y="269030"/>
                  <a:pt x="141355" y="269030"/>
                </a:cubicBezTo>
                <a:lnTo>
                  <a:pt x="141355" y="269030"/>
                </a:lnTo>
                <a:moveTo>
                  <a:pt x="50158" y="410385"/>
                </a:moveTo>
                <a:lnTo>
                  <a:pt x="50158" y="410385"/>
                </a:lnTo>
                <a:cubicBezTo>
                  <a:pt x="52676" y="410385"/>
                  <a:pt x="54718" y="412427"/>
                  <a:pt x="54718" y="414945"/>
                </a:cubicBezTo>
                <a:cubicBezTo>
                  <a:pt x="54718" y="417463"/>
                  <a:pt x="52676" y="419505"/>
                  <a:pt x="50158" y="419505"/>
                </a:cubicBezTo>
                <a:cubicBezTo>
                  <a:pt x="47639" y="419505"/>
                  <a:pt x="45598" y="417463"/>
                  <a:pt x="45598" y="414945"/>
                </a:cubicBezTo>
                <a:cubicBezTo>
                  <a:pt x="45598" y="412427"/>
                  <a:pt x="47639" y="410385"/>
                  <a:pt x="50158" y="410385"/>
                </a:cubicBezTo>
                <a:moveTo>
                  <a:pt x="4559" y="410385"/>
                </a:moveTo>
                <a:lnTo>
                  <a:pt x="4559" y="410385"/>
                </a:lnTo>
                <a:cubicBezTo>
                  <a:pt x="7078" y="410385"/>
                  <a:pt x="9119" y="412427"/>
                  <a:pt x="9119" y="414945"/>
                </a:cubicBezTo>
                <a:cubicBezTo>
                  <a:pt x="9119" y="417463"/>
                  <a:pt x="7078" y="419505"/>
                  <a:pt x="4559" y="419505"/>
                </a:cubicBezTo>
                <a:cubicBezTo>
                  <a:pt x="2041" y="419505"/>
                  <a:pt x="0" y="417463"/>
                  <a:pt x="0" y="414945"/>
                </a:cubicBezTo>
                <a:cubicBezTo>
                  <a:pt x="0" y="412427"/>
                  <a:pt x="2041" y="410385"/>
                  <a:pt x="4559" y="410385"/>
                </a:cubicBezTo>
                <a:moveTo>
                  <a:pt x="414945" y="410385"/>
                </a:moveTo>
                <a:lnTo>
                  <a:pt x="414945" y="410385"/>
                </a:lnTo>
                <a:cubicBezTo>
                  <a:pt x="417463" y="410385"/>
                  <a:pt x="419505" y="412427"/>
                  <a:pt x="419505" y="414945"/>
                </a:cubicBezTo>
                <a:cubicBezTo>
                  <a:pt x="419505" y="417463"/>
                  <a:pt x="417463" y="419505"/>
                  <a:pt x="414945" y="419505"/>
                </a:cubicBezTo>
                <a:cubicBezTo>
                  <a:pt x="412427" y="419505"/>
                  <a:pt x="410385" y="417463"/>
                  <a:pt x="410385" y="414945"/>
                </a:cubicBezTo>
                <a:cubicBezTo>
                  <a:pt x="410385" y="412427"/>
                  <a:pt x="412427" y="410385"/>
                  <a:pt x="414945" y="410385"/>
                </a:cubicBezTo>
                <a:moveTo>
                  <a:pt x="369347" y="410385"/>
                </a:moveTo>
                <a:lnTo>
                  <a:pt x="369347" y="410385"/>
                </a:lnTo>
                <a:cubicBezTo>
                  <a:pt x="371865" y="410385"/>
                  <a:pt x="373906" y="412427"/>
                  <a:pt x="373906" y="414945"/>
                </a:cubicBezTo>
                <a:cubicBezTo>
                  <a:pt x="373906" y="417463"/>
                  <a:pt x="371865" y="419505"/>
                  <a:pt x="369347" y="419505"/>
                </a:cubicBezTo>
                <a:cubicBezTo>
                  <a:pt x="366828" y="419505"/>
                  <a:pt x="364787" y="417463"/>
                  <a:pt x="364787" y="414945"/>
                </a:cubicBezTo>
                <a:cubicBezTo>
                  <a:pt x="364787" y="412427"/>
                  <a:pt x="366828" y="410385"/>
                  <a:pt x="369347" y="410385"/>
                </a:cubicBez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800"/>
          </a:p>
        </p:txBody>
      </p:sp>
      <p:sp>
        <p:nvSpPr>
          <p:cNvPr id="55" name="Rounded Rectangle 53">
            <a:extLst>
              <a:ext uri="{FF2B5EF4-FFF2-40B4-BE49-F238E27FC236}">
                <a16:creationId xmlns:a16="http://schemas.microsoft.com/office/drawing/2014/main" id="{C361A143-6E07-0292-0B58-EB2DA912A1C6}"/>
              </a:ext>
            </a:extLst>
          </p:cNvPr>
          <p:cNvSpPr/>
          <p:nvPr/>
        </p:nvSpPr>
        <p:spPr>
          <a:xfrm>
            <a:off x="3377932" y="2833098"/>
            <a:ext cx="554498" cy="517079"/>
          </a:xfrm>
          <a:custGeom>
            <a:avLst/>
            <a:gdLst/>
            <a:ahLst/>
            <a:cxnLst/>
            <a:rect l="0" t="0" r="0" b="0"/>
            <a:pathLst>
              <a:path w="419487" h="419505">
                <a:moveTo>
                  <a:pt x="173273" y="0"/>
                </a:moveTo>
                <a:cubicBezTo>
                  <a:pt x="268970" y="0"/>
                  <a:pt x="346547" y="32664"/>
                  <a:pt x="346547" y="72957"/>
                </a:cubicBezTo>
                <a:cubicBezTo>
                  <a:pt x="346547" y="113250"/>
                  <a:pt x="268970" y="145914"/>
                  <a:pt x="173273" y="145914"/>
                </a:cubicBezTo>
                <a:cubicBezTo>
                  <a:pt x="77577" y="145914"/>
                  <a:pt x="0" y="113250"/>
                  <a:pt x="0" y="72957"/>
                </a:cubicBezTo>
                <a:cubicBezTo>
                  <a:pt x="0" y="32664"/>
                  <a:pt x="77577" y="0"/>
                  <a:pt x="173273" y="0"/>
                </a:cubicBezTo>
                <a:close/>
                <a:moveTo>
                  <a:pt x="200632" y="217942"/>
                </a:moveTo>
                <a:cubicBezTo>
                  <a:pt x="191713" y="218544"/>
                  <a:pt x="182576" y="218872"/>
                  <a:pt x="173273" y="218872"/>
                </a:cubicBezTo>
                <a:cubicBezTo>
                  <a:pt x="77590" y="218872"/>
                  <a:pt x="0" y="186223"/>
                  <a:pt x="0" y="145914"/>
                </a:cubicBezTo>
                <a:moveTo>
                  <a:pt x="0" y="227973"/>
                </a:moveTo>
                <a:cubicBezTo>
                  <a:pt x="0" y="268282"/>
                  <a:pt x="77590" y="300931"/>
                  <a:pt x="173273" y="300931"/>
                </a:cubicBezTo>
                <a:moveTo>
                  <a:pt x="173273" y="383008"/>
                </a:moveTo>
                <a:cubicBezTo>
                  <a:pt x="77590" y="383008"/>
                  <a:pt x="0" y="350359"/>
                  <a:pt x="0" y="310050"/>
                </a:cubicBezTo>
                <a:lnTo>
                  <a:pt x="0" y="72939"/>
                </a:lnTo>
                <a:moveTo>
                  <a:pt x="346547" y="72957"/>
                </a:moveTo>
                <a:lnTo>
                  <a:pt x="346547" y="173273"/>
                </a:lnTo>
                <a:moveTo>
                  <a:pt x="218854" y="301478"/>
                </a:moveTo>
                <a:cubicBezTo>
                  <a:pt x="218854" y="255856"/>
                  <a:pt x="255838" y="218872"/>
                  <a:pt x="301460" y="218872"/>
                </a:cubicBezTo>
                <a:cubicBezTo>
                  <a:pt x="347082" y="218872"/>
                  <a:pt x="384066" y="255856"/>
                  <a:pt x="384066" y="301478"/>
                </a:cubicBezTo>
                <a:cubicBezTo>
                  <a:pt x="384066" y="347100"/>
                  <a:pt x="347082" y="384084"/>
                  <a:pt x="301460" y="384084"/>
                </a:cubicBezTo>
                <a:cubicBezTo>
                  <a:pt x="255838" y="384084"/>
                  <a:pt x="218854" y="347100"/>
                  <a:pt x="218854" y="301478"/>
                </a:cubicBezTo>
                <a:close/>
                <a:moveTo>
                  <a:pt x="419487" y="419505"/>
                </a:moveTo>
                <a:lnTo>
                  <a:pt x="360245" y="360263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800"/>
          </a:p>
        </p:txBody>
      </p:sp>
      <p:sp>
        <p:nvSpPr>
          <p:cNvPr id="56" name="Rounded Rectangle 54">
            <a:extLst>
              <a:ext uri="{FF2B5EF4-FFF2-40B4-BE49-F238E27FC236}">
                <a16:creationId xmlns:a16="http://schemas.microsoft.com/office/drawing/2014/main" id="{0AA0962C-6BB7-1FD9-8CEF-6C2283036405}"/>
              </a:ext>
            </a:extLst>
          </p:cNvPr>
          <p:cNvSpPr/>
          <p:nvPr/>
        </p:nvSpPr>
        <p:spPr>
          <a:xfrm>
            <a:off x="5227156" y="2799388"/>
            <a:ext cx="566884" cy="509045"/>
          </a:xfrm>
          <a:custGeom>
            <a:avLst/>
            <a:gdLst/>
            <a:ahLst/>
            <a:cxnLst/>
            <a:rect l="0" t="0" r="0" b="0"/>
            <a:pathLst>
              <a:path w="419505" h="419505">
                <a:moveTo>
                  <a:pt x="301478" y="218872"/>
                </a:moveTo>
                <a:cubicBezTo>
                  <a:pt x="347100" y="218872"/>
                  <a:pt x="384084" y="255856"/>
                  <a:pt x="384084" y="301478"/>
                </a:cubicBezTo>
                <a:cubicBezTo>
                  <a:pt x="384084" y="347100"/>
                  <a:pt x="347100" y="384084"/>
                  <a:pt x="301478" y="384084"/>
                </a:cubicBezTo>
                <a:cubicBezTo>
                  <a:pt x="255856" y="384084"/>
                  <a:pt x="218872" y="347100"/>
                  <a:pt x="218872" y="301478"/>
                </a:cubicBezTo>
                <a:cubicBezTo>
                  <a:pt x="218872" y="255856"/>
                  <a:pt x="255856" y="218872"/>
                  <a:pt x="301478" y="218872"/>
                </a:cubicBezTo>
                <a:close/>
                <a:moveTo>
                  <a:pt x="419505" y="419505"/>
                </a:moveTo>
                <a:lnTo>
                  <a:pt x="360263" y="360263"/>
                </a:lnTo>
                <a:moveTo>
                  <a:pt x="246231" y="145914"/>
                </a:moveTo>
                <a:lnTo>
                  <a:pt x="72957" y="145914"/>
                </a:lnTo>
                <a:moveTo>
                  <a:pt x="182393" y="200632"/>
                </a:moveTo>
                <a:lnTo>
                  <a:pt x="72957" y="200632"/>
                </a:lnTo>
                <a:moveTo>
                  <a:pt x="72957" y="91196"/>
                </a:moveTo>
                <a:lnTo>
                  <a:pt x="200632" y="91196"/>
                </a:lnTo>
                <a:moveTo>
                  <a:pt x="145914" y="255351"/>
                </a:moveTo>
                <a:lnTo>
                  <a:pt x="72957" y="255351"/>
                </a:lnTo>
                <a:moveTo>
                  <a:pt x="72957" y="310069"/>
                </a:moveTo>
                <a:lnTo>
                  <a:pt x="145914" y="310069"/>
                </a:lnTo>
                <a:moveTo>
                  <a:pt x="218872" y="419505"/>
                </a:moveTo>
                <a:lnTo>
                  <a:pt x="18239" y="419505"/>
                </a:lnTo>
                <a:cubicBezTo>
                  <a:pt x="8166" y="419505"/>
                  <a:pt x="0" y="411339"/>
                  <a:pt x="0" y="401265"/>
                </a:cubicBezTo>
                <a:lnTo>
                  <a:pt x="0" y="18239"/>
                </a:lnTo>
                <a:cubicBezTo>
                  <a:pt x="0" y="8166"/>
                  <a:pt x="8166" y="0"/>
                  <a:pt x="18239" y="0"/>
                </a:cubicBezTo>
                <a:lnTo>
                  <a:pt x="260695" y="0"/>
                </a:lnTo>
                <a:cubicBezTo>
                  <a:pt x="265532" y="1"/>
                  <a:pt x="270170" y="1923"/>
                  <a:pt x="273590" y="5344"/>
                </a:cubicBezTo>
                <a:lnTo>
                  <a:pt x="341203" y="72957"/>
                </a:lnTo>
                <a:cubicBezTo>
                  <a:pt x="344624" y="76377"/>
                  <a:pt x="346546" y="81015"/>
                  <a:pt x="346547" y="85852"/>
                </a:cubicBezTo>
                <a:lnTo>
                  <a:pt x="346547" y="16415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800"/>
          </a:p>
        </p:txBody>
      </p:sp>
      <p:sp>
        <p:nvSpPr>
          <p:cNvPr id="57" name="Rounded Rectangle 55">
            <a:extLst>
              <a:ext uri="{FF2B5EF4-FFF2-40B4-BE49-F238E27FC236}">
                <a16:creationId xmlns:a16="http://schemas.microsoft.com/office/drawing/2014/main" id="{F6D80D4A-64DB-BE72-D49E-50755921DF1C}"/>
              </a:ext>
            </a:extLst>
          </p:cNvPr>
          <p:cNvSpPr/>
          <p:nvPr/>
        </p:nvSpPr>
        <p:spPr>
          <a:xfrm>
            <a:off x="7132933" y="2806204"/>
            <a:ext cx="517962" cy="507627"/>
          </a:xfrm>
          <a:custGeom>
            <a:avLst/>
            <a:gdLst/>
            <a:ahLst/>
            <a:cxnLst/>
            <a:rect l="0" t="0" r="0" b="0"/>
            <a:pathLst>
              <a:path w="410385" h="419505">
                <a:moveTo>
                  <a:pt x="214969" y="399970"/>
                </a:moveTo>
                <a:cubicBezTo>
                  <a:pt x="214959" y="410762"/>
                  <a:pt x="206208" y="419505"/>
                  <a:pt x="195416" y="419505"/>
                </a:cubicBezTo>
                <a:lnTo>
                  <a:pt x="19534" y="419505"/>
                </a:lnTo>
                <a:cubicBezTo>
                  <a:pt x="8750" y="419495"/>
                  <a:pt x="10" y="410755"/>
                  <a:pt x="0" y="399970"/>
                </a:cubicBezTo>
                <a:lnTo>
                  <a:pt x="0" y="351107"/>
                </a:lnTo>
                <a:cubicBezTo>
                  <a:pt x="0" y="291745"/>
                  <a:pt x="48122" y="243623"/>
                  <a:pt x="107484" y="243623"/>
                </a:cubicBezTo>
                <a:cubicBezTo>
                  <a:pt x="166846" y="243623"/>
                  <a:pt x="214969" y="291745"/>
                  <a:pt x="214969" y="351107"/>
                </a:cubicBezTo>
                <a:close/>
                <a:moveTo>
                  <a:pt x="66445" y="310069"/>
                </a:moveTo>
                <a:cubicBezTo>
                  <a:pt x="66445" y="312587"/>
                  <a:pt x="68487" y="314628"/>
                  <a:pt x="71005" y="314628"/>
                </a:cubicBezTo>
                <a:cubicBezTo>
                  <a:pt x="73524" y="314628"/>
                  <a:pt x="75565" y="312587"/>
                  <a:pt x="75565" y="310069"/>
                </a:cubicBezTo>
                <a:cubicBezTo>
                  <a:pt x="75565" y="307550"/>
                  <a:pt x="73524" y="305509"/>
                  <a:pt x="71005" y="305509"/>
                </a:cubicBezTo>
                <a:cubicBezTo>
                  <a:pt x="68487" y="305509"/>
                  <a:pt x="66445" y="307550"/>
                  <a:pt x="66445" y="310069"/>
                </a:cubicBezTo>
                <a:moveTo>
                  <a:pt x="139403" y="309959"/>
                </a:moveTo>
                <a:cubicBezTo>
                  <a:pt x="139403" y="312478"/>
                  <a:pt x="141444" y="314519"/>
                  <a:pt x="143963" y="314519"/>
                </a:cubicBezTo>
                <a:cubicBezTo>
                  <a:pt x="146481" y="314519"/>
                  <a:pt x="148523" y="312478"/>
                  <a:pt x="148523" y="309959"/>
                </a:cubicBezTo>
                <a:cubicBezTo>
                  <a:pt x="148523" y="307441"/>
                  <a:pt x="146481" y="305399"/>
                  <a:pt x="143963" y="305399"/>
                </a:cubicBezTo>
                <a:cubicBezTo>
                  <a:pt x="141444" y="305399"/>
                  <a:pt x="139403" y="307441"/>
                  <a:pt x="139403" y="309959"/>
                </a:cubicBezTo>
                <a:moveTo>
                  <a:pt x="107484" y="204536"/>
                </a:moveTo>
                <a:lnTo>
                  <a:pt x="107484" y="243623"/>
                </a:lnTo>
                <a:moveTo>
                  <a:pt x="78173" y="175225"/>
                </a:moveTo>
                <a:cubicBezTo>
                  <a:pt x="78173" y="159037"/>
                  <a:pt x="91296" y="145914"/>
                  <a:pt x="107484" y="145914"/>
                </a:cubicBezTo>
                <a:cubicBezTo>
                  <a:pt x="123672" y="145914"/>
                  <a:pt x="136795" y="159037"/>
                  <a:pt x="136795" y="175225"/>
                </a:cubicBezTo>
                <a:cubicBezTo>
                  <a:pt x="136795" y="191413"/>
                  <a:pt x="123672" y="204536"/>
                  <a:pt x="107484" y="204536"/>
                </a:cubicBezTo>
                <a:cubicBezTo>
                  <a:pt x="91296" y="204536"/>
                  <a:pt x="78173" y="191413"/>
                  <a:pt x="78173" y="175225"/>
                </a:cubicBezTo>
                <a:moveTo>
                  <a:pt x="0" y="370532"/>
                </a:moveTo>
                <a:lnTo>
                  <a:pt x="214969" y="370532"/>
                </a:lnTo>
                <a:moveTo>
                  <a:pt x="337428" y="9119"/>
                </a:moveTo>
                <a:lnTo>
                  <a:pt x="410385" y="82077"/>
                </a:lnTo>
                <a:lnTo>
                  <a:pt x="337428" y="155034"/>
                </a:lnTo>
                <a:moveTo>
                  <a:pt x="191513" y="155034"/>
                </a:moveTo>
                <a:lnTo>
                  <a:pt x="118555" y="82077"/>
                </a:lnTo>
                <a:lnTo>
                  <a:pt x="191513" y="9119"/>
                </a:lnTo>
                <a:moveTo>
                  <a:pt x="282710" y="0"/>
                </a:moveTo>
                <a:lnTo>
                  <a:pt x="246231" y="16415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800"/>
          </a:p>
        </p:txBody>
      </p:sp>
      <p:sp>
        <p:nvSpPr>
          <p:cNvPr id="58" name="Rounded Rectangle 56">
            <a:extLst>
              <a:ext uri="{FF2B5EF4-FFF2-40B4-BE49-F238E27FC236}">
                <a16:creationId xmlns:a16="http://schemas.microsoft.com/office/drawing/2014/main" id="{31783322-47DA-FC12-AF34-A58F2DA32783}"/>
              </a:ext>
            </a:extLst>
          </p:cNvPr>
          <p:cNvSpPr/>
          <p:nvPr/>
        </p:nvSpPr>
        <p:spPr>
          <a:xfrm>
            <a:off x="8850962" y="2828122"/>
            <a:ext cx="517134" cy="504984"/>
          </a:xfrm>
          <a:custGeom>
            <a:avLst/>
            <a:gdLst/>
            <a:ahLst/>
            <a:cxnLst/>
            <a:rect l="0" t="0" r="0" b="0"/>
            <a:pathLst>
              <a:path w="419505" h="419505">
                <a:moveTo>
                  <a:pt x="82423" y="96340"/>
                </a:moveTo>
                <a:lnTo>
                  <a:pt x="62269" y="62269"/>
                </a:lnTo>
                <a:moveTo>
                  <a:pt x="0" y="36478"/>
                </a:moveTo>
                <a:cubicBezTo>
                  <a:pt x="0" y="16332"/>
                  <a:pt x="16332" y="0"/>
                  <a:pt x="36478" y="0"/>
                </a:cubicBezTo>
                <a:cubicBezTo>
                  <a:pt x="56625" y="0"/>
                  <a:pt x="72957" y="16332"/>
                  <a:pt x="72957" y="36478"/>
                </a:cubicBezTo>
                <a:cubicBezTo>
                  <a:pt x="72957" y="56625"/>
                  <a:pt x="56625" y="72957"/>
                  <a:pt x="36478" y="72957"/>
                </a:cubicBezTo>
                <a:cubicBezTo>
                  <a:pt x="16332" y="72957"/>
                  <a:pt x="0" y="56625"/>
                  <a:pt x="0" y="36478"/>
                </a:cubicBezTo>
                <a:moveTo>
                  <a:pt x="182393" y="36478"/>
                </a:moveTo>
                <a:cubicBezTo>
                  <a:pt x="182393" y="16332"/>
                  <a:pt x="198725" y="0"/>
                  <a:pt x="218872" y="0"/>
                </a:cubicBezTo>
                <a:cubicBezTo>
                  <a:pt x="239019" y="0"/>
                  <a:pt x="255351" y="16332"/>
                  <a:pt x="255351" y="36478"/>
                </a:cubicBezTo>
                <a:cubicBezTo>
                  <a:pt x="255351" y="56625"/>
                  <a:pt x="239019" y="72957"/>
                  <a:pt x="218872" y="72957"/>
                </a:cubicBezTo>
                <a:cubicBezTo>
                  <a:pt x="198725" y="72957"/>
                  <a:pt x="182393" y="56625"/>
                  <a:pt x="182393" y="36478"/>
                </a:cubicBezTo>
                <a:moveTo>
                  <a:pt x="182393" y="383026"/>
                </a:moveTo>
                <a:cubicBezTo>
                  <a:pt x="182393" y="362879"/>
                  <a:pt x="198725" y="346547"/>
                  <a:pt x="218872" y="346547"/>
                </a:cubicBezTo>
                <a:cubicBezTo>
                  <a:pt x="239019" y="346547"/>
                  <a:pt x="255351" y="362879"/>
                  <a:pt x="255351" y="383026"/>
                </a:cubicBezTo>
                <a:cubicBezTo>
                  <a:pt x="255351" y="403173"/>
                  <a:pt x="239019" y="419505"/>
                  <a:pt x="218872" y="419505"/>
                </a:cubicBezTo>
                <a:cubicBezTo>
                  <a:pt x="198725" y="419505"/>
                  <a:pt x="182393" y="403173"/>
                  <a:pt x="182393" y="383026"/>
                </a:cubicBezTo>
                <a:moveTo>
                  <a:pt x="346547" y="36478"/>
                </a:moveTo>
                <a:cubicBezTo>
                  <a:pt x="346547" y="16332"/>
                  <a:pt x="362879" y="0"/>
                  <a:pt x="383026" y="0"/>
                </a:cubicBezTo>
                <a:cubicBezTo>
                  <a:pt x="403173" y="0"/>
                  <a:pt x="419505" y="16332"/>
                  <a:pt x="419505" y="36478"/>
                </a:cubicBezTo>
                <a:cubicBezTo>
                  <a:pt x="419505" y="56625"/>
                  <a:pt x="403173" y="72957"/>
                  <a:pt x="383026" y="72957"/>
                </a:cubicBezTo>
                <a:cubicBezTo>
                  <a:pt x="362879" y="72957"/>
                  <a:pt x="346547" y="56625"/>
                  <a:pt x="346547" y="36478"/>
                </a:cubicBezTo>
                <a:moveTo>
                  <a:pt x="346547" y="383026"/>
                </a:moveTo>
                <a:cubicBezTo>
                  <a:pt x="346547" y="362879"/>
                  <a:pt x="362879" y="346547"/>
                  <a:pt x="383026" y="346547"/>
                </a:cubicBezTo>
                <a:cubicBezTo>
                  <a:pt x="403173" y="346547"/>
                  <a:pt x="419505" y="362879"/>
                  <a:pt x="419505" y="383026"/>
                </a:cubicBezTo>
                <a:cubicBezTo>
                  <a:pt x="419505" y="403173"/>
                  <a:pt x="403173" y="419505"/>
                  <a:pt x="383026" y="419505"/>
                </a:cubicBezTo>
                <a:cubicBezTo>
                  <a:pt x="362879" y="419505"/>
                  <a:pt x="346547" y="403173"/>
                  <a:pt x="346547" y="383026"/>
                </a:cubicBezTo>
                <a:moveTo>
                  <a:pt x="0" y="383026"/>
                </a:moveTo>
                <a:cubicBezTo>
                  <a:pt x="0" y="362879"/>
                  <a:pt x="16332" y="346547"/>
                  <a:pt x="36478" y="346547"/>
                </a:cubicBezTo>
                <a:cubicBezTo>
                  <a:pt x="56625" y="346547"/>
                  <a:pt x="72957" y="362879"/>
                  <a:pt x="72957" y="383026"/>
                </a:cubicBezTo>
                <a:cubicBezTo>
                  <a:pt x="72957" y="403173"/>
                  <a:pt x="56625" y="419505"/>
                  <a:pt x="36478" y="419505"/>
                </a:cubicBezTo>
                <a:cubicBezTo>
                  <a:pt x="16332" y="419505"/>
                  <a:pt x="0" y="403173"/>
                  <a:pt x="0" y="383026"/>
                </a:cubicBezTo>
                <a:moveTo>
                  <a:pt x="62269" y="357236"/>
                </a:moveTo>
                <a:lnTo>
                  <a:pt x="82423" y="324332"/>
                </a:lnTo>
                <a:moveTo>
                  <a:pt x="357254" y="62250"/>
                </a:moveTo>
                <a:lnTo>
                  <a:pt x="337774" y="96340"/>
                </a:lnTo>
                <a:moveTo>
                  <a:pt x="337774" y="324332"/>
                </a:moveTo>
                <a:lnTo>
                  <a:pt x="357236" y="357236"/>
                </a:lnTo>
                <a:moveTo>
                  <a:pt x="218452" y="342571"/>
                </a:moveTo>
                <a:lnTo>
                  <a:pt x="218452" y="324332"/>
                </a:lnTo>
                <a:moveTo>
                  <a:pt x="218452" y="96340"/>
                </a:moveTo>
                <a:lnTo>
                  <a:pt x="218452" y="78100"/>
                </a:lnTo>
                <a:moveTo>
                  <a:pt x="148942" y="282710"/>
                </a:moveTo>
                <a:lnTo>
                  <a:pt x="132034" y="282710"/>
                </a:lnTo>
                <a:cubicBezTo>
                  <a:pt x="103865" y="279240"/>
                  <a:pt x="82555" y="255549"/>
                  <a:pt x="82077" y="227171"/>
                </a:cubicBezTo>
                <a:cubicBezTo>
                  <a:pt x="82071" y="212107"/>
                  <a:pt x="88198" y="197690"/>
                  <a:pt x="99047" y="187240"/>
                </a:cubicBezTo>
                <a:cubicBezTo>
                  <a:pt x="109896" y="176790"/>
                  <a:pt x="124533" y="171208"/>
                  <a:pt x="139585" y="171778"/>
                </a:cubicBezTo>
                <a:cubicBezTo>
                  <a:pt x="154656" y="139586"/>
                  <a:pt x="189675" y="121751"/>
                  <a:pt x="224575" y="128494"/>
                </a:cubicBezTo>
                <a:cubicBezTo>
                  <a:pt x="259475" y="135237"/>
                  <a:pt x="285330" y="164833"/>
                  <a:pt x="287324" y="200322"/>
                </a:cubicBezTo>
                <a:cubicBezTo>
                  <a:pt x="299587" y="197777"/>
                  <a:pt x="312344" y="200886"/>
                  <a:pt x="322060" y="208788"/>
                </a:cubicBezTo>
                <a:cubicBezTo>
                  <a:pt x="331776" y="216690"/>
                  <a:pt x="337420" y="228545"/>
                  <a:pt x="337428" y="241069"/>
                </a:cubicBezTo>
                <a:cubicBezTo>
                  <a:pt x="337300" y="252561"/>
                  <a:pt x="332487" y="263503"/>
                  <a:pt x="324104" y="271363"/>
                </a:cubicBezTo>
                <a:cubicBezTo>
                  <a:pt x="315720" y="279223"/>
                  <a:pt x="304491" y="283322"/>
                  <a:pt x="293015" y="282710"/>
                </a:cubicBezTo>
                <a:lnTo>
                  <a:pt x="148924" y="282710"/>
                </a:lnTo>
                <a:close/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800"/>
          </a:p>
        </p:txBody>
      </p:sp>
      <p:sp>
        <p:nvSpPr>
          <p:cNvPr id="59" name="Rounded Rectangle 57">
            <a:extLst>
              <a:ext uri="{FF2B5EF4-FFF2-40B4-BE49-F238E27FC236}">
                <a16:creationId xmlns:a16="http://schemas.microsoft.com/office/drawing/2014/main" id="{1A9E6D8C-8260-5F1E-403F-F746C39CAC60}"/>
              </a:ext>
            </a:extLst>
          </p:cNvPr>
          <p:cNvSpPr/>
          <p:nvPr/>
        </p:nvSpPr>
        <p:spPr>
          <a:xfrm>
            <a:off x="2607800" y="3607238"/>
            <a:ext cx="419505" cy="419505"/>
          </a:xfrm>
          <a:custGeom>
            <a:avLst/>
            <a:gdLst/>
            <a:ahLst/>
            <a:cxnLst/>
            <a:rect l="0" t="0" r="0" b="0"/>
            <a:pathLst>
              <a:path w="419505" h="419505">
                <a:moveTo>
                  <a:pt x="0" y="209752"/>
                </a:moveTo>
                <a:cubicBezTo>
                  <a:pt x="0" y="93909"/>
                  <a:pt x="93909" y="0"/>
                  <a:pt x="209752" y="0"/>
                </a:cubicBezTo>
                <a:cubicBezTo>
                  <a:pt x="325595" y="0"/>
                  <a:pt x="419505" y="93909"/>
                  <a:pt x="419505" y="209752"/>
                </a:cubicBezTo>
                <a:cubicBezTo>
                  <a:pt x="419505" y="325595"/>
                  <a:pt x="325595" y="419505"/>
                  <a:pt x="209752" y="419505"/>
                </a:cubicBezTo>
                <a:cubicBezTo>
                  <a:pt x="93909" y="419505"/>
                  <a:pt x="0" y="325595"/>
                  <a:pt x="0" y="209752"/>
                </a:cubicBezTo>
                <a:moveTo>
                  <a:pt x="95209" y="125851"/>
                </a:moveTo>
                <a:cubicBezTo>
                  <a:pt x="87375" y="130181"/>
                  <a:pt x="81979" y="137886"/>
                  <a:pt x="80588" y="146728"/>
                </a:cubicBezTo>
                <a:cubicBezTo>
                  <a:pt x="79198" y="155570"/>
                  <a:pt x="81968" y="164559"/>
                  <a:pt x="88096" y="171085"/>
                </a:cubicBezTo>
                <a:lnTo>
                  <a:pt x="110895" y="194978"/>
                </a:lnTo>
                <a:cubicBezTo>
                  <a:pt x="118546" y="203342"/>
                  <a:pt x="118546" y="216163"/>
                  <a:pt x="110895" y="224526"/>
                </a:cubicBezTo>
                <a:lnTo>
                  <a:pt x="88643" y="248420"/>
                </a:lnTo>
                <a:cubicBezTo>
                  <a:pt x="79849" y="257634"/>
                  <a:pt x="78147" y="271529"/>
                  <a:pt x="84457" y="282594"/>
                </a:cubicBezTo>
                <a:cubicBezTo>
                  <a:pt x="90768" y="293658"/>
                  <a:pt x="103594" y="299267"/>
                  <a:pt x="116002" y="296389"/>
                </a:cubicBezTo>
                <a:lnTo>
                  <a:pt x="147921" y="288911"/>
                </a:lnTo>
                <a:cubicBezTo>
                  <a:pt x="158939" y="286419"/>
                  <a:pt x="170010" y="292870"/>
                  <a:pt x="173273" y="303685"/>
                </a:cubicBezTo>
                <a:lnTo>
                  <a:pt x="182576" y="335057"/>
                </a:lnTo>
                <a:cubicBezTo>
                  <a:pt x="186480" y="346855"/>
                  <a:pt x="197507" y="354821"/>
                  <a:pt x="209935" y="354821"/>
                </a:cubicBezTo>
                <a:cubicBezTo>
                  <a:pt x="222362" y="354821"/>
                  <a:pt x="233389" y="346855"/>
                  <a:pt x="237294" y="335057"/>
                </a:cubicBezTo>
                <a:lnTo>
                  <a:pt x="242036" y="319188"/>
                </a:lnTo>
                <a:moveTo>
                  <a:pt x="319188" y="235834"/>
                </a:moveTo>
                <a:lnTo>
                  <a:pt x="308610" y="224526"/>
                </a:lnTo>
                <a:cubicBezTo>
                  <a:pt x="300958" y="216163"/>
                  <a:pt x="300958" y="203342"/>
                  <a:pt x="308610" y="194978"/>
                </a:cubicBezTo>
                <a:lnTo>
                  <a:pt x="330862" y="171085"/>
                </a:lnTo>
                <a:cubicBezTo>
                  <a:pt x="339656" y="161870"/>
                  <a:pt x="341358" y="147975"/>
                  <a:pt x="335047" y="136911"/>
                </a:cubicBezTo>
                <a:cubicBezTo>
                  <a:pt x="328737" y="125846"/>
                  <a:pt x="315911" y="120237"/>
                  <a:pt x="303502" y="123115"/>
                </a:cubicBezTo>
                <a:lnTo>
                  <a:pt x="271584" y="130593"/>
                </a:lnTo>
                <a:cubicBezTo>
                  <a:pt x="260565" y="133086"/>
                  <a:pt x="249495" y="126635"/>
                  <a:pt x="246231" y="115819"/>
                </a:cubicBezTo>
                <a:lnTo>
                  <a:pt x="237294" y="84265"/>
                </a:lnTo>
                <a:cubicBezTo>
                  <a:pt x="233762" y="72030"/>
                  <a:pt x="222486" y="63666"/>
                  <a:pt x="209752" y="63837"/>
                </a:cubicBezTo>
                <a:moveTo>
                  <a:pt x="300219" y="286357"/>
                </a:moveTo>
                <a:lnTo>
                  <a:pt x="230545" y="227262"/>
                </a:lnTo>
                <a:moveTo>
                  <a:pt x="182576" y="209752"/>
                </a:moveTo>
                <a:cubicBezTo>
                  <a:pt x="182576" y="224761"/>
                  <a:pt x="194743" y="236929"/>
                  <a:pt x="209752" y="236929"/>
                </a:cubicBezTo>
                <a:cubicBezTo>
                  <a:pt x="224761" y="236929"/>
                  <a:pt x="236929" y="224761"/>
                  <a:pt x="236929" y="209752"/>
                </a:cubicBezTo>
                <a:cubicBezTo>
                  <a:pt x="236929" y="194743"/>
                  <a:pt x="224761" y="182576"/>
                  <a:pt x="209752" y="182576"/>
                </a:cubicBezTo>
                <a:cubicBezTo>
                  <a:pt x="194743" y="182576"/>
                  <a:pt x="182576" y="194743"/>
                  <a:pt x="182576" y="209752"/>
                </a:cubicBezTo>
                <a:moveTo>
                  <a:pt x="167254" y="115455"/>
                </a:moveTo>
                <a:lnTo>
                  <a:pt x="197167" y="185676"/>
                </a:lnTo>
                <a:moveTo>
                  <a:pt x="181116" y="79341"/>
                </a:moveTo>
                <a:cubicBezTo>
                  <a:pt x="172269" y="68039"/>
                  <a:pt x="160731" y="59135"/>
                  <a:pt x="147556" y="53441"/>
                </a:cubicBezTo>
                <a:cubicBezTo>
                  <a:pt x="145075" y="52259"/>
                  <a:pt x="142194" y="52259"/>
                  <a:pt x="139713" y="53441"/>
                </a:cubicBezTo>
                <a:cubicBezTo>
                  <a:pt x="137169" y="54546"/>
                  <a:pt x="135282" y="56770"/>
                  <a:pt x="134606" y="59460"/>
                </a:cubicBezTo>
                <a:cubicBezTo>
                  <a:pt x="129967" y="72998"/>
                  <a:pt x="128776" y="87479"/>
                  <a:pt x="131141" y="101593"/>
                </a:cubicBezTo>
                <a:cubicBezTo>
                  <a:pt x="134980" y="110731"/>
                  <a:pt x="143463" y="117077"/>
                  <a:pt x="153313" y="118182"/>
                </a:cubicBezTo>
                <a:cubicBezTo>
                  <a:pt x="163163" y="119287"/>
                  <a:pt x="172840" y="114978"/>
                  <a:pt x="178610" y="106918"/>
                </a:cubicBezTo>
                <a:cubicBezTo>
                  <a:pt x="184379" y="98859"/>
                  <a:pt x="185338" y="88309"/>
                  <a:pt x="181116" y="79341"/>
                </a:cubicBezTo>
                <a:close/>
                <a:moveTo>
                  <a:pt x="330314" y="321742"/>
                </a:moveTo>
                <a:cubicBezTo>
                  <a:pt x="333159" y="321961"/>
                  <a:pt x="335938" y="320809"/>
                  <a:pt x="337792" y="318641"/>
                </a:cubicBezTo>
                <a:cubicBezTo>
                  <a:pt x="339630" y="316402"/>
                  <a:pt x="340366" y="313456"/>
                  <a:pt x="339799" y="310616"/>
                </a:cubicBezTo>
                <a:lnTo>
                  <a:pt x="333415" y="282527"/>
                </a:lnTo>
                <a:cubicBezTo>
                  <a:pt x="332665" y="279640"/>
                  <a:pt x="331079" y="277038"/>
                  <a:pt x="328855" y="275049"/>
                </a:cubicBezTo>
                <a:cubicBezTo>
                  <a:pt x="323008" y="270341"/>
                  <a:pt x="314491" y="271064"/>
                  <a:pt x="309521" y="276691"/>
                </a:cubicBezTo>
                <a:lnTo>
                  <a:pt x="291282" y="297666"/>
                </a:lnTo>
                <a:cubicBezTo>
                  <a:pt x="286990" y="303244"/>
                  <a:pt x="287705" y="311183"/>
                  <a:pt x="292924" y="315905"/>
                </a:cubicBezTo>
                <a:cubicBezTo>
                  <a:pt x="295150" y="317877"/>
                  <a:pt x="297979" y="319034"/>
                  <a:pt x="300949" y="319188"/>
                </a:cubicBezTo>
                <a:close/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800"/>
          </a:p>
        </p:txBody>
      </p:sp>
      <p:sp>
        <p:nvSpPr>
          <p:cNvPr id="60" name="Rounded Rectangle 58">
            <a:extLst>
              <a:ext uri="{FF2B5EF4-FFF2-40B4-BE49-F238E27FC236}">
                <a16:creationId xmlns:a16="http://schemas.microsoft.com/office/drawing/2014/main" id="{4A526294-6BD5-9F98-2A3F-AA84D8EFB75A}"/>
              </a:ext>
            </a:extLst>
          </p:cNvPr>
          <p:cNvSpPr/>
          <p:nvPr/>
        </p:nvSpPr>
        <p:spPr>
          <a:xfrm>
            <a:off x="6250665" y="3598698"/>
            <a:ext cx="419505" cy="418472"/>
          </a:xfrm>
          <a:custGeom>
            <a:avLst/>
            <a:gdLst/>
            <a:ahLst/>
            <a:cxnLst/>
            <a:rect l="0" t="0" r="0" b="0"/>
            <a:pathLst>
              <a:path w="419505" h="418472">
                <a:moveTo>
                  <a:pt x="419505" y="199599"/>
                </a:moveTo>
                <a:lnTo>
                  <a:pt x="419505" y="400232"/>
                </a:lnTo>
                <a:cubicBezTo>
                  <a:pt x="419505" y="410306"/>
                  <a:pt x="411339" y="418472"/>
                  <a:pt x="401265" y="418472"/>
                </a:cubicBezTo>
                <a:lnTo>
                  <a:pt x="273590" y="418472"/>
                </a:lnTo>
                <a:cubicBezTo>
                  <a:pt x="263516" y="418472"/>
                  <a:pt x="255351" y="410306"/>
                  <a:pt x="255351" y="400232"/>
                </a:cubicBezTo>
                <a:lnTo>
                  <a:pt x="255351" y="199599"/>
                </a:lnTo>
                <a:cubicBezTo>
                  <a:pt x="255351" y="189526"/>
                  <a:pt x="263516" y="181360"/>
                  <a:pt x="273590" y="181360"/>
                </a:cubicBezTo>
                <a:lnTo>
                  <a:pt x="401265" y="181360"/>
                </a:lnTo>
                <a:cubicBezTo>
                  <a:pt x="411339" y="181360"/>
                  <a:pt x="419505" y="189526"/>
                  <a:pt x="419505" y="199599"/>
                </a:cubicBezTo>
                <a:close/>
                <a:moveTo>
                  <a:pt x="34655" y="160022"/>
                </a:moveTo>
                <a:cubicBezTo>
                  <a:pt x="44888" y="143286"/>
                  <a:pt x="50004" y="123925"/>
                  <a:pt x="49374" y="104319"/>
                </a:cubicBezTo>
                <a:lnTo>
                  <a:pt x="49374" y="81593"/>
                </a:lnTo>
                <a:cubicBezTo>
                  <a:pt x="48948" y="71035"/>
                  <a:pt x="50659" y="60501"/>
                  <a:pt x="54405" y="50621"/>
                </a:cubicBezTo>
                <a:cubicBezTo>
                  <a:pt x="58151" y="40742"/>
                  <a:pt x="63855" y="31721"/>
                  <a:pt x="71174" y="24101"/>
                </a:cubicBezTo>
                <a:cubicBezTo>
                  <a:pt x="78493" y="16481"/>
                  <a:pt x="87276" y="10418"/>
                  <a:pt x="96996" y="6276"/>
                </a:cubicBezTo>
                <a:cubicBezTo>
                  <a:pt x="106717" y="2134"/>
                  <a:pt x="117174" y="0"/>
                  <a:pt x="127739" y="0"/>
                </a:cubicBezTo>
                <a:cubicBezTo>
                  <a:pt x="138305" y="0"/>
                  <a:pt x="148762" y="2134"/>
                  <a:pt x="158482" y="6276"/>
                </a:cubicBezTo>
                <a:cubicBezTo>
                  <a:pt x="168203" y="10418"/>
                  <a:pt x="176985" y="16481"/>
                  <a:pt x="184305" y="24101"/>
                </a:cubicBezTo>
                <a:cubicBezTo>
                  <a:pt x="191624" y="31721"/>
                  <a:pt x="197328" y="40742"/>
                  <a:pt x="201074" y="50621"/>
                </a:cubicBezTo>
                <a:cubicBezTo>
                  <a:pt x="204820" y="60501"/>
                  <a:pt x="206531" y="71035"/>
                  <a:pt x="206104" y="81593"/>
                </a:cubicBezTo>
                <a:lnTo>
                  <a:pt x="206104" y="104319"/>
                </a:lnTo>
                <a:cubicBezTo>
                  <a:pt x="205428" y="123913"/>
                  <a:pt x="210500" y="143276"/>
                  <a:pt x="220696" y="160022"/>
                </a:cubicBezTo>
                <a:moveTo>
                  <a:pt x="206104" y="94469"/>
                </a:moveTo>
                <a:cubicBezTo>
                  <a:pt x="191221" y="94461"/>
                  <a:pt x="176513" y="91249"/>
                  <a:pt x="162980" y="85052"/>
                </a:cubicBezTo>
                <a:cubicBezTo>
                  <a:pt x="149447" y="78855"/>
                  <a:pt x="137406" y="69819"/>
                  <a:pt x="127675" y="58556"/>
                </a:cubicBezTo>
                <a:cubicBezTo>
                  <a:pt x="117954" y="69806"/>
                  <a:pt x="105928" y="78835"/>
                  <a:pt x="92412" y="85032"/>
                </a:cubicBezTo>
                <a:cubicBezTo>
                  <a:pt x="78896" y="91228"/>
                  <a:pt x="64206" y="94446"/>
                  <a:pt x="49337" y="94469"/>
                </a:cubicBezTo>
                <a:moveTo>
                  <a:pt x="58640" y="94064"/>
                </a:moveTo>
                <a:cubicBezTo>
                  <a:pt x="59457" y="111834"/>
                  <a:pt x="67091" y="128605"/>
                  <a:pt x="79955" y="140892"/>
                </a:cubicBezTo>
                <a:cubicBezTo>
                  <a:pt x="92819" y="153178"/>
                  <a:pt x="109923" y="160034"/>
                  <a:pt x="127712" y="160034"/>
                </a:cubicBezTo>
                <a:cubicBezTo>
                  <a:pt x="145501" y="160034"/>
                  <a:pt x="162605" y="153178"/>
                  <a:pt x="175470" y="140892"/>
                </a:cubicBezTo>
                <a:cubicBezTo>
                  <a:pt x="188334" y="128605"/>
                  <a:pt x="195967" y="111834"/>
                  <a:pt x="196784" y="94064"/>
                </a:cubicBezTo>
                <a:moveTo>
                  <a:pt x="200632" y="313229"/>
                </a:moveTo>
                <a:lnTo>
                  <a:pt x="0" y="313229"/>
                </a:lnTo>
                <a:cubicBezTo>
                  <a:pt x="1" y="289901"/>
                  <a:pt x="6394" y="267019"/>
                  <a:pt x="18484" y="247069"/>
                </a:cubicBezTo>
                <a:cubicBezTo>
                  <a:pt x="30574" y="227119"/>
                  <a:pt x="47899" y="210862"/>
                  <a:pt x="68577" y="200065"/>
                </a:cubicBezTo>
                <a:cubicBezTo>
                  <a:pt x="89256" y="189267"/>
                  <a:pt x="112497" y="184340"/>
                  <a:pt x="135778" y="185821"/>
                </a:cubicBezTo>
                <a:cubicBezTo>
                  <a:pt x="159058" y="187301"/>
                  <a:pt x="181488" y="195133"/>
                  <a:pt x="200632" y="208462"/>
                </a:cubicBezTo>
                <a:moveTo>
                  <a:pt x="337428" y="359194"/>
                </a:moveTo>
                <a:cubicBezTo>
                  <a:pt x="334909" y="359194"/>
                  <a:pt x="332868" y="361235"/>
                  <a:pt x="332868" y="363754"/>
                </a:cubicBezTo>
                <a:cubicBezTo>
                  <a:pt x="332868" y="366273"/>
                  <a:pt x="334909" y="368313"/>
                  <a:pt x="337428" y="368313"/>
                </a:cubicBezTo>
                <a:moveTo>
                  <a:pt x="337428" y="368313"/>
                </a:moveTo>
                <a:cubicBezTo>
                  <a:pt x="339947" y="368313"/>
                  <a:pt x="341988" y="366273"/>
                  <a:pt x="341988" y="363754"/>
                </a:cubicBezTo>
                <a:cubicBezTo>
                  <a:pt x="341988" y="361235"/>
                  <a:pt x="339947" y="359194"/>
                  <a:pt x="337428" y="359194"/>
                </a:cubicBez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800"/>
          </a:p>
        </p:txBody>
      </p:sp>
      <p:sp>
        <p:nvSpPr>
          <p:cNvPr id="61" name="Rounded Rectangle 59">
            <a:extLst>
              <a:ext uri="{FF2B5EF4-FFF2-40B4-BE49-F238E27FC236}">
                <a16:creationId xmlns:a16="http://schemas.microsoft.com/office/drawing/2014/main" id="{DA3C846B-5017-651B-6FF3-F0CE0680231A}"/>
              </a:ext>
            </a:extLst>
          </p:cNvPr>
          <p:cNvSpPr/>
          <p:nvPr/>
        </p:nvSpPr>
        <p:spPr>
          <a:xfrm>
            <a:off x="4415784" y="3555351"/>
            <a:ext cx="401265" cy="419505"/>
          </a:xfrm>
          <a:custGeom>
            <a:avLst/>
            <a:gdLst/>
            <a:ahLst/>
            <a:cxnLst/>
            <a:rect l="0" t="0" r="0" b="0"/>
            <a:pathLst>
              <a:path w="401265" h="419505">
                <a:moveTo>
                  <a:pt x="36478" y="209752"/>
                </a:moveTo>
                <a:lnTo>
                  <a:pt x="0" y="209752"/>
                </a:lnTo>
                <a:moveTo>
                  <a:pt x="200632" y="209752"/>
                </a:moveTo>
                <a:lnTo>
                  <a:pt x="109436" y="209752"/>
                </a:lnTo>
                <a:moveTo>
                  <a:pt x="273590" y="209752"/>
                </a:moveTo>
                <a:lnTo>
                  <a:pt x="401265" y="209752"/>
                </a:lnTo>
                <a:moveTo>
                  <a:pt x="364367" y="173273"/>
                </a:moveTo>
                <a:lnTo>
                  <a:pt x="401265" y="209752"/>
                </a:lnTo>
                <a:lnTo>
                  <a:pt x="364367" y="246231"/>
                </a:lnTo>
                <a:moveTo>
                  <a:pt x="36478" y="209752"/>
                </a:moveTo>
                <a:cubicBezTo>
                  <a:pt x="36478" y="189605"/>
                  <a:pt x="52810" y="173273"/>
                  <a:pt x="72957" y="173273"/>
                </a:cubicBezTo>
                <a:cubicBezTo>
                  <a:pt x="93104" y="173273"/>
                  <a:pt x="109436" y="189605"/>
                  <a:pt x="109436" y="209752"/>
                </a:cubicBezTo>
                <a:cubicBezTo>
                  <a:pt x="109436" y="229899"/>
                  <a:pt x="93104" y="246231"/>
                  <a:pt x="72957" y="246231"/>
                </a:cubicBezTo>
                <a:cubicBezTo>
                  <a:pt x="52810" y="246231"/>
                  <a:pt x="36478" y="229899"/>
                  <a:pt x="36478" y="209752"/>
                </a:cubicBezTo>
                <a:moveTo>
                  <a:pt x="200632" y="209752"/>
                </a:moveTo>
                <a:cubicBezTo>
                  <a:pt x="200632" y="189605"/>
                  <a:pt x="216965" y="173273"/>
                  <a:pt x="237111" y="173273"/>
                </a:cubicBezTo>
                <a:cubicBezTo>
                  <a:pt x="257258" y="173273"/>
                  <a:pt x="273590" y="189605"/>
                  <a:pt x="273590" y="209752"/>
                </a:cubicBezTo>
                <a:cubicBezTo>
                  <a:pt x="273590" y="229899"/>
                  <a:pt x="257258" y="246231"/>
                  <a:pt x="237111" y="246231"/>
                </a:cubicBezTo>
                <a:cubicBezTo>
                  <a:pt x="216965" y="246231"/>
                  <a:pt x="200632" y="229899"/>
                  <a:pt x="200632" y="209752"/>
                </a:cubicBezTo>
                <a:moveTo>
                  <a:pt x="237111" y="173273"/>
                </a:moveTo>
                <a:lnTo>
                  <a:pt x="237111" y="109436"/>
                </a:lnTo>
                <a:moveTo>
                  <a:pt x="72957" y="310069"/>
                </a:moveTo>
                <a:lnTo>
                  <a:pt x="72957" y="246231"/>
                </a:lnTo>
                <a:moveTo>
                  <a:pt x="182393" y="0"/>
                </a:moveTo>
                <a:lnTo>
                  <a:pt x="291829" y="0"/>
                </a:lnTo>
                <a:cubicBezTo>
                  <a:pt x="291829" y="0"/>
                  <a:pt x="310069" y="0"/>
                  <a:pt x="310069" y="18239"/>
                </a:cubicBezTo>
                <a:lnTo>
                  <a:pt x="310069" y="91196"/>
                </a:lnTo>
                <a:cubicBezTo>
                  <a:pt x="310069" y="91196"/>
                  <a:pt x="310069" y="109436"/>
                  <a:pt x="291829" y="109436"/>
                </a:cubicBezTo>
                <a:lnTo>
                  <a:pt x="182393" y="109436"/>
                </a:lnTo>
                <a:cubicBezTo>
                  <a:pt x="182393" y="109436"/>
                  <a:pt x="164154" y="109436"/>
                  <a:pt x="164154" y="91196"/>
                </a:cubicBezTo>
                <a:lnTo>
                  <a:pt x="164154" y="18239"/>
                </a:lnTo>
                <a:cubicBezTo>
                  <a:pt x="164154" y="18239"/>
                  <a:pt x="164154" y="0"/>
                  <a:pt x="182393" y="0"/>
                </a:cubicBezTo>
                <a:moveTo>
                  <a:pt x="18239" y="310069"/>
                </a:moveTo>
                <a:lnTo>
                  <a:pt x="127675" y="310069"/>
                </a:lnTo>
                <a:cubicBezTo>
                  <a:pt x="127675" y="310069"/>
                  <a:pt x="145914" y="310069"/>
                  <a:pt x="145914" y="328308"/>
                </a:cubicBezTo>
                <a:lnTo>
                  <a:pt x="145914" y="401265"/>
                </a:lnTo>
                <a:cubicBezTo>
                  <a:pt x="145914" y="401265"/>
                  <a:pt x="145914" y="419505"/>
                  <a:pt x="127675" y="419505"/>
                </a:cubicBezTo>
                <a:lnTo>
                  <a:pt x="18239" y="419505"/>
                </a:lnTo>
                <a:cubicBezTo>
                  <a:pt x="18239" y="419505"/>
                  <a:pt x="0" y="419505"/>
                  <a:pt x="0" y="401265"/>
                </a:cubicBezTo>
                <a:lnTo>
                  <a:pt x="0" y="328308"/>
                </a:lnTo>
                <a:cubicBezTo>
                  <a:pt x="0" y="328308"/>
                  <a:pt x="0" y="310069"/>
                  <a:pt x="18239" y="310069"/>
                </a:cubicBez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800"/>
          </a:p>
        </p:txBody>
      </p:sp>
      <p:sp>
        <p:nvSpPr>
          <p:cNvPr id="62" name="Rounded Rectangle 60">
            <a:extLst>
              <a:ext uri="{FF2B5EF4-FFF2-40B4-BE49-F238E27FC236}">
                <a16:creationId xmlns:a16="http://schemas.microsoft.com/office/drawing/2014/main" id="{CC16B0A7-3E49-0C38-43CA-A2438446F1BE}"/>
              </a:ext>
            </a:extLst>
          </p:cNvPr>
          <p:cNvSpPr/>
          <p:nvPr/>
        </p:nvSpPr>
        <p:spPr>
          <a:xfrm>
            <a:off x="8089455" y="3570108"/>
            <a:ext cx="419505" cy="419505"/>
          </a:xfrm>
          <a:custGeom>
            <a:avLst/>
            <a:gdLst/>
            <a:ahLst/>
            <a:cxnLst/>
            <a:rect l="0" t="0" r="0" b="0"/>
            <a:pathLst>
              <a:path w="419505" h="419505">
                <a:moveTo>
                  <a:pt x="419505" y="200632"/>
                </a:moveTo>
                <a:lnTo>
                  <a:pt x="419505" y="401265"/>
                </a:lnTo>
                <a:cubicBezTo>
                  <a:pt x="419505" y="411339"/>
                  <a:pt x="411339" y="419505"/>
                  <a:pt x="401265" y="419505"/>
                </a:cubicBezTo>
                <a:lnTo>
                  <a:pt x="273590" y="419505"/>
                </a:lnTo>
                <a:cubicBezTo>
                  <a:pt x="263516" y="419505"/>
                  <a:pt x="255351" y="411339"/>
                  <a:pt x="255351" y="401265"/>
                </a:cubicBezTo>
                <a:lnTo>
                  <a:pt x="255351" y="200632"/>
                </a:lnTo>
                <a:cubicBezTo>
                  <a:pt x="255351" y="190559"/>
                  <a:pt x="263516" y="182393"/>
                  <a:pt x="273590" y="182393"/>
                </a:cubicBezTo>
                <a:lnTo>
                  <a:pt x="401265" y="182393"/>
                </a:lnTo>
                <a:cubicBezTo>
                  <a:pt x="411339" y="182393"/>
                  <a:pt x="419505" y="190559"/>
                  <a:pt x="419505" y="200632"/>
                </a:cubicBezTo>
                <a:close/>
                <a:moveTo>
                  <a:pt x="200632" y="310067"/>
                </a:moveTo>
                <a:lnTo>
                  <a:pt x="0" y="310067"/>
                </a:lnTo>
                <a:cubicBezTo>
                  <a:pt x="1" y="286741"/>
                  <a:pt x="6394" y="263857"/>
                  <a:pt x="18484" y="243907"/>
                </a:cubicBezTo>
                <a:cubicBezTo>
                  <a:pt x="30574" y="223957"/>
                  <a:pt x="47899" y="207700"/>
                  <a:pt x="68577" y="196903"/>
                </a:cubicBezTo>
                <a:cubicBezTo>
                  <a:pt x="89256" y="186105"/>
                  <a:pt x="112497" y="181178"/>
                  <a:pt x="135778" y="182659"/>
                </a:cubicBezTo>
                <a:cubicBezTo>
                  <a:pt x="159058" y="184140"/>
                  <a:pt x="181488" y="191971"/>
                  <a:pt x="200632" y="205300"/>
                </a:cubicBezTo>
                <a:moveTo>
                  <a:pt x="60883" y="38153"/>
                </a:moveTo>
                <a:cubicBezTo>
                  <a:pt x="72885" y="50603"/>
                  <a:pt x="87275" y="60506"/>
                  <a:pt x="103192" y="67269"/>
                </a:cubicBezTo>
                <a:cubicBezTo>
                  <a:pt x="119109" y="74032"/>
                  <a:pt x="136226" y="77516"/>
                  <a:pt x="153520" y="77513"/>
                </a:cubicBezTo>
                <a:cubicBezTo>
                  <a:pt x="171045" y="77528"/>
                  <a:pt x="188387" y="73959"/>
                  <a:pt x="204481" y="67026"/>
                </a:cubicBezTo>
                <a:moveTo>
                  <a:pt x="50158" y="77517"/>
                </a:moveTo>
                <a:cubicBezTo>
                  <a:pt x="50158" y="34705"/>
                  <a:pt x="84863" y="0"/>
                  <a:pt x="127675" y="0"/>
                </a:cubicBezTo>
                <a:cubicBezTo>
                  <a:pt x="170487" y="0"/>
                  <a:pt x="205192" y="34705"/>
                  <a:pt x="205192" y="77517"/>
                </a:cubicBezTo>
                <a:cubicBezTo>
                  <a:pt x="205192" y="120328"/>
                  <a:pt x="170487" y="155034"/>
                  <a:pt x="127675" y="155034"/>
                </a:cubicBezTo>
                <a:cubicBezTo>
                  <a:pt x="84863" y="155034"/>
                  <a:pt x="50158" y="120328"/>
                  <a:pt x="50158" y="77517"/>
                </a:cubicBezTo>
                <a:close/>
                <a:moveTo>
                  <a:pt x="337428" y="360227"/>
                </a:moveTo>
                <a:cubicBezTo>
                  <a:pt x="334909" y="360227"/>
                  <a:pt x="332868" y="362268"/>
                  <a:pt x="332868" y="364787"/>
                </a:cubicBezTo>
                <a:cubicBezTo>
                  <a:pt x="332868" y="367306"/>
                  <a:pt x="334909" y="369347"/>
                  <a:pt x="337428" y="369347"/>
                </a:cubicBezTo>
                <a:moveTo>
                  <a:pt x="337428" y="369347"/>
                </a:moveTo>
                <a:cubicBezTo>
                  <a:pt x="339947" y="369347"/>
                  <a:pt x="341988" y="367306"/>
                  <a:pt x="341988" y="364787"/>
                </a:cubicBezTo>
                <a:cubicBezTo>
                  <a:pt x="341988" y="362268"/>
                  <a:pt x="339947" y="360227"/>
                  <a:pt x="337428" y="360227"/>
                </a:cubicBez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800"/>
          </a:p>
        </p:txBody>
      </p:sp>
      <p:sp>
        <p:nvSpPr>
          <p:cNvPr id="63" name="Rounded Rectangle 61">
            <a:extLst>
              <a:ext uri="{FF2B5EF4-FFF2-40B4-BE49-F238E27FC236}">
                <a16:creationId xmlns:a16="http://schemas.microsoft.com/office/drawing/2014/main" id="{7C9B3A9A-E507-950D-707F-657E2160B55F}"/>
              </a:ext>
            </a:extLst>
          </p:cNvPr>
          <p:cNvSpPr/>
          <p:nvPr/>
        </p:nvSpPr>
        <p:spPr>
          <a:xfrm>
            <a:off x="9841545" y="3597085"/>
            <a:ext cx="428625" cy="428625"/>
          </a:xfrm>
          <a:custGeom>
            <a:avLst/>
            <a:gdLst/>
            <a:ahLst/>
            <a:cxnLst/>
            <a:rect l="0" t="0" r="0" b="0"/>
            <a:pathLst>
              <a:path w="428625" h="428625">
                <a:moveTo>
                  <a:pt x="337428" y="246231"/>
                </a:moveTo>
                <a:cubicBezTo>
                  <a:pt x="387794" y="246231"/>
                  <a:pt x="428625" y="287061"/>
                  <a:pt x="428625" y="337428"/>
                </a:cubicBezTo>
                <a:cubicBezTo>
                  <a:pt x="428625" y="387794"/>
                  <a:pt x="387794" y="428625"/>
                  <a:pt x="337428" y="428625"/>
                </a:cubicBezTo>
                <a:cubicBezTo>
                  <a:pt x="287061" y="428625"/>
                  <a:pt x="246231" y="387794"/>
                  <a:pt x="246231" y="337428"/>
                </a:cubicBezTo>
                <a:cubicBezTo>
                  <a:pt x="246231" y="287061"/>
                  <a:pt x="287061" y="246231"/>
                  <a:pt x="337428" y="246231"/>
                </a:cubicBezTo>
                <a:close/>
                <a:moveTo>
                  <a:pt x="0" y="0"/>
                </a:moveTo>
                <a:moveTo>
                  <a:pt x="355667" y="364787"/>
                </a:moveTo>
                <a:lnTo>
                  <a:pt x="383026" y="337428"/>
                </a:lnTo>
                <a:lnTo>
                  <a:pt x="355667" y="310069"/>
                </a:lnTo>
                <a:moveTo>
                  <a:pt x="319188" y="310069"/>
                </a:moveTo>
                <a:lnTo>
                  <a:pt x="291829" y="337428"/>
                </a:lnTo>
                <a:lnTo>
                  <a:pt x="319188" y="364787"/>
                </a:lnTo>
                <a:moveTo>
                  <a:pt x="9119" y="246231"/>
                </a:moveTo>
                <a:cubicBezTo>
                  <a:pt x="9297" y="229299"/>
                  <a:pt x="12798" y="212567"/>
                  <a:pt x="19424" y="196985"/>
                </a:cubicBezTo>
                <a:cubicBezTo>
                  <a:pt x="26720" y="182393"/>
                  <a:pt x="57052" y="172361"/>
                  <a:pt x="95172" y="158244"/>
                </a:cubicBezTo>
                <a:cubicBezTo>
                  <a:pt x="105478" y="154432"/>
                  <a:pt x="103781" y="127529"/>
                  <a:pt x="99222" y="122495"/>
                </a:cubicBezTo>
                <a:cubicBezTo>
                  <a:pt x="84526" y="106571"/>
                  <a:pt x="77326" y="85130"/>
                  <a:pt x="79432" y="63564"/>
                </a:cubicBezTo>
                <a:cubicBezTo>
                  <a:pt x="78111" y="49832"/>
                  <a:pt x="82558" y="36169"/>
                  <a:pt x="91706" y="25844"/>
                </a:cubicBezTo>
                <a:cubicBezTo>
                  <a:pt x="100855" y="15519"/>
                  <a:pt x="113884" y="9461"/>
                  <a:pt x="127675" y="9119"/>
                </a:cubicBezTo>
                <a:cubicBezTo>
                  <a:pt x="141466" y="9461"/>
                  <a:pt x="154495" y="15519"/>
                  <a:pt x="163644" y="25844"/>
                </a:cubicBezTo>
                <a:cubicBezTo>
                  <a:pt x="172793" y="36169"/>
                  <a:pt x="177239" y="49832"/>
                  <a:pt x="175918" y="63564"/>
                </a:cubicBezTo>
                <a:cubicBezTo>
                  <a:pt x="178029" y="85137"/>
                  <a:pt x="170829" y="106584"/>
                  <a:pt x="156128" y="122513"/>
                </a:cubicBezTo>
                <a:cubicBezTo>
                  <a:pt x="151569" y="127547"/>
                  <a:pt x="149872" y="154450"/>
                  <a:pt x="160178" y="158262"/>
                </a:cubicBezTo>
                <a:cubicBezTo>
                  <a:pt x="198298" y="172380"/>
                  <a:pt x="228648" y="182466"/>
                  <a:pt x="235926" y="197003"/>
                </a:cubicBezTo>
                <a:cubicBezTo>
                  <a:pt x="242552" y="212585"/>
                  <a:pt x="246054" y="229317"/>
                  <a:pt x="246231" y="246249"/>
                </a:cubicBezTo>
                <a:close/>
                <a:moveTo>
                  <a:pt x="199027" y="13442"/>
                </a:moveTo>
                <a:cubicBezTo>
                  <a:pt x="205247" y="10570"/>
                  <a:pt x="212021" y="9094"/>
                  <a:pt x="218872" y="9119"/>
                </a:cubicBezTo>
                <a:cubicBezTo>
                  <a:pt x="232663" y="9461"/>
                  <a:pt x="245691" y="15519"/>
                  <a:pt x="254840" y="25844"/>
                </a:cubicBezTo>
                <a:cubicBezTo>
                  <a:pt x="263989" y="36169"/>
                  <a:pt x="268435" y="49832"/>
                  <a:pt x="267115" y="63564"/>
                </a:cubicBezTo>
                <a:cubicBezTo>
                  <a:pt x="269226" y="85137"/>
                  <a:pt x="262026" y="106584"/>
                  <a:pt x="247325" y="122513"/>
                </a:cubicBezTo>
                <a:cubicBezTo>
                  <a:pt x="242765" y="127547"/>
                  <a:pt x="241069" y="154450"/>
                  <a:pt x="251374" y="158262"/>
                </a:cubicBezTo>
                <a:cubicBezTo>
                  <a:pt x="289495" y="172380"/>
                  <a:pt x="319845" y="182466"/>
                  <a:pt x="327122" y="197003"/>
                </a:cubicBezTo>
                <a:cubicBezTo>
                  <a:pt x="327670" y="198115"/>
                  <a:pt x="328199" y="199265"/>
                  <a:pt x="328709" y="200414"/>
                </a:cubicBez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800"/>
          </a:p>
        </p:txBody>
      </p:sp>
    </p:spTree>
    <p:extLst>
      <p:ext uri="{BB962C8B-B14F-4D97-AF65-F5344CB8AC3E}">
        <p14:creationId xmlns:p14="http://schemas.microsoft.com/office/powerpoint/2010/main" val="54965002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2FB0-3961-BE9B-94E8-CA7C8934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00" y="302400"/>
            <a:ext cx="11591925" cy="303211"/>
          </a:xfrm>
        </p:spPr>
        <p:txBody>
          <a:bodyPr anchor="t">
            <a:normAutofit/>
          </a:bodyPr>
          <a:lstStyle/>
          <a:p>
            <a:pPr algn="ctr"/>
            <a:r>
              <a:rPr lang="en-IN" b="1" dirty="0"/>
              <a:t>How the monitoring tools are hosted and integrations</a:t>
            </a:r>
            <a:endParaRPr lang="en-US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14981D-C373-DE7C-3D96-672874B9B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88715"/>
              </p:ext>
            </p:extLst>
          </p:nvPr>
        </p:nvGraphicFramePr>
        <p:xfrm>
          <a:off x="9857662" y="2066794"/>
          <a:ext cx="149126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267">
                  <a:extLst>
                    <a:ext uri="{9D8B030D-6E8A-4147-A177-3AD203B41FA5}">
                      <a16:colId xmlns:a16="http://schemas.microsoft.com/office/drawing/2014/main" val="3719881229"/>
                    </a:ext>
                  </a:extLst>
                </a:gridCol>
              </a:tblGrid>
              <a:tr h="344715">
                <a:tc>
                  <a:txBody>
                    <a:bodyPr/>
                    <a:lstStyle/>
                    <a:p>
                      <a:r>
                        <a:rPr lang="en-US"/>
                        <a:t>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63578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r>
                        <a:rPr lang="en-US"/>
                        <a:t>APM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15979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r>
                        <a:rPr lang="en-US"/>
                        <a:t>RUM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388213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r>
                        <a:rPr lang="en-US"/>
                        <a:t>Infra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31773"/>
                  </a:ext>
                </a:extLst>
              </a:tr>
              <a:tr h="344715">
                <a:tc>
                  <a:txBody>
                    <a:bodyPr/>
                    <a:lstStyle/>
                    <a:p>
                      <a:r>
                        <a:rPr lang="en-US"/>
                        <a:t>Synthetic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202488"/>
                  </a:ext>
                </a:extLst>
              </a:tr>
            </a:tbl>
          </a:graphicData>
        </a:graphic>
      </p:graphicFrame>
      <p:pic>
        <p:nvPicPr>
          <p:cNvPr id="4" name="Picture 3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05C58B89-88EE-1984-8D73-17998BAB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743317"/>
            <a:ext cx="8132151" cy="607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7814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458B-F43F-6F21-3CBC-36A95726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&amp; How We Monitor Mendix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9D4B7-46EA-6A7F-AC44-47C80B70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00" y="1018156"/>
            <a:ext cx="7121658" cy="777987"/>
          </a:xfrm>
        </p:spPr>
        <p:txBody>
          <a:bodyPr/>
          <a:lstStyle/>
          <a:p>
            <a:r>
              <a:rPr lang="en-US" sz="1800" b="1"/>
              <a:t>Platform:</a:t>
            </a:r>
            <a:r>
              <a:rPr lang="en-US" sz="1800"/>
              <a:t> Mendix apps on AWS EKS</a:t>
            </a:r>
            <a:br>
              <a:rPr lang="en-US" sz="1800"/>
            </a:br>
            <a:r>
              <a:rPr lang="en-US" sz="1800" b="1"/>
              <a:t>Database:</a:t>
            </a:r>
            <a:r>
              <a:rPr lang="en-US" sz="1800"/>
              <a:t> AWS Aurora PostgreSQL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120E9E-649D-5311-DD0C-4907B2673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86" y="702128"/>
            <a:ext cx="4474028" cy="545374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119517-6D61-695A-920C-B9FE78A0B584}"/>
              </a:ext>
            </a:extLst>
          </p:cNvPr>
          <p:cNvGraphicFramePr>
            <a:graphicFrameLocks noGrp="1"/>
          </p:cNvGraphicFramePr>
          <p:nvPr/>
        </p:nvGraphicFramePr>
        <p:xfrm>
          <a:off x="338687" y="2013188"/>
          <a:ext cx="7121658" cy="354584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373886">
                  <a:extLst>
                    <a:ext uri="{9D8B030D-6E8A-4147-A177-3AD203B41FA5}">
                      <a16:colId xmlns:a16="http://schemas.microsoft.com/office/drawing/2014/main" val="521149035"/>
                    </a:ext>
                  </a:extLst>
                </a:gridCol>
                <a:gridCol w="2373886">
                  <a:extLst>
                    <a:ext uri="{9D8B030D-6E8A-4147-A177-3AD203B41FA5}">
                      <a16:colId xmlns:a16="http://schemas.microsoft.com/office/drawing/2014/main" val="246614990"/>
                    </a:ext>
                  </a:extLst>
                </a:gridCol>
                <a:gridCol w="2373886">
                  <a:extLst>
                    <a:ext uri="{9D8B030D-6E8A-4147-A177-3AD203B41FA5}">
                      <a16:colId xmlns:a16="http://schemas.microsoft.com/office/drawing/2014/main" val="1360865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Monitoring Area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Tool Used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Coverage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807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Grafana Loki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All apps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10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Metrics &amp; Infra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Grafana (Alloy + Mimir)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All apps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018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Alerting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Mimir Alertmanager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All apps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271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Synthetic Monitoring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Grafana Alloy, CW Canaries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Alloy: All / Canaries: Critical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2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Real User Monitoring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CloudWatch RUM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Critical apps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59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Tracing / APM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Jaeger + OpenSearch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Critical apps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91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DB Monitoring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CloudWatch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Mendix 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939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Security Scanning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err="1"/>
                        <a:t>Trivy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All apps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57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84954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AEDC-6661-D452-79E8-14DD9D710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CloudWatch Synthetic enabled application lists</a:t>
            </a:r>
            <a:endParaRPr lang="en-US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B8A1D4-3458-7125-B939-F1E8CEDED4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1290" y="3162259"/>
          <a:ext cx="5934710" cy="242189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52644">
                  <a:extLst>
                    <a:ext uri="{9D8B030D-6E8A-4147-A177-3AD203B41FA5}">
                      <a16:colId xmlns:a16="http://schemas.microsoft.com/office/drawing/2014/main" val="2362400854"/>
                    </a:ext>
                  </a:extLst>
                </a:gridCol>
                <a:gridCol w="1210399">
                  <a:extLst>
                    <a:ext uri="{9D8B030D-6E8A-4147-A177-3AD203B41FA5}">
                      <a16:colId xmlns:a16="http://schemas.microsoft.com/office/drawing/2014/main" val="1790706822"/>
                    </a:ext>
                  </a:extLst>
                </a:gridCol>
                <a:gridCol w="4371667">
                  <a:extLst>
                    <a:ext uri="{9D8B030D-6E8A-4147-A177-3AD203B41FA5}">
                      <a16:colId xmlns:a16="http://schemas.microsoft.com/office/drawing/2014/main" val="1013552228"/>
                    </a:ext>
                  </a:extLst>
                </a:gridCol>
              </a:tblGrid>
              <a:tr h="24346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 No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CW synthetic enabled apps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 code/Name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83852728"/>
                  </a:ext>
                </a:extLst>
              </a:tr>
              <a:tr h="35479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certool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eu-west-1(Ireland), us-east-1(N. Virginia),sa-east-1(São Paulo) &amp; ap-southeast-1(Singapore)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061002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creditportal</a:t>
                      </a:r>
                      <a:endParaRPr lang="en-US" sz="12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eu-west-1(Ireland), us-east-1(N. Virginia),sa-east-1(São Paulo) &amp; ap-southeast-1(Singapore)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732717"/>
                  </a:ext>
                </a:extLst>
              </a:tr>
              <a:tr h="13769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budlepack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eu-west-1(Ireland)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976796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delvoanalytics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eu-west-1(Ireland), us-east-1(N. Virginia),sa-east-1(São Paulo) &amp; ap-southeast-1(Singapore)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91257621"/>
                  </a:ext>
                </a:extLst>
              </a:tr>
              <a:tr h="34313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mendixportal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eu-west-1(Ireland), us-east-1(N. Virginia),sa-east-1(São Paulo) &amp; ap-southeast-1(Singapore)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4004315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Mydsm</a:t>
                      </a:r>
                      <a:endParaRPr lang="en-US" sz="12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u="none" strike="noStrike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eu-west-1(Ireland), us-east-1(N. Virginia),sa-east-1(São Paulo) &amp; ap-southeast-1(Singapore)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07831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843414-1123-E450-8F2F-653735B10868}"/>
              </a:ext>
            </a:extLst>
          </p:cNvPr>
          <p:cNvSpPr txBox="1"/>
          <p:nvPr/>
        </p:nvSpPr>
        <p:spPr>
          <a:xfrm>
            <a:off x="302400" y="915137"/>
            <a:ext cx="5082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CloudWatch Synthetics run browser-based scripted tests (</a:t>
            </a:r>
            <a:r>
              <a:rPr lang="en-US" sz="1600" err="1"/>
              <a:t>clickpaths</a:t>
            </a:r>
            <a:r>
              <a:rPr lang="en-US" sz="1600"/>
              <a:t>) from defined locations to simulate user interactions and verify application uptime and core workflows. These tests help detect outages or performance degradation before real users are affected.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617FB8-2B25-6A22-8611-26FBEBE68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290" y="1555734"/>
            <a:ext cx="5934710" cy="3941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14006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F4AA-9590-CD0E-C0B2-3D35745F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Application Performance Monitoring Enabled Applications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57E93F-638A-43E5-48A8-08CFB62520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1264" y="854530"/>
          <a:ext cx="3897086" cy="5405338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672247">
                  <a:extLst>
                    <a:ext uri="{9D8B030D-6E8A-4147-A177-3AD203B41FA5}">
                      <a16:colId xmlns:a16="http://schemas.microsoft.com/office/drawing/2014/main" val="3263570719"/>
                    </a:ext>
                  </a:extLst>
                </a:gridCol>
                <a:gridCol w="3224839">
                  <a:extLst>
                    <a:ext uri="{9D8B030D-6E8A-4147-A177-3AD203B41FA5}">
                      <a16:colId xmlns:a16="http://schemas.microsoft.com/office/drawing/2014/main" val="4243340141"/>
                    </a:ext>
                  </a:extLst>
                </a:gridCol>
              </a:tblGrid>
              <a:tr h="4015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err="1">
                          <a:solidFill>
                            <a:schemeClr val="bg1"/>
                          </a:solidFill>
                          <a:effectLst/>
                        </a:rPr>
                        <a:t>Sl</a:t>
                      </a:r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 No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APM enabled apps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1420039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anh-pricing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6928915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err="1">
                          <a:solidFill>
                            <a:schemeClr val="bg1"/>
                          </a:solidFill>
                          <a:effectLst/>
                        </a:rPr>
                        <a:t>creditportal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2561287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err="1">
                          <a:solidFill>
                            <a:schemeClr val="bg1"/>
                          </a:solidFill>
                          <a:effectLst/>
                        </a:rPr>
                        <a:t>customermdm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3368787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err="1">
                          <a:solidFill>
                            <a:schemeClr val="bg1"/>
                          </a:solidFill>
                          <a:effectLst/>
                        </a:rPr>
                        <a:t>dfs-globalqc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4194354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dfs-materials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7652830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valuetracker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0876994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dnpblockedstock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1113169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fss-grir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3477463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err="1">
                          <a:solidFill>
                            <a:schemeClr val="bg1"/>
                          </a:solidFill>
                          <a:effectLst/>
                        </a:rPr>
                        <a:t>fss</a:t>
                      </a:r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-hedging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3031697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hof-approvals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1769221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err="1">
                          <a:solidFill>
                            <a:schemeClr val="bg1"/>
                          </a:solidFill>
                          <a:effectLst/>
                        </a:rPr>
                        <a:t>hof-ic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15908252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hrss-contract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8849300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hrss-vacation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3333277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mdm-vendor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0162028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pss-mail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873721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pss-mail2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612348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trust-it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3725094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delvo-analytics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3903979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err="1">
                          <a:solidFill>
                            <a:schemeClr val="bg1"/>
                          </a:solidFill>
                          <a:effectLst/>
                        </a:rPr>
                        <a:t>Certool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26407666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err="1">
                          <a:solidFill>
                            <a:schemeClr val="bg1"/>
                          </a:solidFill>
                          <a:effectLst/>
                        </a:rPr>
                        <a:t>eapt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DM Sans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28767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1317F7-C61C-D266-AB6E-2B6EA95D6A5E}"/>
              </a:ext>
            </a:extLst>
          </p:cNvPr>
          <p:cNvSpPr txBox="1"/>
          <p:nvPr/>
        </p:nvSpPr>
        <p:spPr>
          <a:xfrm>
            <a:off x="5577840" y="147219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Application Performance Monitoring (APM) collects backend performance data—like JVM, memory usage, and database query times—through the </a:t>
            </a:r>
            <a:r>
              <a:rPr lang="en-US" err="1"/>
              <a:t>OpenTelemetry</a:t>
            </a:r>
            <a:r>
              <a:rPr lang="en-US"/>
              <a:t> Java agent attached to Mendix apps. the agent captures JDBC queries and JVM metrics. Trace data is sent to </a:t>
            </a:r>
            <a:r>
              <a:rPr lang="en-US" b="1"/>
              <a:t>Jaeger</a:t>
            </a:r>
            <a:r>
              <a:rPr lang="en-US"/>
              <a:t>, and metrics are available via </a:t>
            </a:r>
            <a:r>
              <a:rPr lang="en-US" b="1"/>
              <a:t>Prometheus</a:t>
            </a:r>
            <a:r>
              <a:rPr lang="en-US"/>
              <a:t>, integrated into Grafana dashboards.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D8B249B-6A72-BDBD-4A6B-E049044C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90" y="3900805"/>
            <a:ext cx="75819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79594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9844-9770-102F-313F-33A90E01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Real User Monitoring Enabled Applications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B6E8211-8FE1-AAA6-CE4C-E48EEB79D20F}"/>
              </a:ext>
            </a:extLst>
          </p:cNvPr>
          <p:cNvGraphicFramePr>
            <a:graphicFrameLocks/>
          </p:cNvGraphicFramePr>
          <p:nvPr/>
        </p:nvGraphicFramePr>
        <p:xfrm>
          <a:off x="772887" y="976521"/>
          <a:ext cx="3897086" cy="4904958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672247">
                  <a:extLst>
                    <a:ext uri="{9D8B030D-6E8A-4147-A177-3AD203B41FA5}">
                      <a16:colId xmlns:a16="http://schemas.microsoft.com/office/drawing/2014/main" val="3263570719"/>
                    </a:ext>
                  </a:extLst>
                </a:gridCol>
                <a:gridCol w="3224839">
                  <a:extLst>
                    <a:ext uri="{9D8B030D-6E8A-4147-A177-3AD203B41FA5}">
                      <a16:colId xmlns:a16="http://schemas.microsoft.com/office/drawing/2014/main" val="4243340141"/>
                    </a:ext>
                  </a:extLst>
                </a:gridCol>
              </a:tblGrid>
              <a:tr h="40153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u="none" strike="noStrike" kern="1200" err="1">
                          <a:solidFill>
                            <a:schemeClr val="bg1"/>
                          </a:solidFill>
                          <a:effectLst/>
                        </a:rPr>
                        <a:t>Sl</a:t>
                      </a:r>
                      <a:r>
                        <a:rPr lang="en-US" sz="1600" b="1" u="none" strike="noStrike" kern="1200">
                          <a:solidFill>
                            <a:schemeClr val="bg1"/>
                          </a:solidFill>
                          <a:effectLst/>
                        </a:rPr>
                        <a:t> No</a:t>
                      </a:r>
                      <a:endParaRPr lang="en-US" sz="1600" b="1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u="none" strike="noStrike" kern="1200">
                          <a:solidFill>
                            <a:schemeClr val="bg1"/>
                          </a:solidFill>
                          <a:effectLst/>
                        </a:rPr>
                        <a:t>RUM enabled apps</a:t>
                      </a:r>
                      <a:endParaRPr lang="en-US" sz="1600" b="1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41420039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anh-pricing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06928915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creditportal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2561287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customermdm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63368787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 err="1">
                          <a:solidFill>
                            <a:schemeClr val="bg1"/>
                          </a:solidFill>
                          <a:effectLst/>
                        </a:rPr>
                        <a:t>dfs-globalqc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34194354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dfs-materials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7652830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valuetracker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0876994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kern="120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Dnpblockedstock</a:t>
                      </a:r>
                      <a:endParaRPr lang="en-US" sz="1600" b="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31113169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 err="1">
                          <a:solidFill>
                            <a:schemeClr val="bg1"/>
                          </a:solidFill>
                          <a:effectLst/>
                        </a:rPr>
                        <a:t>fss-grir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3477463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 err="1">
                          <a:solidFill>
                            <a:schemeClr val="bg1"/>
                          </a:solidFill>
                          <a:effectLst/>
                        </a:rPr>
                        <a:t>hof</a:t>
                      </a:r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-approvals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3031697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 err="1">
                          <a:solidFill>
                            <a:schemeClr val="bg1"/>
                          </a:solidFill>
                          <a:effectLst/>
                        </a:rPr>
                        <a:t>hof-ic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1769221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 err="1">
                          <a:solidFill>
                            <a:schemeClr val="bg1"/>
                          </a:solidFill>
                          <a:effectLst/>
                        </a:rPr>
                        <a:t>hrss</a:t>
                      </a:r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-contract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15908252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 err="1">
                          <a:solidFill>
                            <a:schemeClr val="bg1"/>
                          </a:solidFill>
                          <a:effectLst/>
                        </a:rPr>
                        <a:t>hrss</a:t>
                      </a:r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-vacation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8849300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 err="1">
                          <a:solidFill>
                            <a:schemeClr val="bg1"/>
                          </a:solidFill>
                          <a:effectLst/>
                        </a:rPr>
                        <a:t>mdm</a:t>
                      </a:r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-vendor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23333277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 err="1">
                          <a:solidFill>
                            <a:schemeClr val="bg1"/>
                          </a:solidFill>
                          <a:effectLst/>
                        </a:rPr>
                        <a:t>pss</a:t>
                      </a:r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-mail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0162028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pss-mail2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8873721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trust-it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612348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 err="1">
                          <a:solidFill>
                            <a:schemeClr val="bg1"/>
                          </a:solidFill>
                          <a:effectLst/>
                        </a:rPr>
                        <a:t>delvo</a:t>
                      </a:r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-analytics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3725094"/>
                  </a:ext>
                </a:extLst>
              </a:tr>
              <a:tr h="22341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0" u="none" strike="noStrike" kern="1200" err="1">
                          <a:solidFill>
                            <a:schemeClr val="bg1"/>
                          </a:solidFill>
                          <a:effectLst/>
                        </a:rPr>
                        <a:t>certool</a:t>
                      </a:r>
                      <a:endParaRPr lang="en-US" sz="1600" b="0" u="none" strike="noStrike" kern="120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3903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5696EFA-8C20-BCA9-696F-D5A72F8789D9}"/>
              </a:ext>
            </a:extLst>
          </p:cNvPr>
          <p:cNvSpPr txBox="1"/>
          <p:nvPr/>
        </p:nvSpPr>
        <p:spPr>
          <a:xfrm>
            <a:off x="5039360" y="69897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CloudWatch RUM monitors real user behavior by injecting a JavaScript snippet into Mendix apps at the NGINX level. It captures frontend metrics like page load time, user interaction latency, and errors directly from the browser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146C2F-C068-A090-469A-823D1531E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153" y="2151968"/>
            <a:ext cx="6959172" cy="400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371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804D-9D11-9E25-92BF-DA95E6F6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Responsibilities &amp; Developer Contact Points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33BF4-CF4C-C998-95F9-E5EB10D1E550}"/>
              </a:ext>
            </a:extLst>
          </p:cNvPr>
          <p:cNvSpPr txBox="1"/>
          <p:nvPr/>
        </p:nvSpPr>
        <p:spPr>
          <a:xfrm>
            <a:off x="302400" y="3183111"/>
            <a:ext cx="74458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🔔 Developers should contact </a:t>
            </a:r>
            <a:r>
              <a:rPr lang="en-US" sz="1400" b="1"/>
              <a:t>APM Team (</a:t>
            </a:r>
            <a:r>
              <a:rPr lang="en-US" sz="1400" b="1">
                <a:hlinkClick r:id="rId2"/>
              </a:rPr>
              <a:t>dsm-devops-apm@dsm-firmenich.com</a:t>
            </a:r>
            <a:r>
              <a:rPr lang="en-US" sz="1400" b="1"/>
              <a:t> )</a:t>
            </a:r>
            <a:r>
              <a:rPr lang="en-US" sz="1400"/>
              <a:t> to enable/disable monitoring for their app, to get </a:t>
            </a:r>
            <a:r>
              <a:rPr lang="en-US" sz="1400" err="1"/>
              <a:t>grafana</a:t>
            </a:r>
            <a:r>
              <a:rPr lang="en-US" sz="1400"/>
              <a:t> access &amp; dashboard creation.</a:t>
            </a:r>
          </a:p>
          <a:p>
            <a:br>
              <a:rPr lang="en-US" sz="1400"/>
            </a:br>
            <a:r>
              <a:rPr lang="en-US" sz="1400"/>
              <a:t>🛠️ TAM team manages the monitoring infrastructure (</a:t>
            </a:r>
            <a:r>
              <a:rPr lang="en-US" sz="1400">
                <a:hlinkClick r:id="rId3"/>
              </a:rPr>
              <a:t>Gobi.m@dsm-firmenich.com</a:t>
            </a:r>
            <a:r>
              <a:rPr lang="en-US" sz="1400"/>
              <a:t> , </a:t>
            </a:r>
            <a:r>
              <a:rPr lang="en-US" sz="1400">
                <a:hlinkClick r:id="rId4"/>
              </a:rPr>
              <a:t>Suhas.Kalyanrao-Patil@dsm-firmenich.com</a:t>
            </a:r>
            <a:r>
              <a:rPr lang="en-US" sz="1400"/>
              <a:t> &amp; </a:t>
            </a:r>
            <a:r>
              <a:rPr lang="en-US" sz="1400">
                <a:hlinkClick r:id="rId5"/>
              </a:rPr>
              <a:t>Kushagra.Patel@dsm-firmenich.com</a:t>
            </a:r>
            <a:r>
              <a:rPr lang="en-US" sz="1400"/>
              <a:t>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40E514-0A25-C687-9341-F0460F6AE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074645"/>
              </p:ext>
            </p:extLst>
          </p:nvPr>
        </p:nvGraphicFramePr>
        <p:xfrm>
          <a:off x="183847" y="870432"/>
          <a:ext cx="10923576" cy="2079131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988737">
                  <a:extLst>
                    <a:ext uri="{9D8B030D-6E8A-4147-A177-3AD203B41FA5}">
                      <a16:colId xmlns:a16="http://schemas.microsoft.com/office/drawing/2014/main" val="2546503213"/>
                    </a:ext>
                  </a:extLst>
                </a:gridCol>
                <a:gridCol w="6934839">
                  <a:extLst>
                    <a:ext uri="{9D8B030D-6E8A-4147-A177-3AD203B41FA5}">
                      <a16:colId xmlns:a16="http://schemas.microsoft.com/office/drawing/2014/main" val="773972530"/>
                    </a:ext>
                  </a:extLst>
                </a:gridCol>
              </a:tblGrid>
              <a:tr h="307970">
                <a:tc>
                  <a:txBody>
                    <a:bodyPr/>
                    <a:lstStyle/>
                    <a:p>
                      <a:r>
                        <a:rPr lang="en-US" sz="1600" b="1"/>
                        <a:t>Task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Owner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0110886"/>
                  </a:ext>
                </a:extLst>
              </a:tr>
              <a:tr h="307970">
                <a:tc>
                  <a:txBody>
                    <a:bodyPr/>
                    <a:lstStyle/>
                    <a:p>
                      <a:r>
                        <a:rPr lang="en-US" sz="1600"/>
                        <a:t>Monitoring Tool Infra (setup, ops)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TAM Team (Gobi’s team)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7963384"/>
                  </a:ext>
                </a:extLst>
              </a:tr>
              <a:tr h="307970">
                <a:tc>
                  <a:txBody>
                    <a:bodyPr/>
                    <a:lstStyle/>
                    <a:p>
                      <a:r>
                        <a:rPr lang="en-US" sz="1600"/>
                        <a:t>Enabling/disabling monitoring per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APM Team (Jyoti &amp; Ayushi)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322847"/>
                  </a:ext>
                </a:extLst>
              </a:tr>
              <a:tr h="307970">
                <a:tc>
                  <a:txBody>
                    <a:bodyPr/>
                    <a:lstStyle/>
                    <a:p>
                      <a:r>
                        <a:rPr lang="en-US" sz="1600"/>
                        <a:t>Dashboard Creation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APM Team (Jyoti &amp; Ayushi)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70794"/>
                  </a:ext>
                </a:extLst>
              </a:tr>
              <a:tr h="307970">
                <a:tc>
                  <a:txBody>
                    <a:bodyPr/>
                    <a:lstStyle/>
                    <a:p>
                      <a:r>
                        <a:rPr lang="en-US" sz="1600"/>
                        <a:t>Developer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Both TAM &amp; APM Teams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3434004"/>
                  </a:ext>
                </a:extLst>
              </a:tr>
              <a:tr h="402731">
                <a:tc>
                  <a:txBody>
                    <a:bodyPr/>
                    <a:lstStyle/>
                    <a:p>
                      <a:r>
                        <a:rPr lang="en-IN" sz="1800"/>
                        <a:t>Reporting alerts to user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dsm-hcl-commandcenter@dsm-firmenich.com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26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494F442-5B47-25DF-CDDF-B078A97E46B6}"/>
              </a:ext>
            </a:extLst>
          </p:cNvPr>
          <p:cNvSpPr txBox="1"/>
          <p:nvPr/>
        </p:nvSpPr>
        <p:spPr>
          <a:xfrm>
            <a:off x="478973" y="4500477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b="1"/>
              <a:t>What TAM Can Help With:</a:t>
            </a:r>
            <a:br>
              <a:rPr lang="en-US"/>
            </a:br>
            <a:r>
              <a:rPr lang="en-US"/>
              <a:t>✅ Infra health, infra-alert triage, issue analysis, log/metric queries</a:t>
            </a:r>
          </a:p>
          <a:p>
            <a:br>
              <a:rPr lang="en-US"/>
            </a:br>
            <a:r>
              <a:rPr lang="en-US"/>
              <a:t>❌ App code issues, enabling/disabling monitoring, dashboard creation, access (APM does that)</a:t>
            </a:r>
          </a:p>
        </p:txBody>
      </p:sp>
    </p:spTree>
    <p:extLst>
      <p:ext uri="{BB962C8B-B14F-4D97-AF65-F5344CB8AC3E}">
        <p14:creationId xmlns:p14="http://schemas.microsoft.com/office/powerpoint/2010/main" val="417577236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B082-7557-2ECC-710F-D59A9AE3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Application pod’s memory &amp; CPU utilization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EB1F9-C148-9020-EEF8-2AB276CB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96" y="939672"/>
            <a:ext cx="11837008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38646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B996-DA0A-387F-3956-E08D4AF6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Mendix Application’s logs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A9A7DD-DA9A-BC63-8ED8-016476EE3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0" y="895220"/>
            <a:ext cx="11760804" cy="50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9508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AB71-8777-EF4C-45B4-696ACCE2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Grafana alloy synthetic status code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2C07E-C4FE-EE4B-783A-67EEBE0A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47" y="914271"/>
            <a:ext cx="11798906" cy="50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829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2F54-57C8-1FA4-4C8B-E90CEF0A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3302000"/>
            <a:ext cx="11591925" cy="1143000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HCLTech Roobert"/>
              </a:rPr>
              <a:t>Mendix FAM Team Overview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1751315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5CB0-957F-5CA8-A790-BB54F154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JVM utilization and garbage collection via APM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B76EB-6172-BB2B-8BD6-BD610D1A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8B9D2-8747-1226-BF50-77E7D04E5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2" y="863468"/>
            <a:ext cx="11792556" cy="5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9938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AF23-D656-807A-0B46-1F443AB8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Kubernetes metrics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BC4D-3530-410F-7B89-5BDDAA9CA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99BF9-7500-D438-BA13-35D22D93F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8" y="847592"/>
            <a:ext cx="11760804" cy="51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9868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D3FA-B63F-D385-36C6-8E5ADB3C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Grafana Alerts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CA47-6C1C-6324-84CF-DF4D49FA4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2F451-CCCD-F3A4-E1A6-5799F250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3" y="1040810"/>
            <a:ext cx="11754454" cy="52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1005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088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09B8-883F-2AB6-A241-DE45486F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400"/>
              <a:t>Roles and Responsibilities – </a:t>
            </a:r>
            <a:r>
              <a:rPr lang="en-US" sz="2400" err="1"/>
              <a:t>Mendix</a:t>
            </a:r>
            <a:r>
              <a:rPr lang="en-US" sz="2400"/>
              <a:t> MO Support(FAM)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87FC-A541-9AC9-4D17-14C62199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398" y="974129"/>
            <a:ext cx="6501173" cy="5191663"/>
          </a:xfrm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kern="1200"/>
              <a:t>Monitoring Responsibilities :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 kern="1200"/>
              <a:t>Responsible for monitoring 45 Mendix applications as part of MO Support. Currently, monitoring is done via BMC Remedy, with a future transition planned to the NOVA tool.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kern="12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kern="1200"/>
              <a:t>Incident Management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kern="1200"/>
              <a:t>Responsible for providing timely resolutions for issues encountered in any of the 45 supported applications.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endParaRPr lang="en-US" sz="1400" kern="120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 kern="1200"/>
              <a:t>Incidents must be raised by end users or key users through EVA or the BMC Remedy tool with appropriate issue details.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b="1" kern="12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kern="1200"/>
              <a:t>Minor Change Requests :</a:t>
            </a:r>
            <a:endParaRPr lang="en-US" sz="1400" kern="120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 kern="1200"/>
              <a:t>Handle minor change requests that require development efforts of 8 hours or less.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400" kern="120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u="sng" kern="1200"/>
              <a:t>Upgrade Validation Support :</a:t>
            </a:r>
            <a:endParaRPr lang="en-US" sz="1400" kern="120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400" kern="1200"/>
              <a:t>Provide application-level validation support during infrastructure upgrade activities such as EKS upgrades, API upgrades, etc.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F52230E1-0B39-AB5B-AD71-A84E4B972E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57013" y="6481763"/>
            <a:ext cx="534987" cy="3016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E577F39-B882-FB4F-BD46-95C2A231B68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4" name="Picture 3" descr="Defining Roles in the Workplace ...">
            <a:extLst>
              <a:ext uri="{FF2B5EF4-FFF2-40B4-BE49-F238E27FC236}">
                <a16:creationId xmlns:a16="http://schemas.microsoft.com/office/drawing/2014/main" id="{881386DB-33D8-6AD9-F0A5-005EF90C11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2" r="1" b="1"/>
          <a:stretch>
            <a:fillRect/>
          </a:stretch>
        </p:blipFill>
        <p:spPr>
          <a:xfrm>
            <a:off x="7007729" y="806997"/>
            <a:ext cx="4886595" cy="5200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38069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F5A1A-FEAD-A114-4D09-99DEA895F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F8B1-5364-2824-F16E-D2A90876B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ea typeface="+mj-lt"/>
                <a:cs typeface="+mj-lt"/>
              </a:rPr>
              <a:t>Roles and Responsibilities – Mendix MO Support(FAM)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46F0-EA9C-735D-505E-67AD8584E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398" y="1037998"/>
            <a:ext cx="6479402" cy="4992974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1400" b="1" u="sng">
                <a:ea typeface="+mn-lt"/>
                <a:cs typeface="+mn-lt"/>
              </a:rPr>
              <a:t>Performance Monitoring :</a:t>
            </a:r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Regularly check application performance using the built-in </a:t>
            </a:r>
            <a:r>
              <a:rPr lang="en-US" sz="1400" err="1">
                <a:ea typeface="+mn-lt"/>
                <a:cs typeface="+mn-lt"/>
              </a:rPr>
              <a:t>MxPerformance</a:t>
            </a:r>
            <a:r>
              <a:rPr lang="en-US" sz="1400">
                <a:ea typeface="+mn-lt"/>
                <a:cs typeface="+mn-lt"/>
              </a:rPr>
              <a:t> Bot feature available in Mendix.</a:t>
            </a:r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  <a:p>
            <a:r>
              <a:rPr lang="en-US" sz="1400" b="1" u="sng">
                <a:ea typeface="+mn-lt"/>
                <a:cs typeface="+mn-lt"/>
              </a:rPr>
              <a:t>Proactive Monitoring :</a:t>
            </a:r>
            <a:endParaRPr lang="en-US" sz="1400" b="1" u="sng"/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Support proactive monitoring by setting up error log alerts and dashboards using Grafana Monitoring Tool.</a:t>
            </a:r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  <a:p>
            <a:r>
              <a:rPr lang="en-US" sz="1400" b="1" u="sng">
                <a:ea typeface="+mn-lt"/>
                <a:cs typeface="+mn-lt"/>
              </a:rPr>
              <a:t>Key User Support:</a:t>
            </a:r>
            <a:endParaRPr lang="en-US" sz="1400" b="1" u="sng"/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Provide support to key users for service requests or master data configurations.</a:t>
            </a:r>
          </a:p>
          <a:p>
            <a:endParaRPr lang="en-US" sz="1400">
              <a:ea typeface="+mn-lt"/>
              <a:cs typeface="+mn-lt"/>
            </a:endParaRPr>
          </a:p>
          <a:p>
            <a:endParaRPr lang="en-US" sz="1400"/>
          </a:p>
          <a:p>
            <a:r>
              <a:rPr lang="en-US" sz="1400" b="1" u="sng">
                <a:ea typeface="+mn-lt"/>
                <a:cs typeface="+mn-lt"/>
              </a:rPr>
              <a:t>Integration Support (API/SAP):</a:t>
            </a:r>
            <a:endParaRPr lang="en-US" sz="1400" b="1" u="sng"/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Assist with initial analysis and resolution of issues related to API or SAP integration, especially those impacting application functionality.</a:t>
            </a:r>
          </a:p>
        </p:txBody>
      </p:sp>
      <p:pic>
        <p:nvPicPr>
          <p:cNvPr id="4" name="Picture 3" descr="Defining Roles in the Workplace ...">
            <a:extLst>
              <a:ext uri="{FF2B5EF4-FFF2-40B4-BE49-F238E27FC236}">
                <a16:creationId xmlns:a16="http://schemas.microsoft.com/office/drawing/2014/main" id="{81E20907-D1A5-472A-DD35-910206D44A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2" r="1" b="1"/>
          <a:stretch>
            <a:fillRect/>
          </a:stretch>
        </p:blipFill>
        <p:spPr>
          <a:xfrm>
            <a:off x="7007729" y="796111"/>
            <a:ext cx="4886595" cy="5200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70129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86B4C-99F7-FCEC-BF74-1859A3587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E61F-49DA-0FBA-0B69-887F9A61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ea typeface="+mj-lt"/>
                <a:cs typeface="+mj-lt"/>
              </a:rPr>
              <a:t>Roles and Responsibilities – </a:t>
            </a:r>
            <a:r>
              <a:rPr lang="en-US" sz="2400" err="1">
                <a:ea typeface="+mj-lt"/>
                <a:cs typeface="+mj-lt"/>
              </a:rPr>
              <a:t>Mendix</a:t>
            </a:r>
            <a:r>
              <a:rPr lang="en-US" sz="2400">
                <a:ea typeface="+mj-lt"/>
                <a:cs typeface="+mj-lt"/>
              </a:rPr>
              <a:t> MO Support(FAM)</a:t>
            </a:r>
          </a:p>
          <a:p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C792-EA19-E348-C8FE-C314A493A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626" y="885600"/>
            <a:ext cx="6403203" cy="4992974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1400" b="1" u="sng">
                <a:ea typeface="+mn-lt"/>
                <a:cs typeface="+mn-lt"/>
              </a:rPr>
              <a:t>Mendix Minor Version Upgrades :</a:t>
            </a:r>
            <a:endParaRPr lang="en-US" sz="1400" b="1" u="sng"/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Responsible for executing and validating Mendix minor version upgrades across supported applications.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 b="1" u="sng">
                <a:ea typeface="+mn-lt"/>
                <a:cs typeface="+mn-lt"/>
              </a:rPr>
              <a:t>Mendix Major Version Upgrades:</a:t>
            </a:r>
            <a:endParaRPr lang="en-US" sz="1400" b="1" u="sng"/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Support Mendix major version upgrades in collaboration with the D&amp;B (Development &amp; Build) team.</a:t>
            </a:r>
          </a:p>
          <a:p>
            <a:endParaRPr lang="en-US" sz="1400" b="1"/>
          </a:p>
          <a:p>
            <a:endParaRPr lang="en-US" sz="1400" b="1"/>
          </a:p>
          <a:p>
            <a:r>
              <a:rPr lang="en-US" sz="1400" b="1" u="sng">
                <a:ea typeface="+mn-lt"/>
                <a:cs typeface="+mn-lt"/>
              </a:rPr>
              <a:t>Vulnerability Management :</a:t>
            </a:r>
            <a:endParaRPr lang="en-US" sz="1400" b="1" u="sng"/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Responsible for identifying and resolving vulnerabilities detected via:</a:t>
            </a:r>
            <a:endParaRPr lang="en-US" sz="1400"/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Sigrid (QSM App Scan) – for Mendix-related application vulnerabilities.</a:t>
            </a:r>
            <a:endParaRPr lang="en-US" sz="1400"/>
          </a:p>
          <a:p>
            <a:endParaRPr lang="en-US" sz="1400"/>
          </a:p>
          <a:p>
            <a:r>
              <a:rPr lang="en-US" sz="1400" err="1">
                <a:ea typeface="+mn-lt"/>
                <a:cs typeface="+mn-lt"/>
              </a:rPr>
              <a:t>Trivy</a:t>
            </a:r>
            <a:r>
              <a:rPr lang="en-US" sz="1400">
                <a:ea typeface="+mn-lt"/>
                <a:cs typeface="+mn-lt"/>
              </a:rPr>
              <a:t> Scan Tool – for broader application security issues.</a:t>
            </a:r>
          </a:p>
        </p:txBody>
      </p:sp>
      <p:pic>
        <p:nvPicPr>
          <p:cNvPr id="4" name="Picture 3" descr="Defining Roles in the Workplace ...">
            <a:extLst>
              <a:ext uri="{FF2B5EF4-FFF2-40B4-BE49-F238E27FC236}">
                <a16:creationId xmlns:a16="http://schemas.microsoft.com/office/drawing/2014/main" id="{BF5882FE-64B2-BC91-9B24-3A2DA18695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2" r="1" b="1"/>
          <a:stretch>
            <a:fillRect/>
          </a:stretch>
        </p:blipFill>
        <p:spPr>
          <a:xfrm>
            <a:off x="7007729" y="796111"/>
            <a:ext cx="4886595" cy="52008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288918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01E30-EE4F-DA82-6F52-0B374AA68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1E17-311F-276B-64F9-014A95352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ea typeface="+mj-lt"/>
                <a:cs typeface="+mj-lt"/>
              </a:rPr>
              <a:t>Roles and Responsibilities – Mendix MO Support(FAM)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3453B-8204-6139-75E8-0983520A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398" y="849086"/>
            <a:ext cx="11432402" cy="56714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1400" b="1" u="sng">
                <a:ea typeface="+mn-lt"/>
                <a:cs typeface="+mn-lt"/>
              </a:rPr>
              <a:t>Enrolment of new Mendix app for MO Support:</a:t>
            </a:r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Enrolled a new Mendix applications after receiving knowledge transfer (KT) from the developer, along with all required documentation such as the design document, technical documentation, and UAT sign-off </a:t>
            </a:r>
            <a:r>
              <a:rPr lang="en-US" sz="1400" err="1">
                <a:ea typeface="+mn-lt"/>
                <a:cs typeface="+mn-lt"/>
              </a:rPr>
              <a:t>etcs</a:t>
            </a:r>
            <a:r>
              <a:rPr lang="en-US" sz="1400"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F087C5-4672-DE54-0502-D9B81FF7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8" y="1948543"/>
            <a:ext cx="9814761" cy="439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461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E902-AFFF-307C-60C8-39EEDB90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7" y="3277394"/>
            <a:ext cx="11591925" cy="837406"/>
          </a:xfrm>
        </p:spPr>
        <p:txBody>
          <a:bodyPr/>
          <a:lstStyle/>
          <a:p>
            <a:pPr algn="ctr"/>
            <a:r>
              <a:rPr lang="en-US" sz="2800" dirty="0"/>
              <a:t>Mendix TAM Team Overview</a:t>
            </a:r>
          </a:p>
        </p:txBody>
      </p:sp>
    </p:spTree>
    <p:extLst>
      <p:ext uri="{BB962C8B-B14F-4D97-AF65-F5344CB8AC3E}">
        <p14:creationId xmlns:p14="http://schemas.microsoft.com/office/powerpoint/2010/main" val="315652914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6976-DF76-8D31-7C2B-16FBC534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dirty="0"/>
              <a:t>Mendix TAM </a:t>
            </a:r>
            <a:r>
              <a:rPr lang="en-US" dirty="0"/>
              <a:t>Team</a:t>
            </a:r>
            <a:r>
              <a:rPr lang="en-US" sz="1800" dirty="0"/>
              <a:t> Handbook Overview</a:t>
            </a:r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91E19D2-4C4F-1DE1-D711-589039D6C2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0702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248228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sm-firmenich">
  <a:themeElements>
    <a:clrScheme name="DSM Firmenich">
      <a:dk1>
        <a:sysClr val="windowText" lastClr="000000"/>
      </a:dk1>
      <a:lt1>
        <a:sysClr val="window" lastClr="FFFFFF"/>
      </a:lt1>
      <a:dk2>
        <a:srgbClr val="4D3C35"/>
      </a:dk2>
      <a:lt2>
        <a:srgbClr val="F0F0F0"/>
      </a:lt2>
      <a:accent1>
        <a:srgbClr val="48A2CF"/>
      </a:accent1>
      <a:accent2>
        <a:srgbClr val="0B3C56"/>
      </a:accent2>
      <a:accent3>
        <a:srgbClr val="B2BF00"/>
      </a:accent3>
      <a:accent4>
        <a:srgbClr val="727A06"/>
      </a:accent4>
      <a:accent5>
        <a:srgbClr val="FFAB4D"/>
      </a:accent5>
      <a:accent6>
        <a:srgbClr val="F08B1F"/>
      </a:accent6>
      <a:hlink>
        <a:srgbClr val="48A2CF"/>
      </a:hlink>
      <a:folHlink>
        <a:srgbClr val="0B3C56"/>
      </a:folHlink>
    </a:clrScheme>
    <a:fontScheme name="dsm-firmenich">
      <a:majorFont>
        <a:latin typeface="DM Sans Bold"/>
        <a:ea typeface=""/>
        <a:cs typeface=""/>
      </a:majorFont>
      <a:minorFont>
        <a:latin typeface="DM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SM">
      <a:srgbClr val="C3E6E1"/>
    </a:custClr>
    <a:custClr name="DSM">
      <a:srgbClr val="76D0C2"/>
    </a:custClr>
    <a:custClr name="DSM">
      <a:srgbClr val="44B4A1"/>
    </a:custClr>
    <a:custClr name="DSM">
      <a:srgbClr val="277E6E"/>
    </a:custClr>
    <a:custClr name="DSM">
      <a:srgbClr val="084337"/>
    </a:custClr>
    <a:custClr name="DSM">
      <a:srgbClr val="CBE7F5"/>
    </a:custClr>
    <a:custClr name="DSM">
      <a:srgbClr val="89C7E8"/>
    </a:custClr>
    <a:custClr name="DSM">
      <a:srgbClr val="307297"/>
    </a:custClr>
    <a:custClr name="DSM">
      <a:srgbClr val="EEDBF7"/>
    </a:custClr>
    <a:custClr name="DSM">
      <a:srgbClr val="D9B0EA"/>
    </a:custClr>
    <a:custClr name="DSM">
      <a:srgbClr val="BD69D7"/>
    </a:custClr>
    <a:custClr name="DSM">
      <a:srgbClr val="9138B0"/>
    </a:custClr>
    <a:custClr name="DSM">
      <a:srgbClr val="58166D"/>
    </a:custClr>
    <a:custClr name="DSM">
      <a:srgbClr val="F5D0C9"/>
    </a:custClr>
    <a:custClr name="DSM">
      <a:srgbClr val="E67F7C"/>
    </a:custClr>
    <a:custClr name="DSM">
      <a:srgbClr val="D34252"/>
    </a:custClr>
    <a:custClr name="DSM">
      <a:srgbClr val="9D2835"/>
    </a:custClr>
    <a:custClr name="DSM">
      <a:srgbClr val="6D0E17"/>
    </a:custClr>
    <a:custClr name="DSM">
      <a:srgbClr val="F5D8B8"/>
    </a:custClr>
    <a:custClr name="DSM">
      <a:srgbClr val="CC7414"/>
    </a:custClr>
    <a:custClr name="DSM">
      <a:srgbClr val="994F00"/>
    </a:custClr>
    <a:custClr name="DSM">
      <a:srgbClr val="EDF2AE"/>
    </a:custClr>
    <a:custClr name="DSM">
      <a:srgbClr val="CBD938"/>
    </a:custClr>
    <a:custClr name="DSM">
      <a:srgbClr val="353B09"/>
    </a:custClr>
    <a:custClr name="DSM">
      <a:srgbClr val="F0F0F0"/>
    </a:custClr>
    <a:custClr name="DSM">
      <a:srgbClr val="CCBCB8"/>
    </a:custClr>
    <a:custClr name="DSM">
      <a:srgbClr val="B3978F"/>
    </a:custClr>
    <a:custClr name="DSM">
      <a:srgbClr val="897974"/>
    </a:custClr>
    <a:custClr name="DSM">
      <a:srgbClr val="4D3C35"/>
    </a:custClr>
    <a:custClr name="DSM">
      <a:srgbClr val="000000"/>
    </a:custClr>
  </a:custClrLst>
  <a:extLst>
    <a:ext uri="{05A4C25C-085E-4340-85A3-A5531E510DB2}">
      <thm15:themeFamily xmlns:thm15="http://schemas.microsoft.com/office/thememl/2012/main" name="DSM Template.pptx" id="{9AA9989D-263D-411F-AC7A-34B2C4AF575D}" vid="{5ABCB67B-D068-4704-BB27-E2532F8BBE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1AC4EF54EEF041B19008325587C47D" ma:contentTypeVersion="15" ma:contentTypeDescription="Create a new document." ma:contentTypeScope="" ma:versionID="df22b584d819ca53179501a619c0d0fb">
  <xsd:schema xmlns:xsd="http://www.w3.org/2001/XMLSchema" xmlns:xs="http://www.w3.org/2001/XMLSchema" xmlns:p="http://schemas.microsoft.com/office/2006/metadata/properties" xmlns:ns2="5a2251cd-bd5e-462d-8f0e-b8d48ef43808" xmlns:ns3="f181d09f-a815-42a2-b773-1b7b34da8b5d" xmlns:ns4="8f18efa2-9738-43aa-8698-db6371f203a9" targetNamespace="http://schemas.microsoft.com/office/2006/metadata/properties" ma:root="true" ma:fieldsID="3cdb913aa0a988175482f9df27aead9e" ns2:_="" ns3:_="" ns4:_="">
    <xsd:import namespace="5a2251cd-bd5e-462d-8f0e-b8d48ef43808"/>
    <xsd:import namespace="f181d09f-a815-42a2-b773-1b7b34da8b5d"/>
    <xsd:import namespace="8f18efa2-9738-43aa-8698-db6371f203a9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DSMClassification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2251cd-bd5e-462d-8f0e-b8d48ef43808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84e9f667-2690-435a-b9b9-ce46e774ee93}" ma:internalName="TaxCatchAll" ma:showField="CatchAllData" ma:web="8f18efa2-9738-43aa-8698-db6371f203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84e9f667-2690-435a-b9b9-ce46e774ee93}" ma:internalName="TaxCatchAllLabel" ma:readOnly="true" ma:showField="CatchAllDataLabel" ma:web="8f18efa2-9738-43aa-8698-db6371f203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SMClassification" ma:index="10" nillable="true" ma:displayName="DSMClassification" ma:format="Dropdown" ma:internalName="DSMClassification">
      <xsd:simpleType>
        <xsd:restriction base="dms:Choice">
          <xsd:enumeration value="CONFIDENTIAL"/>
          <xsd:enumeration value="CLASSIFIED PERSONNEL INFORMATION"/>
          <xsd:enumeration value="FOR INTERNAL USE ONLY"/>
          <xsd:enumeration value="PUBLIC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81d09f-a815-42a2-b773-1b7b34da8b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1e82cb03-88f0-48bb-a65d-3e95f13147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8efa2-9738-43aa-8698-db6371f203a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1e82cb03-88f0-48bb-a65d-3e95f13147ee" ContentTypeId="0x0101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2251cd-bd5e-462d-8f0e-b8d48ef43808" xsi:nil="true"/>
    <lcf76f155ced4ddcb4097134ff3c332f xmlns="f181d09f-a815-42a2-b773-1b7b34da8b5d">
      <Terms xmlns="http://schemas.microsoft.com/office/infopath/2007/PartnerControls"/>
    </lcf76f155ced4ddcb4097134ff3c332f>
    <DSMClassification xmlns="5a2251cd-bd5e-462d-8f0e-b8d48ef43808" xsi:nil="true"/>
  </documentManagement>
</p:properties>
</file>

<file path=customXml/itemProps1.xml><?xml version="1.0" encoding="utf-8"?>
<ds:datastoreItem xmlns:ds="http://schemas.openxmlformats.org/officeDocument/2006/customXml" ds:itemID="{77864003-2007-427C-B7ED-F957F87549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D28F2A-D8F4-4B44-9DA9-29A86D7AD892}">
  <ds:schemaRefs>
    <ds:schemaRef ds:uri="5a2251cd-bd5e-462d-8f0e-b8d48ef43808"/>
    <ds:schemaRef ds:uri="8f18efa2-9738-43aa-8698-db6371f203a9"/>
    <ds:schemaRef ds:uri="f181d09f-a815-42a2-b773-1b7b34da8b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B322340-F07A-4652-83B5-84E4B42913BF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613EA069-A626-4A23-966F-7C2150202F35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8f18efa2-9738-43aa-8698-db6371f203a9"/>
    <ds:schemaRef ds:uri="http://schemas.openxmlformats.org/package/2006/metadata/core-properties"/>
    <ds:schemaRef ds:uri="http://schemas.microsoft.com/office/infopath/2007/PartnerControls"/>
    <ds:schemaRef ds:uri="f181d09f-a815-42a2-b773-1b7b34da8b5d"/>
    <ds:schemaRef ds:uri="5a2251cd-bd5e-462d-8f0e-b8d48ef4380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1492</TotalTime>
  <Words>1909</Words>
  <Application>Microsoft Office PowerPoint</Application>
  <PresentationFormat>Widescreen</PresentationFormat>
  <Paragraphs>404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dsm-firmenich</vt:lpstr>
      <vt:lpstr>Mendix Handbook Overview</vt:lpstr>
      <vt:lpstr>Agenda</vt:lpstr>
      <vt:lpstr>Mendix FAM Team Overview</vt:lpstr>
      <vt:lpstr>Roles and Responsibilities – Mendix MO Support(FAM)</vt:lpstr>
      <vt:lpstr>Roles and Responsibilities – Mendix MO Support(FAM) </vt:lpstr>
      <vt:lpstr>Roles and Responsibilities – Mendix MO Support(FAM) </vt:lpstr>
      <vt:lpstr>Roles and Responsibilities – Mendix MO Support(FAM) </vt:lpstr>
      <vt:lpstr>Mendix TAM Team Overview</vt:lpstr>
      <vt:lpstr>Mendix TAM Team Handbook Overview</vt:lpstr>
      <vt:lpstr>AWS services/resource used for Mendix project </vt:lpstr>
      <vt:lpstr>Mendix App Deployment Strategies</vt:lpstr>
      <vt:lpstr>Streamlining Operations with Programming</vt:lpstr>
      <vt:lpstr>AWS Secrets and Configuration Management</vt:lpstr>
      <vt:lpstr>PowerPoint Presentation</vt:lpstr>
      <vt:lpstr>Maintenance Activities (Scheduled &amp; Strategic)</vt:lpstr>
      <vt:lpstr>Day-to-Day Operations (Proactive &amp; Reactive)</vt:lpstr>
      <vt:lpstr>Additional Notes</vt:lpstr>
      <vt:lpstr>PowerPoint Presentation</vt:lpstr>
      <vt:lpstr>Comprehensive Monitoring and Alerting System </vt:lpstr>
      <vt:lpstr>What We See – Real Examples</vt:lpstr>
      <vt:lpstr>How the monitoring tools are hosted and integrations</vt:lpstr>
      <vt:lpstr>What &amp; How We Monitor Mendix Applications</vt:lpstr>
      <vt:lpstr>CloudWatch Synthetic enabled application lists</vt:lpstr>
      <vt:lpstr>Application Performance Monitoring Enabled Applications</vt:lpstr>
      <vt:lpstr>Real User Monitoring Enabled Applications</vt:lpstr>
      <vt:lpstr>Responsibilities &amp; Developer Contact Points</vt:lpstr>
      <vt:lpstr>Application pod’s memory &amp; CPU utilization </vt:lpstr>
      <vt:lpstr>Mendix Application’s logs</vt:lpstr>
      <vt:lpstr>Grafana alloy synthetic status code</vt:lpstr>
      <vt:lpstr>JVM utilization and garbage collection via APM</vt:lpstr>
      <vt:lpstr>Kubernetes metrics</vt:lpstr>
      <vt:lpstr>Grafana Alerts</vt:lpstr>
      <vt:lpstr>PowerPoint Presentation</vt:lpstr>
    </vt:vector>
  </TitlesOfParts>
  <Company>DSM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of the template</dc:title>
  <dc:creator>Tielens-Coenegracht, Anouke</dc:creator>
  <cp:lastModifiedBy>Gobi m</cp:lastModifiedBy>
  <cp:revision>5</cp:revision>
  <dcterms:created xsi:type="dcterms:W3CDTF">2023-05-19T14:17:11Z</dcterms:created>
  <dcterms:modified xsi:type="dcterms:W3CDTF">2025-07-09T14:02:04Z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0x010100B01AC4EF54EEF041B19008325587C47D</vt:lpwstr>
  </property>
  <property fmtid="{D5CDD505-2E9C-101B-9397-08002B2CF9AE}" pid="3" name="MSIP_Label_279dc149-7c28-4bdf-88ba-07214dba9bb1_Enabled">
    <vt:lpwstr>true</vt:lpwstr>
  </property>
  <property fmtid="{D5CDD505-2E9C-101B-9397-08002B2CF9AE}" pid="4" name="MSIP_Label_279dc149-7c28-4bdf-88ba-07214dba9bb1_SetDate">
    <vt:lpwstr>2023-05-19T15:01:46Z</vt:lpwstr>
  </property>
  <property fmtid="{D5CDD505-2E9C-101B-9397-08002B2CF9AE}" pid="5" name="MSIP_Label_279dc149-7c28-4bdf-88ba-07214dba9bb1_Method">
    <vt:lpwstr>Privileged</vt:lpwstr>
  </property>
  <property fmtid="{D5CDD505-2E9C-101B-9397-08002B2CF9AE}" pid="6" name="MSIP_Label_279dc149-7c28-4bdf-88ba-07214dba9bb1_Name">
    <vt:lpwstr>279dc149-7c28-4bdf-88ba-07214dba9bb1</vt:lpwstr>
  </property>
  <property fmtid="{D5CDD505-2E9C-101B-9397-08002B2CF9AE}" pid="7" name="MSIP_Label_279dc149-7c28-4bdf-88ba-07214dba9bb1_SiteId">
    <vt:lpwstr>49618402-6ea3-441d-957d-7df8773fee54</vt:lpwstr>
  </property>
  <property fmtid="{D5CDD505-2E9C-101B-9397-08002B2CF9AE}" pid="8" name="MSIP_Label_279dc149-7c28-4bdf-88ba-07214dba9bb1_ActionId">
    <vt:lpwstr>fc09048b-2156-4785-9bcc-3a9c5d5d84ef</vt:lpwstr>
  </property>
  <property fmtid="{D5CDD505-2E9C-101B-9397-08002B2CF9AE}" pid="9" name="MSIP_Label_279dc149-7c28-4bdf-88ba-07214dba9bb1_ContentBits">
    <vt:lpwstr>1</vt:lpwstr>
  </property>
  <property fmtid="{D5CDD505-2E9C-101B-9397-08002B2CF9AE}" pid="10" name="MediaServiceImageTags">
    <vt:lpwstr/>
  </property>
</Properties>
</file>