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9" r:id="rId5"/>
    <p:sldId id="258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3597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2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1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03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4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4051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51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901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3192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9402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1630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3329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3235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6157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8951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D1E9-C5CA-4BF2-937F-4C602EC31F0E}" type="datetimeFigureOut">
              <a:rPr lang="en-IN" smtClean="0"/>
              <a:t>22-11-2014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BE1E7D-AA29-46A4-8B14-20337228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1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/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X-</a:t>
            </a:r>
            <a:r>
              <a:rPr 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SPlit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0" y="3573016"/>
            <a:ext cx="6698298" cy="262515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Presented By:</a:t>
            </a:r>
          </a:p>
          <a:p>
            <a:pPr lvl="1"/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(121085)</a:t>
            </a:r>
          </a:p>
          <a:p>
            <a:pPr lvl="1"/>
            <a:r>
              <a:rPr lang="en-US" dirty="0" err="1" smtClean="0"/>
              <a:t>Niranjan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(121038)</a:t>
            </a:r>
          </a:p>
          <a:p>
            <a:pPr lvl="1"/>
            <a:r>
              <a:rPr lang="en-US" dirty="0" smtClean="0"/>
              <a:t>Paras </a:t>
            </a:r>
            <a:r>
              <a:rPr lang="en-US" dirty="0" err="1" smtClean="0"/>
              <a:t>Patodi</a:t>
            </a:r>
            <a:r>
              <a:rPr lang="en-US" dirty="0" smtClean="0"/>
              <a:t> (121221)</a:t>
            </a:r>
          </a:p>
          <a:p>
            <a:pPr lvl="1"/>
            <a:r>
              <a:rPr lang="en-US" dirty="0" err="1" smtClean="0"/>
              <a:t>Amita</a:t>
            </a:r>
            <a:r>
              <a:rPr lang="en-US" dirty="0" smtClean="0"/>
              <a:t> </a:t>
            </a:r>
            <a:r>
              <a:rPr lang="en-US" dirty="0" err="1" smtClean="0"/>
              <a:t>Pingle</a:t>
            </a:r>
            <a:r>
              <a:rPr lang="en-US" dirty="0" smtClean="0"/>
              <a:t> (121001)</a:t>
            </a:r>
          </a:p>
          <a:p>
            <a:pPr lvl="1"/>
            <a:r>
              <a:rPr lang="en-US" dirty="0" err="1" smtClean="0"/>
              <a:t>Vedika</a:t>
            </a:r>
            <a:r>
              <a:rPr lang="en-US" dirty="0" smtClean="0"/>
              <a:t> </a:t>
            </a:r>
            <a:r>
              <a:rPr lang="en-US" dirty="0" err="1" smtClean="0"/>
              <a:t>Rathi</a:t>
            </a:r>
            <a:r>
              <a:rPr lang="en-US" dirty="0" smtClean="0"/>
              <a:t> (121656)	</a:t>
            </a:r>
          </a:p>
          <a:p>
            <a:pPr marL="457200" lvl="1" indent="0" algn="ctr">
              <a:buNone/>
            </a:pPr>
            <a:r>
              <a:rPr lang="en-US" b="1" dirty="0" smtClean="0"/>
              <a:t>					Guided By:</a:t>
            </a:r>
          </a:p>
          <a:p>
            <a:pPr lvl="1" algn="r"/>
            <a:r>
              <a:rPr lang="en-US" dirty="0" smtClean="0"/>
              <a:t>Prof. G. D. </a:t>
            </a:r>
            <a:r>
              <a:rPr lang="en-US" dirty="0" err="1" smtClean="0"/>
              <a:t>Bhutkar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9587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095" y="260648"/>
            <a:ext cx="2294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X-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SPlit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556792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Introduction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Need</a:t>
            </a:r>
            <a:endParaRPr lang="en-IN" sz="3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0742" y="384473"/>
            <a:ext cx="3122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Working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app about?</a:t>
            </a:r>
          </a:p>
          <a:p>
            <a:endParaRPr lang="en-US" dirty="0"/>
          </a:p>
          <a:p>
            <a:r>
              <a:rPr lang="en-US" dirty="0" smtClean="0"/>
              <a:t>Complexity  </a:t>
            </a:r>
          </a:p>
          <a:p>
            <a:pPr lvl="1"/>
            <a:r>
              <a:rPr lang="en-US" dirty="0" smtClean="0"/>
              <a:t>Case study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1585" y="384473"/>
            <a:ext cx="3040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Calculates any complex </a:t>
            </a:r>
            <a:r>
              <a:rPr lang="en-US" dirty="0" smtClean="0"/>
              <a:t>expense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Uneven </a:t>
            </a:r>
            <a:r>
              <a:rPr lang="en-US" dirty="0"/>
              <a:t>split of </a:t>
            </a:r>
            <a:r>
              <a:rPr lang="en-US" dirty="0" smtClean="0"/>
              <a:t>expenses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Managing multiple calculations in </a:t>
            </a:r>
            <a:r>
              <a:rPr lang="en-US" dirty="0" smtClean="0"/>
              <a:t>parallel</a:t>
            </a:r>
            <a:r>
              <a:rPr lang="en-IN" dirty="0"/>
              <a:t>.</a:t>
            </a:r>
            <a:endParaRPr lang="en-IN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2630" y="384473"/>
            <a:ext cx="407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Advantages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 need to remember </a:t>
            </a:r>
          </a:p>
          <a:p>
            <a:r>
              <a:rPr lang="en-US" dirty="0"/>
              <a:t> </a:t>
            </a:r>
            <a:r>
              <a:rPr lang="en-US" dirty="0" smtClean="0"/>
              <a:t>Just carry your phone</a:t>
            </a:r>
          </a:p>
          <a:p>
            <a:r>
              <a:rPr lang="en-US" dirty="0"/>
              <a:t> </a:t>
            </a:r>
            <a:r>
              <a:rPr lang="en-US" dirty="0" smtClean="0"/>
              <a:t>Be updated with your expenses</a:t>
            </a:r>
          </a:p>
          <a:p>
            <a:r>
              <a:rPr lang="en-US" dirty="0" smtClean="0"/>
              <a:t> Leave it to  X-Split and have fun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9978" y="384473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FUTURE SCOPE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6347714" cy="388077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Connectivity option for users to interact with each other.</a:t>
            </a:r>
            <a:endParaRPr lang="en-IN" dirty="0" smtClean="0"/>
          </a:p>
          <a:p>
            <a:r>
              <a:rPr lang="en-IN" dirty="0" smtClean="0"/>
              <a:t>Advanced</a:t>
            </a:r>
            <a:r>
              <a:rPr lang="en-IN" dirty="0" smtClean="0"/>
              <a:t> GUI.</a:t>
            </a:r>
            <a:endParaRPr lang="en-IN" dirty="0" smtClean="0"/>
          </a:p>
          <a:p>
            <a:r>
              <a:rPr lang="en-IN" dirty="0" smtClean="0"/>
              <a:t>Upload images to avoid dispute.</a:t>
            </a:r>
          </a:p>
          <a:p>
            <a:r>
              <a:rPr lang="en-IN" dirty="0" smtClean="0"/>
              <a:t>Add some new features.</a:t>
            </a:r>
            <a:endParaRPr lang="en-IN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2060848"/>
            <a:ext cx="41044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113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X-SPlit</vt:lpstr>
      <vt:lpstr>PowerPoint Presentation</vt:lpstr>
      <vt:lpstr>Working</vt:lpstr>
      <vt:lpstr>Features</vt:lpstr>
      <vt:lpstr>Advantages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owner</cp:lastModifiedBy>
  <cp:revision>27</cp:revision>
  <dcterms:created xsi:type="dcterms:W3CDTF">2014-10-04T01:18:04Z</dcterms:created>
  <dcterms:modified xsi:type="dcterms:W3CDTF">2014-11-22T03:35:18Z</dcterms:modified>
</cp:coreProperties>
</file>