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til-digvijay/aicte-project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Digvijay Sadashiv Patil.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Digvijay Sadashiv Patil.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Konkan Gyanpeeth College of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Engineering, Karjat. Information Technology.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demonstrates the practical application of steganography in a user-friendly Python program.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combining image processing with GUI development, the application provides a secure and accessible way to hide and retrieve messages within images.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use of </a:t>
            </a:r>
            <a:r>
              <a:rPr lang="en-US" dirty="0" err="1"/>
              <a:t>OpenCV</a:t>
            </a:r>
            <a:r>
              <a:rPr lang="en-US" dirty="0"/>
              <a:t>, </a:t>
            </a:r>
            <a:r>
              <a:rPr lang="en-US" dirty="0" err="1"/>
              <a:t>Tkinter</a:t>
            </a:r>
            <a:r>
              <a:rPr lang="en-US" dirty="0"/>
              <a:t>, and PIL showcases the versatility of Python in solving real-world problems.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hlinkClick r:id="rId2"/>
              </a:rPr>
              <a:t>https://github.com/patil-digvijay/aicte-project.git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Advanced Encryption</a:t>
            </a:r>
            <a:r>
              <a:rPr lang="en-US" dirty="0"/>
              <a:t>: Implement stronger encryption algorithms to enhance security.</a:t>
            </a:r>
          </a:p>
          <a:p>
            <a:r>
              <a:rPr lang="en-US" b="1" dirty="0"/>
              <a:t>Support for Other Media</a:t>
            </a:r>
            <a:r>
              <a:rPr lang="en-US" dirty="0"/>
              <a:t>: Extend the application to hide messages in audio or video files.</a:t>
            </a:r>
          </a:p>
          <a:p>
            <a:r>
              <a:rPr lang="en-US" b="1" dirty="0"/>
              <a:t>Mobile Application</a:t>
            </a:r>
            <a:r>
              <a:rPr lang="en-US" dirty="0"/>
              <a:t>: Develop a mobile version of the application for Android and iOS platforms.</a:t>
            </a:r>
          </a:p>
          <a:p>
            <a:r>
              <a:rPr lang="en-US" b="1" dirty="0"/>
              <a:t>Cloud Integration</a:t>
            </a:r>
            <a:r>
              <a:rPr lang="en-US" dirty="0"/>
              <a:t>: Add cloud storage options for saving and sharing encrypted images securely.</a:t>
            </a:r>
          </a:p>
          <a:p>
            <a:r>
              <a:rPr lang="en-US" b="1" dirty="0"/>
              <a:t>Error Detection</a:t>
            </a:r>
            <a:r>
              <a:rPr lang="en-US" dirty="0"/>
              <a:t>: Include mechanisms to detect and handle errors during encryption or decryption.</a:t>
            </a:r>
          </a:p>
          <a:p>
            <a:r>
              <a:rPr lang="en-US" dirty="0"/>
              <a:t>This project has the potential to evolve into a robust tool for secure communication and data hiding.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The project aims to develop a </a:t>
            </a:r>
            <a:r>
              <a:rPr lang="en-US" sz="3200" b="1" dirty="0"/>
              <a:t>Steganography Application</a:t>
            </a:r>
            <a:r>
              <a:rPr lang="en-US" sz="3200" dirty="0"/>
              <a:t> using Python that allows users to hide secret messages within images (encryption) and retrieve them later (decryption</a:t>
            </a:r>
            <a:r>
              <a:rPr lang="en-US" sz="3200" dirty="0" smtClean="0"/>
              <a:t>).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/>
              <a:t>The application provides a user-friendly graphical interface built with </a:t>
            </a:r>
            <a:r>
              <a:rPr lang="en-US" sz="3200" b="1" dirty="0" err="1"/>
              <a:t>Tkinter</a:t>
            </a:r>
            <a:r>
              <a:rPr lang="en-US" sz="3200" dirty="0"/>
              <a:t>, enabling users to interact with the program easily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/>
              <a:t>The program uses </a:t>
            </a:r>
            <a:r>
              <a:rPr lang="en-US" sz="3200" b="1" dirty="0" err="1"/>
              <a:t>OpenCV</a:t>
            </a:r>
            <a:r>
              <a:rPr lang="en-US" sz="3200" dirty="0"/>
              <a:t> for image processing and </a:t>
            </a:r>
            <a:r>
              <a:rPr lang="en-US" sz="3200" b="1" dirty="0"/>
              <a:t>PIL</a:t>
            </a:r>
            <a:r>
              <a:rPr lang="en-US" sz="3200" dirty="0"/>
              <a:t> for displaying image previews. The challenge lies in implementing a secure and efficient method to encode and decode messages within image files while maintaining the image's visual integrity.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Python Libraries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OpenCV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(cv2)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 For image processing, such as reading and modifying pixel values.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Tkinter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 To create the graphical user interface (GUI) with tabs, buttons, and text boxes.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PIL (Pillow)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 For displaying image previews in the GUI.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Concepts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Steganography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 The art of hiding information within digital media.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ASCII Encoding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 Converting text messages into numerical values for embedding into image pixels.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User-Friendly Interface</a:t>
            </a:r>
            <a: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: The application provides a simple and intuitive GUI with separate tabs for encryption and decryption, making it accessible even to non-technical users.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Secure Message Hiding</a:t>
            </a:r>
            <a: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: The program uses a password-based approach to ensure that only authorized users can retrieve the hidden message.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Image Integrity</a:t>
            </a:r>
            <a: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: The encryption process modifies pixel values subtly, ensuring the image looks unchanged to the human eye.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Cross-Platform Compatibility</a:t>
            </a:r>
            <a: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: Built with Python, the application can run on Windows, </a:t>
            </a:r>
            <a:r>
              <a:rPr lang="en-US" altLang="en-US" sz="1800" dirty="0" err="1">
                <a:solidFill>
                  <a:prstClr val="black"/>
                </a:solidFill>
                <a:latin typeface="Arial" panose="020B0604020202020204" pitchFamily="34" charset="0"/>
              </a:rPr>
              <a:t>macOS</a:t>
            </a:r>
            <a: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, and Linux systems 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General Users</a:t>
            </a:r>
            <a:r>
              <a:rPr lang="en-US" dirty="0"/>
              <a:t>: Individuals who want to securely share confidential messages or data.</a:t>
            </a:r>
          </a:p>
          <a:p>
            <a:r>
              <a:rPr lang="en-US" b="1" dirty="0"/>
              <a:t>Organizations</a:t>
            </a:r>
            <a:r>
              <a:rPr lang="en-US" dirty="0"/>
              <a:t>: Companies that need to embed sensitive information in images for secure communication.</a:t>
            </a:r>
          </a:p>
          <a:p>
            <a:r>
              <a:rPr lang="en-US" b="1" dirty="0"/>
              <a:t>Students and Educators</a:t>
            </a:r>
            <a:r>
              <a:rPr lang="en-US" dirty="0"/>
              <a:t>: Those learning about steganography, image processing, or GUI development in Python.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3744622" cy="4659159"/>
          </a:xfrm>
        </p:spPr>
        <p:txBody>
          <a:bodyPr/>
          <a:lstStyle/>
          <a:p>
            <a:r>
              <a:rPr lang="en-US" dirty="0"/>
              <a:t>The program successfully allows users to: </a:t>
            </a:r>
            <a:r>
              <a:rPr lang="en-US" b="1" dirty="0"/>
              <a:t>Encrypt Messages</a:t>
            </a:r>
            <a:r>
              <a:rPr lang="en-US" dirty="0"/>
              <a:t>: Hide a text message within an image file by modifying its pixel values.</a:t>
            </a:r>
          </a:p>
          <a:p>
            <a:r>
              <a:rPr lang="en-US" b="1" dirty="0"/>
              <a:t>Decrypt Messages</a:t>
            </a:r>
            <a:r>
              <a:rPr lang="en-US" dirty="0"/>
              <a:t>: Retrieve the hidden message from the modified image using the correct password.</a:t>
            </a:r>
          </a:p>
          <a:p>
            <a:r>
              <a:rPr lang="en-US" b="1" dirty="0"/>
              <a:t>Preview Images</a:t>
            </a:r>
            <a:r>
              <a:rPr lang="en-US" dirty="0"/>
              <a:t>: Display the selected image in the GUI for verification before and after encryption.</a:t>
            </a:r>
          </a:p>
          <a:p>
            <a:r>
              <a:rPr lang="en-US" dirty="0"/>
              <a:t>The output is a new image file with the hidden message embedded, which can be shared securely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15" y="1524017"/>
            <a:ext cx="7726103" cy="450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9" y="742425"/>
            <a:ext cx="10788162" cy="5691743"/>
          </a:xfrm>
        </p:spPr>
      </p:pic>
    </p:spTree>
    <p:extLst>
      <p:ext uri="{BB962C8B-B14F-4D97-AF65-F5344CB8AC3E}">
        <p14:creationId xmlns:p14="http://schemas.microsoft.com/office/powerpoint/2010/main" val="361479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369" y="632344"/>
            <a:ext cx="8643477" cy="608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34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fadb41d3-f9cb-40fb-903c-8cacaba95bb5"/>
    <ds:schemaRef ds:uri="b30265f8-c5e2-4918-b4a1-b977299ca3e2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310</TotalTime>
  <Words>605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Digvijay Patil</cp:lastModifiedBy>
  <cp:revision>33</cp:revision>
  <dcterms:created xsi:type="dcterms:W3CDTF">2021-05-26T16:50:10Z</dcterms:created>
  <dcterms:modified xsi:type="dcterms:W3CDTF">2025-02-20T10:19:49Z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