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73" r:id="rId5"/>
    <p:sldId id="260" r:id="rId6"/>
    <p:sldId id="274" r:id="rId7"/>
    <p:sldId id="259" r:id="rId8"/>
    <p:sldId id="271" r:id="rId9"/>
    <p:sldId id="272" r:id="rId10"/>
    <p:sldId id="261" r:id="rId11"/>
    <p:sldId id="269" r:id="rId12"/>
    <p:sldId id="270" r:id="rId13"/>
    <p:sldId id="262" r:id="rId14"/>
    <p:sldId id="263" r:id="rId15"/>
    <p:sldId id="264"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783F52-627A-4F99-A8FD-FE06F8BB5F4D}">
          <p14:sldIdLst>
            <p14:sldId id="256"/>
            <p14:sldId id="257"/>
            <p14:sldId id="258"/>
            <p14:sldId id="273"/>
            <p14:sldId id="260"/>
            <p14:sldId id="274"/>
            <p14:sldId id="259"/>
            <p14:sldId id="271"/>
            <p14:sldId id="272"/>
            <p14:sldId id="261"/>
            <p14:sldId id="269"/>
            <p14:sldId id="270"/>
            <p14:sldId id="262"/>
            <p14:sldId id="263"/>
            <p14:sldId id="264"/>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400"/>
    <a:srgbClr val="80ED99"/>
    <a:srgbClr val="37FF63"/>
    <a:srgbClr val="66FF33"/>
    <a:srgbClr val="FFFFFF"/>
    <a:srgbClr val="F8FE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5394" autoAdjust="0"/>
  </p:normalViewPr>
  <p:slideViewPr>
    <p:cSldViewPr snapToGrid="0">
      <p:cViewPr>
        <p:scale>
          <a:sx n="75" d="100"/>
          <a:sy n="75" d="100"/>
        </p:scale>
        <p:origin x="97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646F0-11DA-43A9-868B-355BBDDC295C}"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34328-78AB-4AAD-8680-756C36F0BB94}" type="slidenum">
              <a:rPr lang="en-US" smtClean="0"/>
              <a:t>‹#›</a:t>
            </a:fld>
            <a:endParaRPr lang="en-US"/>
          </a:p>
        </p:txBody>
      </p:sp>
    </p:spTree>
    <p:extLst>
      <p:ext uri="{BB962C8B-B14F-4D97-AF65-F5344CB8AC3E}">
        <p14:creationId xmlns:p14="http://schemas.microsoft.com/office/powerpoint/2010/main" val="209424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334328-78AB-4AAD-8680-756C36F0BB94}" type="slidenum">
              <a:rPr lang="en-US" smtClean="0"/>
              <a:t>1</a:t>
            </a:fld>
            <a:endParaRPr lang="en-US"/>
          </a:p>
        </p:txBody>
      </p:sp>
    </p:spTree>
    <p:extLst>
      <p:ext uri="{BB962C8B-B14F-4D97-AF65-F5344CB8AC3E}">
        <p14:creationId xmlns:p14="http://schemas.microsoft.com/office/powerpoint/2010/main" val="187493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334328-78AB-4AAD-8680-756C36F0BB94}" type="slidenum">
              <a:rPr lang="en-US" smtClean="0"/>
              <a:t>5</a:t>
            </a:fld>
            <a:endParaRPr lang="en-US"/>
          </a:p>
        </p:txBody>
      </p:sp>
    </p:spTree>
    <p:extLst>
      <p:ext uri="{BB962C8B-B14F-4D97-AF65-F5344CB8AC3E}">
        <p14:creationId xmlns:p14="http://schemas.microsoft.com/office/powerpoint/2010/main" val="54024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918E-D4B4-4BAC-B220-D9AA9DBE3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0AA03-D712-4136-865B-CE99A7DB0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D65293-955D-4718-A52B-248DAAC2284A}"/>
              </a:ext>
            </a:extLst>
          </p:cNvPr>
          <p:cNvSpPr>
            <a:spLocks noGrp="1"/>
          </p:cNvSpPr>
          <p:nvPr>
            <p:ph type="dt" sz="half" idx="10"/>
          </p:nvPr>
        </p:nvSpPr>
        <p:spPr/>
        <p:txBody>
          <a:bodyPr/>
          <a:lstStyle/>
          <a:p>
            <a:fld id="{42F85F20-23DB-4BC7-8F86-1AA6AC533DF4}" type="datetime1">
              <a:rPr lang="en-IN" smtClean="0"/>
              <a:t>15-04-2022</a:t>
            </a:fld>
            <a:endParaRPr lang="en-IN"/>
          </a:p>
        </p:txBody>
      </p:sp>
      <p:sp>
        <p:nvSpPr>
          <p:cNvPr id="5" name="Footer Placeholder 4">
            <a:extLst>
              <a:ext uri="{FF2B5EF4-FFF2-40B4-BE49-F238E27FC236}">
                <a16:creationId xmlns:a16="http://schemas.microsoft.com/office/drawing/2014/main" id="{DE63B383-FA25-478D-B06D-DA7D5F21CF4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8B72E5DC-81DF-4748-AB00-851F66E5B595}"/>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298853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141F-5C38-47BD-8505-05E85C4F38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D7A3C9-2976-49B9-A229-8346E942BC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A6FD72-FE82-4923-8453-D1D2432E7F77}"/>
              </a:ext>
            </a:extLst>
          </p:cNvPr>
          <p:cNvSpPr>
            <a:spLocks noGrp="1"/>
          </p:cNvSpPr>
          <p:nvPr>
            <p:ph type="dt" sz="half" idx="10"/>
          </p:nvPr>
        </p:nvSpPr>
        <p:spPr/>
        <p:txBody>
          <a:bodyPr/>
          <a:lstStyle/>
          <a:p>
            <a:fld id="{23233011-F1B3-4A58-A969-E80CA552BEB7}" type="datetime1">
              <a:rPr lang="en-IN" smtClean="0"/>
              <a:t>15-04-2022</a:t>
            </a:fld>
            <a:endParaRPr lang="en-IN"/>
          </a:p>
        </p:txBody>
      </p:sp>
      <p:sp>
        <p:nvSpPr>
          <p:cNvPr id="5" name="Footer Placeholder 4">
            <a:extLst>
              <a:ext uri="{FF2B5EF4-FFF2-40B4-BE49-F238E27FC236}">
                <a16:creationId xmlns:a16="http://schemas.microsoft.com/office/drawing/2014/main" id="{513B25F2-A1C0-4737-A5D6-FE36DE83DD42}"/>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F53C68B-7098-498A-8D7F-0653530ACBED}"/>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70289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47C81-21F6-4EFD-93F8-98ABFFE364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39BD08-3B5F-4B9E-993E-B0FADC7CD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932DA-F719-4C85-A668-51F3CDF750FD}"/>
              </a:ext>
            </a:extLst>
          </p:cNvPr>
          <p:cNvSpPr>
            <a:spLocks noGrp="1"/>
          </p:cNvSpPr>
          <p:nvPr>
            <p:ph type="dt" sz="half" idx="10"/>
          </p:nvPr>
        </p:nvSpPr>
        <p:spPr/>
        <p:txBody>
          <a:bodyPr/>
          <a:lstStyle/>
          <a:p>
            <a:fld id="{9E599D09-387E-48C3-977B-6B215630385D}" type="datetime1">
              <a:rPr lang="en-IN" smtClean="0"/>
              <a:t>15-04-2022</a:t>
            </a:fld>
            <a:endParaRPr lang="en-IN"/>
          </a:p>
        </p:txBody>
      </p:sp>
      <p:sp>
        <p:nvSpPr>
          <p:cNvPr id="5" name="Footer Placeholder 4">
            <a:extLst>
              <a:ext uri="{FF2B5EF4-FFF2-40B4-BE49-F238E27FC236}">
                <a16:creationId xmlns:a16="http://schemas.microsoft.com/office/drawing/2014/main" id="{82E75F32-0FE8-4244-BC3B-3300F9CE5AC9}"/>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154C4586-8A14-45F0-8F1F-DDC02212CAEB}"/>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130048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7DF6-EFE6-451D-BBC0-654F7112F4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14291-D192-4CB6-88DA-E1E6ABBB06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82C2B-456A-47A7-BFBD-B29865433E35}"/>
              </a:ext>
            </a:extLst>
          </p:cNvPr>
          <p:cNvSpPr>
            <a:spLocks noGrp="1"/>
          </p:cNvSpPr>
          <p:nvPr>
            <p:ph type="dt" sz="half" idx="10"/>
          </p:nvPr>
        </p:nvSpPr>
        <p:spPr/>
        <p:txBody>
          <a:bodyPr/>
          <a:lstStyle/>
          <a:p>
            <a:fld id="{07B8B047-52AB-473C-949F-BCFB0960B06B}" type="datetime1">
              <a:rPr lang="en-IN" smtClean="0"/>
              <a:t>15-04-2022</a:t>
            </a:fld>
            <a:endParaRPr lang="en-IN"/>
          </a:p>
        </p:txBody>
      </p:sp>
      <p:sp>
        <p:nvSpPr>
          <p:cNvPr id="5" name="Footer Placeholder 4">
            <a:extLst>
              <a:ext uri="{FF2B5EF4-FFF2-40B4-BE49-F238E27FC236}">
                <a16:creationId xmlns:a16="http://schemas.microsoft.com/office/drawing/2014/main" id="{85B8F281-7194-4694-A4FD-9E3B3453DB5E}"/>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30B1AF5-F791-4CFC-AAC0-B09DE0BA5EAA}"/>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239486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D563-0538-42C1-BDAE-5DB241C2F3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61BC08-8928-4B13-A119-398F0A138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22CF2-6D27-4368-9A5B-26FBD465FC3E}"/>
              </a:ext>
            </a:extLst>
          </p:cNvPr>
          <p:cNvSpPr>
            <a:spLocks noGrp="1"/>
          </p:cNvSpPr>
          <p:nvPr>
            <p:ph type="dt" sz="half" idx="10"/>
          </p:nvPr>
        </p:nvSpPr>
        <p:spPr/>
        <p:txBody>
          <a:bodyPr/>
          <a:lstStyle/>
          <a:p>
            <a:fld id="{E25EEC32-69DD-4178-8453-18E7D9CD0E07}" type="datetime1">
              <a:rPr lang="en-IN" smtClean="0"/>
              <a:t>15-04-2022</a:t>
            </a:fld>
            <a:endParaRPr lang="en-IN"/>
          </a:p>
        </p:txBody>
      </p:sp>
      <p:sp>
        <p:nvSpPr>
          <p:cNvPr id="5" name="Footer Placeholder 4">
            <a:extLst>
              <a:ext uri="{FF2B5EF4-FFF2-40B4-BE49-F238E27FC236}">
                <a16:creationId xmlns:a16="http://schemas.microsoft.com/office/drawing/2014/main" id="{F7F3E00F-EDA8-48C1-8603-DD6B80718364}"/>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52C1F702-3DC2-4BAF-A447-F58D6C7073A3}"/>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269086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DA09-CE36-4BAC-AEF9-BADA273808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33F66C-261C-404E-87C0-3F2C44040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2C33BA-2A4F-487C-AE12-8AFCA827B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8829D7-EFFC-4277-A458-48A9D995C696}"/>
              </a:ext>
            </a:extLst>
          </p:cNvPr>
          <p:cNvSpPr>
            <a:spLocks noGrp="1"/>
          </p:cNvSpPr>
          <p:nvPr>
            <p:ph type="dt" sz="half" idx="10"/>
          </p:nvPr>
        </p:nvSpPr>
        <p:spPr/>
        <p:txBody>
          <a:bodyPr/>
          <a:lstStyle/>
          <a:p>
            <a:fld id="{1655B81B-807F-4F10-AE2C-F8CF5CCB2636}" type="datetime1">
              <a:rPr lang="en-IN" smtClean="0"/>
              <a:t>15-04-2022</a:t>
            </a:fld>
            <a:endParaRPr lang="en-IN"/>
          </a:p>
        </p:txBody>
      </p:sp>
      <p:sp>
        <p:nvSpPr>
          <p:cNvPr id="6" name="Footer Placeholder 5">
            <a:extLst>
              <a:ext uri="{FF2B5EF4-FFF2-40B4-BE49-F238E27FC236}">
                <a16:creationId xmlns:a16="http://schemas.microsoft.com/office/drawing/2014/main" id="{8C2D7634-0676-4CEB-91AD-77A24A804747}"/>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2A2FFFA6-9ECA-46DC-88C4-FB1B2115462D}"/>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122927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51EF-5945-48F8-AAB3-F14A1C4E00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CD825D-6E13-48D6-AEE7-71B18000E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7BA970-433D-4C67-9BBD-25C27E91A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5D7BB2-A58C-4B01-B422-92C9F4D1E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D8E3B2-69AB-4A93-8E0F-3467930F33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951BE1-5A4B-4D28-BF86-F1BB34455E67}"/>
              </a:ext>
            </a:extLst>
          </p:cNvPr>
          <p:cNvSpPr>
            <a:spLocks noGrp="1"/>
          </p:cNvSpPr>
          <p:nvPr>
            <p:ph type="dt" sz="half" idx="10"/>
          </p:nvPr>
        </p:nvSpPr>
        <p:spPr/>
        <p:txBody>
          <a:bodyPr/>
          <a:lstStyle/>
          <a:p>
            <a:fld id="{D363703B-76C5-4CF2-8F53-F7401E730C80}" type="datetime1">
              <a:rPr lang="en-IN" smtClean="0"/>
              <a:t>15-04-2022</a:t>
            </a:fld>
            <a:endParaRPr lang="en-IN"/>
          </a:p>
        </p:txBody>
      </p:sp>
      <p:sp>
        <p:nvSpPr>
          <p:cNvPr id="8" name="Footer Placeholder 7">
            <a:extLst>
              <a:ext uri="{FF2B5EF4-FFF2-40B4-BE49-F238E27FC236}">
                <a16:creationId xmlns:a16="http://schemas.microsoft.com/office/drawing/2014/main" id="{0ED1148F-1333-4171-AD42-0EE96C39DD19}"/>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id="{2C9D174B-EC7A-4F95-AA7E-2853AFF50E29}"/>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386041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A27B-A04E-4006-8DE3-0399A699E0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A62344-E28C-4E92-80B7-A0ECBEAAB180}"/>
              </a:ext>
            </a:extLst>
          </p:cNvPr>
          <p:cNvSpPr>
            <a:spLocks noGrp="1"/>
          </p:cNvSpPr>
          <p:nvPr>
            <p:ph type="dt" sz="half" idx="10"/>
          </p:nvPr>
        </p:nvSpPr>
        <p:spPr/>
        <p:txBody>
          <a:bodyPr/>
          <a:lstStyle/>
          <a:p>
            <a:fld id="{0225580E-4094-4BF0-9B3D-CDC07DC37800}" type="datetime1">
              <a:rPr lang="en-IN" smtClean="0"/>
              <a:t>15-04-2022</a:t>
            </a:fld>
            <a:endParaRPr lang="en-IN"/>
          </a:p>
        </p:txBody>
      </p:sp>
      <p:sp>
        <p:nvSpPr>
          <p:cNvPr id="4" name="Footer Placeholder 3">
            <a:extLst>
              <a:ext uri="{FF2B5EF4-FFF2-40B4-BE49-F238E27FC236}">
                <a16:creationId xmlns:a16="http://schemas.microsoft.com/office/drawing/2014/main" id="{2BB18712-B214-469E-AA41-79AC1F5BEF7D}"/>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BE52F4D8-BE45-429D-AD6B-3FD3786D7F54}"/>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339365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82458-40E9-48B0-8D0A-C6F2D9E38E6F}"/>
              </a:ext>
            </a:extLst>
          </p:cNvPr>
          <p:cNvSpPr>
            <a:spLocks noGrp="1"/>
          </p:cNvSpPr>
          <p:nvPr>
            <p:ph type="dt" sz="half" idx="10"/>
          </p:nvPr>
        </p:nvSpPr>
        <p:spPr/>
        <p:txBody>
          <a:bodyPr/>
          <a:lstStyle/>
          <a:p>
            <a:fld id="{E039FE9F-BF0C-4B76-8542-A4C55C208483}" type="datetime1">
              <a:rPr lang="en-IN" smtClean="0"/>
              <a:t>15-04-2022</a:t>
            </a:fld>
            <a:endParaRPr lang="en-IN"/>
          </a:p>
        </p:txBody>
      </p:sp>
      <p:sp>
        <p:nvSpPr>
          <p:cNvPr id="3" name="Footer Placeholder 2">
            <a:extLst>
              <a:ext uri="{FF2B5EF4-FFF2-40B4-BE49-F238E27FC236}">
                <a16:creationId xmlns:a16="http://schemas.microsoft.com/office/drawing/2014/main" id="{FEEEADB8-5A2D-4F7F-B446-BC11F32F1C9D}"/>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8B9002AE-2853-48D8-9020-F85EFDF42DBC}"/>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394876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FB9A-D8F7-4C42-A2E5-619C8E421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9761B4-7529-4054-A25D-BCA3B39DF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81CFDF-07FA-44E5-9332-1A709C6E7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17297-5B29-4016-B4BB-CBCCCE58914B}"/>
              </a:ext>
            </a:extLst>
          </p:cNvPr>
          <p:cNvSpPr>
            <a:spLocks noGrp="1"/>
          </p:cNvSpPr>
          <p:nvPr>
            <p:ph type="dt" sz="half" idx="10"/>
          </p:nvPr>
        </p:nvSpPr>
        <p:spPr/>
        <p:txBody>
          <a:bodyPr/>
          <a:lstStyle/>
          <a:p>
            <a:fld id="{2AB171B3-F819-4596-B2ED-5DEA359F95E3}" type="datetime1">
              <a:rPr lang="en-IN" smtClean="0"/>
              <a:t>15-04-2022</a:t>
            </a:fld>
            <a:endParaRPr lang="en-IN"/>
          </a:p>
        </p:txBody>
      </p:sp>
      <p:sp>
        <p:nvSpPr>
          <p:cNvPr id="6" name="Footer Placeholder 5">
            <a:extLst>
              <a:ext uri="{FF2B5EF4-FFF2-40B4-BE49-F238E27FC236}">
                <a16:creationId xmlns:a16="http://schemas.microsoft.com/office/drawing/2014/main" id="{4A738CE0-DC9D-4576-AD8C-001B2EDE25B5}"/>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28E9153C-BB43-439F-BF94-CF7CFA7C0AE6}"/>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110035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F793-3FCE-479E-B5A0-2B1FE139D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97AD5D-46C4-48E4-A028-D5C44C6C9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761B61-2CFD-4BB7-93DB-4C3A47D9F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3B25F-CEDE-4708-A58D-C8A6FEC591C3}"/>
              </a:ext>
            </a:extLst>
          </p:cNvPr>
          <p:cNvSpPr>
            <a:spLocks noGrp="1"/>
          </p:cNvSpPr>
          <p:nvPr>
            <p:ph type="dt" sz="half" idx="10"/>
          </p:nvPr>
        </p:nvSpPr>
        <p:spPr/>
        <p:txBody>
          <a:bodyPr/>
          <a:lstStyle/>
          <a:p>
            <a:fld id="{0674B810-31FF-4467-9444-E17BC91F1E3E}" type="datetime1">
              <a:rPr lang="en-IN" smtClean="0"/>
              <a:t>15-04-2022</a:t>
            </a:fld>
            <a:endParaRPr lang="en-IN"/>
          </a:p>
        </p:txBody>
      </p:sp>
      <p:sp>
        <p:nvSpPr>
          <p:cNvPr id="6" name="Footer Placeholder 5">
            <a:extLst>
              <a:ext uri="{FF2B5EF4-FFF2-40B4-BE49-F238E27FC236}">
                <a16:creationId xmlns:a16="http://schemas.microsoft.com/office/drawing/2014/main" id="{54AE5E25-E14B-4B08-A4F1-C1BD1DD1B386}"/>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91D0D5D-DCC3-4986-8569-319CDCE38D57}"/>
              </a:ext>
            </a:extLst>
          </p:cNvPr>
          <p:cNvSpPr>
            <a:spLocks noGrp="1"/>
          </p:cNvSpPr>
          <p:nvPr>
            <p:ph type="sldNum" sz="quarter" idx="12"/>
          </p:nvPr>
        </p:nvSpPr>
        <p:spPr/>
        <p:txBody>
          <a:bodyPr/>
          <a:lstStyle/>
          <a:p>
            <a:fld id="{075C6CE0-D317-462F-B04E-413BACC302D3}" type="slidenum">
              <a:rPr lang="en-IN" smtClean="0"/>
              <a:t>‹#›</a:t>
            </a:fld>
            <a:endParaRPr lang="en-IN"/>
          </a:p>
        </p:txBody>
      </p:sp>
    </p:spTree>
    <p:extLst>
      <p:ext uri="{BB962C8B-B14F-4D97-AF65-F5344CB8AC3E}">
        <p14:creationId xmlns:p14="http://schemas.microsoft.com/office/powerpoint/2010/main" val="41408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062A4-7616-40C6-AE7E-F1E73CCFE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B4F58-E1E2-4677-A360-C0A4DA3052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03F66-5589-4B77-AD90-F01DCBA67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847CA-909A-4EF6-AFDF-84D3BC69AB53}" type="datetime1">
              <a:rPr lang="en-IN" smtClean="0"/>
              <a:t>15-04-2022</a:t>
            </a:fld>
            <a:endParaRPr lang="en-IN"/>
          </a:p>
        </p:txBody>
      </p:sp>
      <p:sp>
        <p:nvSpPr>
          <p:cNvPr id="5" name="Footer Placeholder 4">
            <a:extLst>
              <a:ext uri="{FF2B5EF4-FFF2-40B4-BE49-F238E27FC236}">
                <a16:creationId xmlns:a16="http://schemas.microsoft.com/office/drawing/2014/main" id="{B0D9F2D0-7781-4290-986B-8B18D436B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CSE</a:t>
            </a:r>
          </a:p>
        </p:txBody>
      </p:sp>
      <p:sp>
        <p:nvSpPr>
          <p:cNvPr id="6" name="Slide Number Placeholder 5">
            <a:extLst>
              <a:ext uri="{FF2B5EF4-FFF2-40B4-BE49-F238E27FC236}">
                <a16:creationId xmlns:a16="http://schemas.microsoft.com/office/drawing/2014/main" id="{8F212144-033D-4905-B33E-E7FC35EE1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C6CE0-D317-462F-B04E-413BACC302D3}" type="slidenum">
              <a:rPr lang="en-IN" smtClean="0"/>
              <a:t>‹#›</a:t>
            </a:fld>
            <a:endParaRPr lang="en-IN"/>
          </a:p>
        </p:txBody>
      </p:sp>
    </p:spTree>
    <p:extLst>
      <p:ext uri="{BB962C8B-B14F-4D97-AF65-F5344CB8AC3E}">
        <p14:creationId xmlns:p14="http://schemas.microsoft.com/office/powerpoint/2010/main" val="33290403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C8B093-1300-496E-BB37-A8046888D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53" y="267962"/>
            <a:ext cx="1134669" cy="1134669"/>
          </a:xfrm>
          <a:prstGeom prst="rect">
            <a:avLst/>
          </a:prstGeom>
        </p:spPr>
      </p:pic>
      <p:sp>
        <p:nvSpPr>
          <p:cNvPr id="5" name="Subtitle 2">
            <a:extLst>
              <a:ext uri="{FF2B5EF4-FFF2-40B4-BE49-F238E27FC236}">
                <a16:creationId xmlns:a16="http://schemas.microsoft.com/office/drawing/2014/main" id="{BA35487C-79D3-42B2-BEE0-210C77C07876}"/>
              </a:ext>
            </a:extLst>
          </p:cNvPr>
          <p:cNvSpPr txBox="1">
            <a:spLocks/>
          </p:cNvSpPr>
          <p:nvPr/>
        </p:nvSpPr>
        <p:spPr>
          <a:xfrm>
            <a:off x="935639" y="3464781"/>
            <a:ext cx="10058400" cy="4500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chemeClr val="tx1">
                    <a:lumMod val="85000"/>
                    <a:lumOff val="15000"/>
                  </a:schemeClr>
                </a:solidFill>
                <a:latin typeface="Times New Roman" panose="02020603050405020304" pitchFamily="18" charset="0"/>
                <a:cs typeface="Times New Roman" panose="02020603050405020304" pitchFamily="18" charset="0"/>
              </a:rPr>
              <a:t>Dr. </a:t>
            </a:r>
            <a:r>
              <a:rPr lang="en-IN" b="1" dirty="0" err="1">
                <a:solidFill>
                  <a:schemeClr val="tx1">
                    <a:lumMod val="85000"/>
                    <a:lumOff val="15000"/>
                  </a:schemeClr>
                </a:solidFill>
                <a:latin typeface="Times New Roman" panose="02020603050405020304" pitchFamily="18" charset="0"/>
                <a:cs typeface="Times New Roman" panose="02020603050405020304" pitchFamily="18" charset="0"/>
              </a:rPr>
              <a:t>Pritam</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b="1" dirty="0" err="1">
                <a:solidFill>
                  <a:schemeClr val="tx1">
                    <a:lumMod val="85000"/>
                    <a:lumOff val="15000"/>
                  </a:schemeClr>
                </a:solidFill>
                <a:latin typeface="Times New Roman" panose="02020603050405020304" pitchFamily="18" charset="0"/>
                <a:cs typeface="Times New Roman" panose="02020603050405020304" pitchFamily="18" charset="0"/>
              </a:rPr>
              <a:t>Dhumale</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 </a:t>
            </a:r>
          </a:p>
        </p:txBody>
      </p:sp>
      <p:sp>
        <p:nvSpPr>
          <p:cNvPr id="6" name="Subtitle 2">
            <a:extLst>
              <a:ext uri="{FF2B5EF4-FFF2-40B4-BE49-F238E27FC236}">
                <a16:creationId xmlns:a16="http://schemas.microsoft.com/office/drawing/2014/main" id="{E09C21E4-B03C-449C-A0CD-CBAE3BC4FDF0}"/>
              </a:ext>
            </a:extLst>
          </p:cNvPr>
          <p:cNvSpPr txBox="1">
            <a:spLocks/>
          </p:cNvSpPr>
          <p:nvPr/>
        </p:nvSpPr>
        <p:spPr>
          <a:xfrm>
            <a:off x="1175183" y="493212"/>
            <a:ext cx="10506365" cy="504307"/>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3200" b="1" dirty="0">
                <a:solidFill>
                  <a:srgbClr val="002060"/>
                </a:solidFill>
                <a:latin typeface="Times New Roman" panose="02020603050405020304" pitchFamily="18" charset="0"/>
                <a:cs typeface="Times New Roman" panose="02020603050405020304" pitchFamily="18" charset="0"/>
              </a:rPr>
              <a:t>JAIN COLLEGE OF ENGINEERING AND RESEARCH</a:t>
            </a:r>
          </a:p>
        </p:txBody>
      </p:sp>
      <p:sp>
        <p:nvSpPr>
          <p:cNvPr id="7" name="Subtitle 2">
            <a:extLst>
              <a:ext uri="{FF2B5EF4-FFF2-40B4-BE49-F238E27FC236}">
                <a16:creationId xmlns:a16="http://schemas.microsoft.com/office/drawing/2014/main" id="{06C97D8D-DA1F-485D-9301-1A2A5F22CB6A}"/>
              </a:ext>
            </a:extLst>
          </p:cNvPr>
          <p:cNvSpPr txBox="1">
            <a:spLocks/>
          </p:cNvSpPr>
          <p:nvPr/>
        </p:nvSpPr>
        <p:spPr>
          <a:xfrm>
            <a:off x="4614483" y="3140132"/>
            <a:ext cx="2700714" cy="344615"/>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000" b="1" cap="none" dirty="0">
                <a:solidFill>
                  <a:schemeClr val="accent1">
                    <a:lumMod val="75000"/>
                  </a:schemeClr>
                </a:solidFill>
                <a:latin typeface="Times New Roman" panose="02020603050405020304" pitchFamily="18" charset="0"/>
                <a:cs typeface="Times New Roman" panose="02020603050405020304" pitchFamily="18" charset="0"/>
              </a:rPr>
              <a:t>Under the Guidance of</a:t>
            </a:r>
          </a:p>
        </p:txBody>
      </p:sp>
      <p:sp>
        <p:nvSpPr>
          <p:cNvPr id="8" name="Subtitle 2">
            <a:extLst>
              <a:ext uri="{FF2B5EF4-FFF2-40B4-BE49-F238E27FC236}">
                <a16:creationId xmlns:a16="http://schemas.microsoft.com/office/drawing/2014/main" id="{C516DF35-D4B0-47E2-9529-4FB7878022D2}"/>
              </a:ext>
            </a:extLst>
          </p:cNvPr>
          <p:cNvSpPr txBox="1">
            <a:spLocks/>
          </p:cNvSpPr>
          <p:nvPr/>
        </p:nvSpPr>
        <p:spPr>
          <a:xfrm>
            <a:off x="4614483" y="4023853"/>
            <a:ext cx="2747819" cy="344615"/>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000" b="1" cap="none" dirty="0">
                <a:solidFill>
                  <a:schemeClr val="accent1">
                    <a:lumMod val="75000"/>
                  </a:schemeClr>
                </a:solidFill>
                <a:latin typeface="Times New Roman" panose="02020603050405020304" pitchFamily="18" charset="0"/>
                <a:cs typeface="Times New Roman" panose="02020603050405020304" pitchFamily="18" charset="0"/>
              </a:rPr>
              <a:t>Project Team Members</a:t>
            </a:r>
          </a:p>
        </p:txBody>
      </p:sp>
      <p:sp>
        <p:nvSpPr>
          <p:cNvPr id="9" name="Subtitle 2">
            <a:extLst>
              <a:ext uri="{FF2B5EF4-FFF2-40B4-BE49-F238E27FC236}">
                <a16:creationId xmlns:a16="http://schemas.microsoft.com/office/drawing/2014/main" id="{CB4576E1-9924-439D-A620-D9A702064AC4}"/>
              </a:ext>
            </a:extLst>
          </p:cNvPr>
          <p:cNvSpPr txBox="1">
            <a:spLocks/>
          </p:cNvSpPr>
          <p:nvPr/>
        </p:nvSpPr>
        <p:spPr>
          <a:xfrm>
            <a:off x="3252668" y="4484037"/>
            <a:ext cx="5718550" cy="177838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000" b="1" cap="none" dirty="0">
                <a:solidFill>
                  <a:schemeClr val="tx1"/>
                </a:solidFill>
                <a:latin typeface="Times New Roman" panose="02020603050405020304" pitchFamily="18" charset="0"/>
                <a:cs typeface="Times New Roman" panose="02020603050405020304" pitchFamily="18" charset="0"/>
              </a:rPr>
              <a:t>1. ARPITA KOLEKAR                        2JR18CS010</a:t>
            </a:r>
          </a:p>
          <a:p>
            <a:pPr algn="ctr"/>
            <a:r>
              <a:rPr lang="en-IN" sz="2000" b="1" cap="none" dirty="0">
                <a:solidFill>
                  <a:schemeClr val="tx1"/>
                </a:solidFill>
                <a:latin typeface="Times New Roman" panose="02020603050405020304" pitchFamily="18" charset="0"/>
                <a:cs typeface="Times New Roman" panose="02020603050405020304" pitchFamily="18" charset="0"/>
              </a:rPr>
              <a:t>2. GAUTAM S PATIL                           2JR18CS020</a:t>
            </a:r>
          </a:p>
          <a:p>
            <a:pPr algn="ctr"/>
            <a:r>
              <a:rPr lang="en-IN" sz="2000" b="1" cap="none" dirty="0">
                <a:solidFill>
                  <a:schemeClr val="tx1"/>
                </a:solidFill>
                <a:latin typeface="Times New Roman" panose="02020603050405020304" pitchFamily="18" charset="0"/>
                <a:cs typeface="Times New Roman" panose="02020603050405020304" pitchFamily="18" charset="0"/>
              </a:rPr>
              <a:t>3. TAHMINA SAYYED                        2JR18CS085</a:t>
            </a:r>
          </a:p>
          <a:p>
            <a:pPr algn="ctr"/>
            <a:r>
              <a:rPr lang="en-IN" sz="2000" b="1" cap="none" dirty="0">
                <a:solidFill>
                  <a:schemeClr val="tx1"/>
                </a:solidFill>
                <a:latin typeface="Times New Roman" panose="02020603050405020304" pitchFamily="18" charset="0"/>
                <a:cs typeface="Times New Roman" panose="02020603050405020304" pitchFamily="18" charset="0"/>
              </a:rPr>
              <a:t>4. ABHISHEK ANGOLKAR               2JR19CS401</a:t>
            </a:r>
          </a:p>
          <a:p>
            <a:pPr algn="ctr"/>
            <a:endParaRPr lang="en-IN" sz="2000" b="1" cap="none" dirty="0">
              <a:solidFill>
                <a:schemeClr val="tx1"/>
              </a:solidFill>
              <a:latin typeface="Times New Roman" panose="02020603050405020304" pitchFamily="18" charset="0"/>
              <a:cs typeface="Times New Roman" panose="02020603050405020304" pitchFamily="18" charset="0"/>
            </a:endParaRPr>
          </a:p>
          <a:p>
            <a:pPr algn="ctr"/>
            <a:endParaRPr lang="en-IN" sz="2000" b="1" cap="none" dirty="0">
              <a:solidFill>
                <a:srgbClr val="FFFF00"/>
              </a:solidFill>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C23CD6DC-F9E3-41EF-89AA-C192F5700CBF}"/>
              </a:ext>
            </a:extLst>
          </p:cNvPr>
          <p:cNvSpPr txBox="1">
            <a:spLocks/>
          </p:cNvSpPr>
          <p:nvPr/>
        </p:nvSpPr>
        <p:spPr>
          <a:xfrm>
            <a:off x="711657" y="1100880"/>
            <a:ext cx="10506365" cy="504307"/>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000" b="1" dirty="0">
                <a:solidFill>
                  <a:schemeClr val="accent1">
                    <a:lumMod val="75000"/>
                  </a:schemeClr>
                </a:solidFill>
                <a:latin typeface="Times New Roman" panose="02020603050405020304" pitchFamily="18" charset="0"/>
                <a:cs typeface="Times New Roman" panose="02020603050405020304" pitchFamily="18" charset="0"/>
              </a:rPr>
              <a:t>Department of computer science &amp; engineering</a:t>
            </a:r>
          </a:p>
        </p:txBody>
      </p:sp>
      <p:sp>
        <p:nvSpPr>
          <p:cNvPr id="11" name="Subtitle 2">
            <a:extLst>
              <a:ext uri="{FF2B5EF4-FFF2-40B4-BE49-F238E27FC236}">
                <a16:creationId xmlns:a16="http://schemas.microsoft.com/office/drawing/2014/main" id="{ED9952FC-8F7B-495A-BC66-7DB3C4067EEA}"/>
              </a:ext>
            </a:extLst>
          </p:cNvPr>
          <p:cNvSpPr txBox="1">
            <a:spLocks/>
          </p:cNvSpPr>
          <p:nvPr/>
        </p:nvSpPr>
        <p:spPr>
          <a:xfrm>
            <a:off x="4164208" y="2787007"/>
            <a:ext cx="3648367" cy="344615"/>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000" b="1" i="1" cap="none" dirty="0">
                <a:solidFill>
                  <a:schemeClr val="tx1"/>
                </a:solidFill>
                <a:latin typeface="Times New Roman" panose="02020603050405020304" pitchFamily="18" charset="0"/>
                <a:cs typeface="Times New Roman" panose="02020603050405020304" pitchFamily="18" charset="0"/>
              </a:rPr>
              <a:t>Project ID:  06  </a:t>
            </a:r>
            <a:endParaRPr lang="en-IN" sz="2000" b="1" cap="none"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C342B61-CE70-4614-A558-8E5D51B31B47}"/>
              </a:ext>
            </a:extLst>
          </p:cNvPr>
          <p:cNvSpPr/>
          <p:nvPr/>
        </p:nvSpPr>
        <p:spPr>
          <a:xfrm>
            <a:off x="2406" y="1537405"/>
            <a:ext cx="12160110" cy="4571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9529DD66-2AA2-48E5-BC74-103964DDDA56}"/>
              </a:ext>
            </a:extLst>
          </p:cNvPr>
          <p:cNvSpPr>
            <a:spLocks noGrp="1"/>
          </p:cNvSpPr>
          <p:nvPr>
            <p:ph type="ctrTitle"/>
          </p:nvPr>
        </p:nvSpPr>
        <p:spPr>
          <a:xfrm>
            <a:off x="615168" y="2041712"/>
            <a:ext cx="10993549" cy="762897"/>
          </a:xfrm>
        </p:spPr>
        <p:txBody>
          <a:bodyPr>
            <a:normAutofit/>
          </a:bodyPr>
          <a:lstStyle/>
          <a:p>
            <a:pPr algn="ctr"/>
            <a:r>
              <a:rPr lang="en-US" sz="4000" b="1" dirty="0">
                <a:solidFill>
                  <a:srgbClr val="FF5400"/>
                </a:solidFill>
                <a:latin typeface="Times New Roman" panose="02020603050405020304" pitchFamily="18" charset="0"/>
                <a:cs typeface="Times New Roman" panose="02020603050405020304" pitchFamily="18" charset="0"/>
              </a:rPr>
              <a:t>SMART BABY CARDLE SYSTEM</a:t>
            </a:r>
            <a:endParaRPr lang="en-IN" sz="4000" b="1" dirty="0">
              <a:solidFill>
                <a:srgbClr val="FF54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19522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5F37-F6DC-416E-B9A3-4056510A85E6}"/>
              </a:ext>
            </a:extLst>
          </p:cNvPr>
          <p:cNvSpPr>
            <a:spLocks noGrp="1"/>
          </p:cNvSpPr>
          <p:nvPr>
            <p:ph type="title"/>
          </p:nvPr>
        </p:nvSpPr>
        <p:spPr>
          <a:xfrm>
            <a:off x="1220084" y="-114716"/>
            <a:ext cx="10515600" cy="1325563"/>
          </a:xfrm>
        </p:spPr>
        <p:txBody>
          <a:bodyPr/>
          <a:lstStyle/>
          <a:p>
            <a:r>
              <a:rPr lang="en-IN" sz="3200" b="1" dirty="0">
                <a:latin typeface="Times New Roman" panose="02020603050405020304" pitchFamily="18" charset="0"/>
                <a:cs typeface="Times New Roman" panose="02020603050405020304" pitchFamily="18" charset="0"/>
              </a:rPr>
              <a: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C09ADB54-3897-4872-B9B3-1888BB60FDFF}"/>
              </a:ext>
            </a:extLst>
          </p:cNvPr>
          <p:cNvSpPr txBox="1">
            <a:spLocks/>
          </p:cNvSpPr>
          <p:nvPr/>
        </p:nvSpPr>
        <p:spPr>
          <a:xfrm>
            <a:off x="3730544" y="493926"/>
            <a:ext cx="4226024" cy="573989"/>
          </a:xfrm>
          <a:prstGeom prst="rect">
            <a:avLst/>
          </a:prstGeom>
        </p:spPr>
        <p:txBody>
          <a:bodyPr vert="horz" lIns="0" tIns="45720" rIns="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7" name="Title 1">
            <a:extLst>
              <a:ext uri="{FF2B5EF4-FFF2-40B4-BE49-F238E27FC236}">
                <a16:creationId xmlns:a16="http://schemas.microsoft.com/office/drawing/2014/main" id="{3AB33BD4-452C-4FEC-A96F-7E9BAB92F480}"/>
              </a:ext>
            </a:extLst>
          </p:cNvPr>
          <p:cNvSpPr txBox="1">
            <a:spLocks/>
          </p:cNvSpPr>
          <p:nvPr/>
        </p:nvSpPr>
        <p:spPr>
          <a:xfrm>
            <a:off x="838200" y="76052"/>
            <a:ext cx="10515600" cy="988452"/>
          </a:xfrm>
          <a:prstGeom prst="rect">
            <a:avLst/>
          </a:prstGeom>
          <a:solidFill>
            <a:srgbClr val="FF54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147393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0CC-637D-4C1F-8F32-0CC6D7DDDDCE}"/>
              </a:ext>
            </a:extLst>
          </p:cNvPr>
          <p:cNvSpPr>
            <a:spLocks noGrp="1"/>
          </p:cNvSpPr>
          <p:nvPr>
            <p:ph type="title"/>
          </p:nvPr>
        </p:nvSpPr>
        <p:spPr>
          <a:xfrm>
            <a:off x="838200" y="365126"/>
            <a:ext cx="10515599" cy="984280"/>
          </a:xfrm>
          <a:solidFill>
            <a:srgbClr val="FF5400"/>
          </a:solidFill>
          <a:ln>
            <a:solidFill>
              <a:srgbClr val="FFFFFF"/>
            </a:solidFill>
          </a:ln>
        </p:spPr>
        <p:txBody>
          <a:bodyPr>
            <a:normAutofit/>
          </a:bodyPr>
          <a:lstStyle/>
          <a:p>
            <a:pPr>
              <a:lnSpc>
                <a:spcPct val="100000"/>
              </a:lnSpc>
            </a:pPr>
            <a:r>
              <a:rPr lang="en-IN" sz="2800" b="1"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BFA53576-FA8E-483B-AF56-7B955EDED4B9}"/>
              </a:ext>
            </a:extLst>
          </p:cNvPr>
          <p:cNvSpPr>
            <a:spLocks noGrp="1"/>
          </p:cNvSpPr>
          <p:nvPr>
            <p:ph idx="1"/>
          </p:nvPr>
        </p:nvSpPr>
        <p:spPr/>
        <p:txBody>
          <a:bodyPr>
            <a:normAutofit/>
          </a:bodyPr>
          <a:lstStyle/>
          <a:p>
            <a:pPr>
              <a:lnSpc>
                <a:spcPct val="10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An automatically electrically powered mechanical cradle for rocking a baby in a carriage with ease and in the most economical way.</a:t>
            </a:r>
          </a:p>
          <a:p>
            <a:pPr>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Providing valuable free time for new parents.</a:t>
            </a:r>
          </a:p>
          <a:p>
            <a:pPr>
              <a:lnSpc>
                <a:spcPct val="10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Reducing stress on baby with instant notification and care.</a:t>
            </a:r>
          </a:p>
          <a:p>
            <a:pPr>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GSM based notifying messenger. </a:t>
            </a:r>
          </a:p>
          <a:p>
            <a:pPr>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Reducing the risk of SIDS (Sudden infant Death Syndrome)</a:t>
            </a:r>
          </a:p>
        </p:txBody>
      </p:sp>
      <p:sp>
        <p:nvSpPr>
          <p:cNvPr id="4" name="Footer Placeholder 3"/>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69058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0CC-637D-4C1F-8F32-0CC6D7DDDDCE}"/>
              </a:ext>
            </a:extLst>
          </p:cNvPr>
          <p:cNvSpPr>
            <a:spLocks noGrp="1"/>
          </p:cNvSpPr>
          <p:nvPr>
            <p:ph type="title"/>
          </p:nvPr>
        </p:nvSpPr>
        <p:spPr>
          <a:xfrm>
            <a:off x="838200" y="365126"/>
            <a:ext cx="10515599" cy="984280"/>
          </a:xfrm>
          <a:solidFill>
            <a:srgbClr val="FF5400"/>
          </a:solidFill>
          <a:ln>
            <a:solidFill>
              <a:srgbClr val="FFFFFF"/>
            </a:solidFill>
          </a:ln>
        </p:spPr>
        <p:txBody>
          <a:bodyPr>
            <a:normAutofit/>
          </a:bodyPr>
          <a:lstStyle/>
          <a:p>
            <a:pPr>
              <a:lnSpc>
                <a:spcPct val="100000"/>
              </a:lnSpc>
            </a:pPr>
            <a:r>
              <a:rPr lang="en-IN" sz="2800" b="1"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BFA53576-FA8E-483B-AF56-7B955EDED4B9}"/>
              </a:ext>
            </a:extLst>
          </p:cNvPr>
          <p:cNvSpPr>
            <a:spLocks noGrp="1"/>
          </p:cNvSpPr>
          <p:nvPr>
            <p:ph idx="1"/>
          </p:nvPr>
        </p:nvSpPr>
        <p:spPr/>
        <p:txBody>
          <a:bodyPr>
            <a:normAutofit/>
          </a:bodyPr>
          <a:lstStyle/>
          <a:p>
            <a:pPr marL="0" indent="0">
              <a:lnSpc>
                <a:spcPct val="150000"/>
              </a:lnSpc>
              <a:buNone/>
            </a:pPr>
            <a:r>
              <a:rPr lang="en-IN" sz="1800" b="1" dirty="0">
                <a:latin typeface="Times New Roman" panose="02020603050405020304" pitchFamily="18" charset="0"/>
                <a:ea typeface="+mj-ea"/>
                <a:cs typeface="Times New Roman" panose="02020603050405020304" pitchFamily="18" charset="0"/>
              </a:rPr>
              <a:t>WORKING : </a:t>
            </a:r>
          </a:p>
          <a:p>
            <a:pPr>
              <a:lnSpc>
                <a:spcPct val="150000"/>
              </a:lnSpc>
              <a:buFont typeface="Wingdings" panose="05000000000000000000" pitchFamily="2" charset="2"/>
              <a:buChar char="§"/>
            </a:pPr>
            <a:r>
              <a:rPr lang="en-US" sz="1800" dirty="0"/>
              <a:t>An instant mobile notification will be generated if any abnormal activity is detected (Something unusual OR crying  of baby OR wetness due to baby urine) </a:t>
            </a:r>
          </a:p>
          <a:p>
            <a:pPr>
              <a:lnSpc>
                <a:spcPct val="150000"/>
              </a:lnSpc>
              <a:buFont typeface="Wingdings" panose="05000000000000000000" pitchFamily="2" charset="2"/>
              <a:buChar char="§"/>
            </a:pPr>
            <a:r>
              <a:rPr lang="en-US" sz="1800" dirty="0">
                <a:latin typeface="Times New Roman" panose="02020603050405020304" pitchFamily="18" charset="0"/>
                <a:ea typeface="+mj-ea"/>
                <a:cs typeface="Times New Roman" panose="02020603050405020304" pitchFamily="18" charset="0"/>
              </a:rPr>
              <a:t>In the Android mobile application which  has been developed. It has  UI controls which include the feature of controlling the swinging mechanism of cradle(Can be turn </a:t>
            </a:r>
            <a:r>
              <a:rPr lang="en-US" sz="1800" dirty="0" err="1">
                <a:latin typeface="Times New Roman" panose="02020603050405020304" pitchFamily="18" charset="0"/>
                <a:ea typeface="+mj-ea"/>
                <a:cs typeface="Times New Roman" panose="02020603050405020304" pitchFamily="18" charset="0"/>
              </a:rPr>
              <a:t>ON,turn</a:t>
            </a:r>
            <a:r>
              <a:rPr lang="en-US" sz="1800" dirty="0">
                <a:latin typeface="Times New Roman" panose="02020603050405020304" pitchFamily="18" charset="0"/>
                <a:ea typeface="+mj-ea"/>
                <a:cs typeface="Times New Roman" panose="02020603050405020304" pitchFamily="18" charset="0"/>
              </a:rPr>
              <a:t> OFF  &amp; can maintain the speed swing),control for switching on the camera live footage &amp; controls for  playing the toy/projector whenever the baby cries.</a:t>
            </a:r>
            <a:endParaRPr lang="en-IN" sz="1800" dirty="0">
              <a:latin typeface="Times New Roman" panose="02020603050405020304" pitchFamily="18" charset="0"/>
              <a:ea typeface="+mj-ea"/>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6115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8CA0845-4779-43E9-AB8B-5A177392667B}"/>
              </a:ext>
            </a:extLst>
          </p:cNvPr>
          <p:cNvSpPr txBox="1">
            <a:spLocks noGrp="1"/>
          </p:cNvSpPr>
          <p:nvPr>
            <p:ph type="title"/>
          </p:nvPr>
        </p:nvSpPr>
        <p:spPr>
          <a:xfrm>
            <a:off x="905069" y="406796"/>
            <a:ext cx="10570028" cy="922499"/>
          </a:xfrm>
          <a:prstGeom prst="rect">
            <a:avLst/>
          </a:prstGeom>
          <a:solidFill>
            <a:srgbClr val="FF54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bg1"/>
                </a:solidFill>
                <a:latin typeface="Times New Roman" panose="02020603050405020304" pitchFamily="18" charset="0"/>
                <a:cs typeface="Times New Roman" panose="02020603050405020304" pitchFamily="18" charset="0"/>
              </a:rPr>
              <a:t>                           UNDERLYING TECHNOLOGIES </a:t>
            </a:r>
          </a:p>
        </p:txBody>
      </p:sp>
      <p:sp>
        <p:nvSpPr>
          <p:cNvPr id="7" name="TextBox 6">
            <a:extLst>
              <a:ext uri="{FF2B5EF4-FFF2-40B4-BE49-F238E27FC236}">
                <a16:creationId xmlns:a16="http://schemas.microsoft.com/office/drawing/2014/main" id="{A153D0D4-CB34-454E-BDDE-BA66173BA8BD}"/>
              </a:ext>
            </a:extLst>
          </p:cNvPr>
          <p:cNvSpPr txBox="1"/>
          <p:nvPr/>
        </p:nvSpPr>
        <p:spPr>
          <a:xfrm>
            <a:off x="3048740" y="1953468"/>
            <a:ext cx="6094520" cy="1289071"/>
          </a:xfrm>
          <a:prstGeom prst="rect">
            <a:avLst/>
          </a:prstGeom>
          <a:noFill/>
        </p:spPr>
        <p:txBody>
          <a:bodyPr wrap="square">
            <a:spAutoFit/>
          </a:bodyPr>
          <a:lstStyle/>
          <a:p>
            <a:pPr algn="l">
              <a:lnSpc>
                <a:spcPct val="150000"/>
              </a:lnSpc>
            </a:pPr>
            <a:r>
              <a:rPr lang="en-US" b="1" dirty="0">
                <a:latin typeface="Times New Roman" panose="02020603050405020304" pitchFamily="18" charset="0"/>
                <a:cs typeface="Times New Roman" panose="02020603050405020304" pitchFamily="18" charset="0"/>
              </a:rPr>
              <a:t>Software Requirements:</a:t>
            </a:r>
          </a:p>
          <a:p>
            <a:pPr algn="l">
              <a:lnSpc>
                <a:spcPct val="150000"/>
              </a:lnSpc>
            </a:pPr>
            <a:endParaRPr lang="en-US" b="1" dirty="0">
              <a:latin typeface="Times New Roman" panose="02020603050405020304" pitchFamily="18" charset="0"/>
              <a:cs typeface="Times New Roman" panose="02020603050405020304" pitchFamily="18" charset="0"/>
            </a:endParaRPr>
          </a:p>
          <a:p>
            <a:pPr algn="l">
              <a:lnSpc>
                <a:spcPct val="150000"/>
              </a:lnSpc>
            </a:pPr>
            <a:r>
              <a:rPr lang="en-US" b="1" dirty="0">
                <a:latin typeface="Times New Roman" panose="02020603050405020304" pitchFamily="18" charset="0"/>
                <a:cs typeface="Times New Roman" panose="02020603050405020304" pitchFamily="18" charset="0"/>
              </a:rPr>
              <a:t>Languages:</a:t>
            </a:r>
          </a:p>
        </p:txBody>
      </p:sp>
      <p:sp>
        <p:nvSpPr>
          <p:cNvPr id="2" name="Footer Placeholder 1"/>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80455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8CCA-294B-498F-AE63-674EA1D0A38D}"/>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33511297-7B4A-4E8E-9B45-233607BCAB4A}"/>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In health and monitoring point of view of the baby, it is possible to get continues updates of baby .</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System will be less expensive and user friendly will be built which will make reliable for parents for doing that work without worries</a:t>
            </a: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IN" sz="16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E8B59AB-0DDB-461B-A23E-F777257E1B68}"/>
              </a:ext>
            </a:extLst>
          </p:cNvPr>
          <p:cNvSpPr txBox="1">
            <a:spLocks/>
          </p:cNvSpPr>
          <p:nvPr/>
        </p:nvSpPr>
        <p:spPr>
          <a:xfrm>
            <a:off x="838200" y="318473"/>
            <a:ext cx="10515600" cy="1062458"/>
          </a:xfrm>
          <a:prstGeom prst="rect">
            <a:avLst/>
          </a:prstGeom>
          <a:solidFill>
            <a:srgbClr val="FF54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SUMMARY</a:t>
            </a:r>
          </a:p>
        </p:txBody>
      </p:sp>
      <p:sp>
        <p:nvSpPr>
          <p:cNvPr id="5" name="Footer Placeholder 4"/>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98950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471F-9839-4B63-BF1F-DCB70B63E78F}"/>
              </a:ext>
            </a:extLst>
          </p:cNvPr>
          <p:cNvSpPr>
            <a:spLocks noGrp="1"/>
          </p:cNvSpPr>
          <p:nvPr>
            <p:ph type="title"/>
          </p:nvPr>
        </p:nvSpPr>
        <p:spPr>
          <a:xfrm>
            <a:off x="885176" y="84399"/>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id="{696379AB-37AF-4046-AB18-E35986061DD1}"/>
              </a:ext>
            </a:extLst>
          </p:cNvPr>
          <p:cNvSpPr txBox="1">
            <a:spLocks/>
          </p:cNvSpPr>
          <p:nvPr/>
        </p:nvSpPr>
        <p:spPr>
          <a:xfrm>
            <a:off x="885176" y="365125"/>
            <a:ext cx="10468623" cy="959821"/>
          </a:xfrm>
          <a:prstGeom prst="rect">
            <a:avLst/>
          </a:prstGeom>
          <a:solidFill>
            <a:srgbClr val="FF54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011623EA-5843-44B5-AE02-CDE358F45AB6}"/>
              </a:ext>
            </a:extLst>
          </p:cNvPr>
          <p:cNvSpPr>
            <a:spLocks noGrp="1"/>
          </p:cNvSpPr>
          <p:nvPr>
            <p:ph idx="1"/>
          </p:nvPr>
        </p:nvSpPr>
        <p:spPr>
          <a:xfrm>
            <a:off x="861686" y="1690687"/>
            <a:ext cx="10655399" cy="279050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endParaRPr lang="en-US" sz="1200" dirty="0"/>
          </a:p>
          <a:p>
            <a:pPr indent="0">
              <a:buNone/>
            </a:pPr>
            <a:endParaRPr lang="en-US" sz="1200"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AutoNum type="arabicPeriod"/>
            </a:pPr>
            <a:endParaRPr lang="en-US" dirty="0"/>
          </a:p>
          <a:p>
            <a:pPr marL="342900" indent="-342900">
              <a:buFont typeface="Arial" panose="020B0604020202020204" pitchFamily="34" charset="0"/>
              <a:buAutoNum type="arabicPeriod"/>
            </a:pPr>
            <a:endParaRPr lang="en-US" dirty="0">
              <a:latin typeface="Times New Roman" panose="02020603050405020304" pitchFamily="18" charset="0"/>
              <a:cs typeface="Times New Roman" panose="02020603050405020304" pitchFamily="18" charset="0"/>
            </a:endParaRPr>
          </a:p>
          <a:p>
            <a:pPr indent="0">
              <a:buNone/>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sz="16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62531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227B88-7E6B-4A69-BAE8-AA6FD8BD01EF}"/>
              </a:ext>
            </a:extLst>
          </p:cNvPr>
          <p:cNvSpPr/>
          <p:nvPr/>
        </p:nvSpPr>
        <p:spPr>
          <a:xfrm>
            <a:off x="4435211" y="2505670"/>
            <a:ext cx="3104025" cy="923330"/>
          </a:xfrm>
          <a:prstGeom prst="rect">
            <a:avLst/>
          </a:prstGeom>
          <a:noFill/>
        </p:spPr>
        <p:txBody>
          <a:bodyPr wrap="square" lIns="91440" tIns="45720" rIns="91440" bIns="45720">
            <a:spAutoFit/>
          </a:bodyPr>
          <a:lstStyle/>
          <a:p>
            <a:pPr algn="ctr" defTabSz="457200"/>
            <a:r>
              <a:rPr lang="en-US" sz="5400" b="1" dirty="0">
                <a:ln w="13462">
                  <a:solidFill>
                    <a:prstClr val="white"/>
                  </a:solidFill>
                  <a:prstDash val="solid"/>
                </a:ln>
                <a:effectLst>
                  <a:outerShdw dist="38100" dir="2700000" algn="bl" rotWithShape="0">
                    <a:srgbClr val="E64823"/>
                  </a:outerShdw>
                </a:effectLst>
                <a:latin typeface="Gill Sans MT" panose="020B0502020104020203"/>
              </a:rPr>
              <a:t>Queries?</a:t>
            </a:r>
          </a:p>
        </p:txBody>
      </p:sp>
      <p:sp>
        <p:nvSpPr>
          <p:cNvPr id="2" name="Footer Placeholder 1"/>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197129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D31983-6EFB-46E8-8C01-9CD3DD24C12F}"/>
              </a:ext>
            </a:extLst>
          </p:cNvPr>
          <p:cNvSpPr txBox="1"/>
          <p:nvPr/>
        </p:nvSpPr>
        <p:spPr>
          <a:xfrm>
            <a:off x="1455938" y="2287112"/>
            <a:ext cx="8191869" cy="132343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w="13462">
                  <a:solidFill>
                    <a:prstClr val="white"/>
                  </a:solidFill>
                  <a:prstDash val="solid"/>
                </a:ln>
                <a:solidFill>
                  <a:prstClr val="black">
                    <a:lumMod val="85000"/>
                    <a:lumOff val="15000"/>
                  </a:prstClr>
                </a:solidFill>
                <a:effectLst>
                  <a:outerShdw dist="38100" dir="2700000" algn="bl" rotWithShape="0">
                    <a:srgbClr val="E64823"/>
                  </a:outerShdw>
                </a:effectLst>
                <a:uLnTx/>
                <a:uFillTx/>
                <a:latin typeface="Gill Sans MT" panose="020B0502020104020203"/>
                <a:ea typeface="+mn-ea"/>
                <a:cs typeface="+mn-cs"/>
              </a:rPr>
              <a:t>THANK YOU</a:t>
            </a:r>
          </a:p>
        </p:txBody>
      </p:sp>
      <p:sp>
        <p:nvSpPr>
          <p:cNvPr id="2" name="Footer Placeholder 1"/>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67627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6A36-38D9-458F-9568-D76256D8BB1A}"/>
              </a:ext>
            </a:extLst>
          </p:cNvPr>
          <p:cNvSpPr>
            <a:spLocks noGrp="1"/>
          </p:cNvSpPr>
          <p:nvPr>
            <p:ph type="title"/>
          </p:nvPr>
        </p:nvSpPr>
        <p:spPr/>
        <p:txBody>
          <a:bodyPr>
            <a:norm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                                      CONTENT</a:t>
            </a:r>
          </a:p>
        </p:txBody>
      </p:sp>
      <p:sp>
        <p:nvSpPr>
          <p:cNvPr id="3" name="Content Placeholder 2">
            <a:extLst>
              <a:ext uri="{FF2B5EF4-FFF2-40B4-BE49-F238E27FC236}">
                <a16:creationId xmlns:a16="http://schemas.microsoft.com/office/drawing/2014/main" id="{68F69F10-807E-4755-9D84-F224554D5B2A}"/>
              </a:ext>
            </a:extLst>
          </p:cNvPr>
          <p:cNvSpPr>
            <a:spLocks noGrp="1"/>
          </p:cNvSpPr>
          <p:nvPr>
            <p:ph idx="1"/>
          </p:nvPr>
        </p:nvSpPr>
        <p:spPr>
          <a:xfrm>
            <a:off x="2565647" y="1825625"/>
            <a:ext cx="8788152" cy="4264457"/>
          </a:xfrm>
        </p:spPr>
        <p:txBody>
          <a:bodyPr>
            <a:normAutofit/>
          </a:bodyPr>
          <a:lstStyle/>
          <a:p>
            <a:pPr marL="514350" indent="-514350">
              <a:lnSpc>
                <a:spcPct val="150000"/>
              </a:lnSpc>
              <a:buFont typeface="+mj-lt"/>
              <a:buAutoNum type="arabicPeriod"/>
            </a:pPr>
            <a:r>
              <a:rPr lang="en-IN" sz="1800" b="1" dirty="0">
                <a:latin typeface="Times New Roman" panose="02020603050405020304" pitchFamily="18" charset="0"/>
                <a:cs typeface="Times New Roman" panose="02020603050405020304" pitchFamily="18" charset="0"/>
              </a:rPr>
              <a:t>INTRODUCTION</a:t>
            </a:r>
          </a:p>
          <a:p>
            <a:pPr marL="514350" indent="-514350">
              <a:lnSpc>
                <a:spcPct val="150000"/>
              </a:lnSpc>
              <a:buFont typeface="+mj-lt"/>
              <a:buAutoNum type="arabicPeriod"/>
            </a:pPr>
            <a:r>
              <a:rPr lang="en-IN" sz="1800" b="1" dirty="0">
                <a:latin typeface="Times New Roman" panose="02020603050405020304" pitchFamily="18" charset="0"/>
                <a:cs typeface="Times New Roman" panose="02020603050405020304" pitchFamily="18" charset="0"/>
              </a:rPr>
              <a:t>LITERATURE SURVEY</a:t>
            </a:r>
          </a:p>
          <a:p>
            <a:pPr marL="514350" indent="-514350">
              <a:lnSpc>
                <a:spcPct val="150000"/>
              </a:lnSpc>
              <a:buFont typeface="+mj-lt"/>
              <a:buAutoNum type="arabicPeriod"/>
            </a:pPr>
            <a:r>
              <a:rPr lang="en-IN" sz="1800" b="1" dirty="0">
                <a:latin typeface="Times New Roman" panose="02020603050405020304" pitchFamily="18" charset="0"/>
                <a:cs typeface="Times New Roman" panose="02020603050405020304" pitchFamily="18" charset="0"/>
              </a:rPr>
              <a:t>PROBLEM DEFINATION</a:t>
            </a:r>
          </a:p>
          <a:p>
            <a:pPr marL="514350" indent="-514350">
              <a:lnSpc>
                <a:spcPct val="150000"/>
              </a:lnSpc>
              <a:buFont typeface="+mj-lt"/>
              <a:buAutoNum type="arabicPeriod"/>
            </a:pPr>
            <a:r>
              <a:rPr lang="en-IN" sz="1800" b="1" dirty="0">
                <a:latin typeface="Times New Roman" panose="02020603050405020304" pitchFamily="18" charset="0"/>
                <a:cs typeface="Times New Roman" panose="02020603050405020304" pitchFamily="18" charset="0"/>
              </a:rPr>
              <a:t>PROPOSED SYSTEM</a:t>
            </a:r>
          </a:p>
          <a:p>
            <a:pPr marL="514350" indent="-514350">
              <a:lnSpc>
                <a:spcPct val="150000"/>
              </a:lnSpc>
              <a:buFont typeface="+mj-lt"/>
              <a:buAutoNum type="arabicPeriod"/>
            </a:pPr>
            <a:r>
              <a:rPr lang="en-IN" sz="1800" b="1" dirty="0">
                <a:latin typeface="Times New Roman" panose="02020603050405020304" pitchFamily="18" charset="0"/>
                <a:cs typeface="Times New Roman" panose="02020603050405020304" pitchFamily="18" charset="0"/>
              </a:rPr>
              <a:t>UNDERLYING TECHNOLOGIES</a:t>
            </a:r>
          </a:p>
          <a:p>
            <a:pPr marL="514350" indent="-514350">
              <a:lnSpc>
                <a:spcPct val="150000"/>
              </a:lnSpc>
              <a:buFont typeface="+mj-lt"/>
              <a:buAutoNum type="arabicPeriod"/>
            </a:pPr>
            <a:r>
              <a:rPr lang="en-IN" sz="1800" b="1" dirty="0">
                <a:latin typeface="Times New Roman" panose="02020603050405020304" pitchFamily="18" charset="0"/>
                <a:cs typeface="Times New Roman" panose="02020603050405020304" pitchFamily="18" charset="0"/>
              </a:rPr>
              <a:t>SUMMARY</a:t>
            </a:r>
          </a:p>
          <a:p>
            <a:pPr marL="514350" indent="-514350">
              <a:lnSpc>
                <a:spcPct val="150000"/>
              </a:lnSpc>
              <a:buFont typeface="+mj-lt"/>
              <a:buAutoNum type="arabicPeriod"/>
            </a:pPr>
            <a:r>
              <a:rPr lang="en-IN" sz="1800" b="1" dirty="0">
                <a:latin typeface="Times New Roman" panose="02020603050405020304" pitchFamily="18" charset="0"/>
                <a:cs typeface="Times New Roman" panose="02020603050405020304" pitchFamily="18" charset="0"/>
              </a:rPr>
              <a:t>REFERENCES</a:t>
            </a:r>
          </a:p>
        </p:txBody>
      </p:sp>
      <p:sp>
        <p:nvSpPr>
          <p:cNvPr id="4" name="Title 1">
            <a:extLst>
              <a:ext uri="{FF2B5EF4-FFF2-40B4-BE49-F238E27FC236}">
                <a16:creationId xmlns:a16="http://schemas.microsoft.com/office/drawing/2014/main" id="{D7167648-D0CC-43A6-82B4-58B0B57C6533}"/>
              </a:ext>
            </a:extLst>
          </p:cNvPr>
          <p:cNvSpPr txBox="1">
            <a:spLocks/>
          </p:cNvSpPr>
          <p:nvPr/>
        </p:nvSpPr>
        <p:spPr>
          <a:xfrm>
            <a:off x="838200" y="532914"/>
            <a:ext cx="10515600" cy="989983"/>
          </a:xfrm>
          <a:prstGeom prst="rect">
            <a:avLst/>
          </a:prstGeom>
          <a:solidFill>
            <a:srgbClr val="FF54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                                         </a:t>
            </a:r>
            <a:r>
              <a:rPr lang="en-IN" sz="2800" b="1" dirty="0">
                <a:solidFill>
                  <a:schemeClr val="bg1">
                    <a:lumMod val="95000"/>
                  </a:schemeClr>
                </a:solidFill>
                <a:latin typeface="Times New Roman" panose="02020603050405020304" pitchFamily="18" charset="0"/>
                <a:cs typeface="Times New Roman" panose="02020603050405020304" pitchFamily="18" charset="0"/>
              </a:rPr>
              <a:t>CONTENTS</a:t>
            </a:r>
          </a:p>
        </p:txBody>
      </p:sp>
      <p:sp>
        <p:nvSpPr>
          <p:cNvPr id="5" name="Footer Placeholder 4"/>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83553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2843-478D-48A9-B956-D20296C11AC6}"/>
              </a:ext>
            </a:extLst>
          </p:cNvPr>
          <p:cNvSpPr>
            <a:spLocks noGrp="1"/>
          </p:cNvSpPr>
          <p:nvPr>
            <p:ph type="title"/>
          </p:nvPr>
        </p:nvSpPr>
        <p:spPr>
          <a:xfrm>
            <a:off x="838200" y="587067"/>
            <a:ext cx="10515600" cy="989983"/>
          </a:xfrm>
          <a:solidFill>
            <a:srgbClr val="FF5400"/>
          </a:solidFill>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A68A286C-92E4-48D2-9EE0-FBF928ADFDEF}"/>
              </a:ext>
            </a:extLst>
          </p:cNvPr>
          <p:cNvSpPr>
            <a:spLocks noGrp="1"/>
          </p:cNvSpPr>
          <p:nvPr>
            <p:ph idx="1"/>
          </p:nvPr>
        </p:nvSpPr>
        <p:spPr>
          <a:xfrm>
            <a:off x="838200" y="2099388"/>
            <a:ext cx="10383416" cy="3521090"/>
          </a:xfrm>
        </p:spPr>
        <p:txBody>
          <a:bodyPr>
            <a:noAutofit/>
          </a:bodyPr>
          <a:lstStyle/>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Automated cradle is the best example where working parents have lot of work load already and they have to care of baby as well.</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Cradle system assures them that their baby is safe and secure inside the cradle.</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Cradle which is  less expensive and more secure and have more features.</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 health of small baby is factor for which parents are always worried.</a:t>
            </a:r>
          </a:p>
        </p:txBody>
      </p:sp>
      <p:sp>
        <p:nvSpPr>
          <p:cNvPr id="4" name="Footer Placeholder 3"/>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58734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946"/>
          </a:xfrm>
          <a:solidFill>
            <a:srgbClr val="FF5400"/>
          </a:solidFill>
        </p:spPr>
        <p:txBody>
          <a:bodyPr>
            <a:normAutofit fontScale="90000"/>
          </a:bodyPr>
          <a:lstStyle/>
          <a:p>
            <a:r>
              <a:rPr lang="en-IN" b="1" dirty="0">
                <a:solidFill>
                  <a:schemeClr val="bg1"/>
                </a:solidFill>
                <a:latin typeface="Times New Roman" panose="02020603050405020304" pitchFamily="18" charset="0"/>
                <a:cs typeface="Times New Roman" panose="02020603050405020304" pitchFamily="18" charset="0"/>
              </a:rPr>
              <a:t>                      </a:t>
            </a:r>
            <a:br>
              <a:rPr lang="en-IN" b="1"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                           Continued …</a:t>
            </a:r>
            <a:br>
              <a:rPr lang="en-IN" b="1" dirty="0">
                <a:solidFill>
                  <a:schemeClr val="bg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766483" y="2264896"/>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So that cradle system is built for that purpose that baby will be healthier.</a:t>
            </a:r>
          </a:p>
          <a:p>
            <a:pPr marL="0" indent="0">
              <a:buNone/>
            </a:pPr>
            <a:endParaRPr lang="en-US" sz="1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automatic baby cradle would let the working mother to do household works besides taking care of baby at the same time</a:t>
            </a:r>
          </a:p>
          <a:p>
            <a:pPr>
              <a:lnSpc>
                <a:spcPct val="150000"/>
              </a:lnSpc>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43628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A6A7-0280-498A-8B2E-85EE8FC6FBC1}"/>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a:t>
            </a:r>
            <a:r>
              <a:rPr lang="en-IN" sz="3200" dirty="0">
                <a:solidFill>
                  <a:schemeClr val="accent1">
                    <a:lumMod val="75000"/>
                  </a:schemeClr>
                </a:solidFill>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DEFINATION</a:t>
            </a:r>
          </a:p>
        </p:txBody>
      </p:sp>
      <p:sp>
        <p:nvSpPr>
          <p:cNvPr id="3" name="Content Placeholder 2">
            <a:extLst>
              <a:ext uri="{FF2B5EF4-FFF2-40B4-BE49-F238E27FC236}">
                <a16:creationId xmlns:a16="http://schemas.microsoft.com/office/drawing/2014/main" id="{AF643865-F996-46D6-94AE-039A3DE24858}"/>
              </a:ext>
            </a:extLst>
          </p:cNvPr>
          <p:cNvSpPr>
            <a:spLocks noGrp="1"/>
          </p:cNvSpPr>
          <p:nvPr>
            <p:ph idx="1"/>
          </p:nvPr>
        </p:nvSpPr>
        <p:spPr>
          <a:xfrm>
            <a:off x="838200" y="1829011"/>
            <a:ext cx="10515600" cy="4527339"/>
          </a:xfrm>
        </p:spPr>
        <p:txBody>
          <a:bodyPr>
            <a:normAutofit/>
          </a:bodyPr>
          <a:lstStyle/>
          <a:p>
            <a:pPr marL="0" indent="0">
              <a:lnSpc>
                <a:spcPct val="200000"/>
              </a:lnSpc>
              <a:buNone/>
            </a:pPr>
            <a:endParaRPr lang="en-US" sz="2000" b="1"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Parents in todays world are busy in their professional life and for mothers, women they also have lots of work to do at home. So it may be expensive for having nanny. If they even they pay for nanny or baby caring centers. There is less assurance regarding health and how they treat the baby.</a:t>
            </a:r>
            <a:endParaRPr lang="en-US" sz="2000" b="1"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So for making the parents stress free or relax we are designing cradle system.</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6DCC3AE-8537-4A08-969A-CB10F2245525}"/>
              </a:ext>
            </a:extLst>
          </p:cNvPr>
          <p:cNvSpPr txBox="1">
            <a:spLocks/>
          </p:cNvSpPr>
          <p:nvPr/>
        </p:nvSpPr>
        <p:spPr>
          <a:xfrm>
            <a:off x="838200" y="587067"/>
            <a:ext cx="10515600" cy="1008468"/>
          </a:xfrm>
          <a:prstGeom prst="rect">
            <a:avLst/>
          </a:prstGeom>
          <a:solidFill>
            <a:srgbClr val="FF54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PROBLEM DEFINATION</a:t>
            </a:r>
          </a:p>
        </p:txBody>
      </p:sp>
      <p:sp>
        <p:nvSpPr>
          <p:cNvPr id="5" name="Footer Placeholder 4"/>
          <p:cNvSpPr>
            <a:spLocks noGrp="1"/>
          </p:cNvSpPr>
          <p:nvPr>
            <p:ph type="ftr" sz="quarter" idx="11"/>
          </p:nvPr>
        </p:nvSpPr>
        <p:spPr/>
        <p:txBody>
          <a:bodyPr/>
          <a:lstStyle/>
          <a:p>
            <a:r>
              <a:rPr lang="en-IN" dirty="0"/>
              <a:t>Department of CSE</a:t>
            </a:r>
          </a:p>
        </p:txBody>
      </p:sp>
    </p:spTree>
    <p:extLst>
      <p:ext uri="{BB962C8B-B14F-4D97-AF65-F5344CB8AC3E}">
        <p14:creationId xmlns:p14="http://schemas.microsoft.com/office/powerpoint/2010/main" val="96261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5400"/>
          </a:solidFill>
        </p:spPr>
        <p:txBody>
          <a:bodyPr/>
          <a:lstStyle/>
          <a:p>
            <a:r>
              <a:rPr lang="en-IN" b="1" dirty="0">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LITERATURE SURVEY</a:t>
            </a:r>
            <a:endParaRPr lang="en-US" dirty="0"/>
          </a:p>
        </p:txBody>
      </p:sp>
      <p:sp>
        <p:nvSpPr>
          <p:cNvPr id="4" name="Footer Placeholder 3"/>
          <p:cNvSpPr>
            <a:spLocks noGrp="1"/>
          </p:cNvSpPr>
          <p:nvPr>
            <p:ph type="ftr" sz="quarter" idx="11"/>
          </p:nvPr>
        </p:nvSpPr>
        <p:spPr/>
        <p:txBody>
          <a:bodyPr/>
          <a:lstStyle/>
          <a:p>
            <a:r>
              <a:rPr lang="en-IN"/>
              <a:t>Department of CSE</a:t>
            </a:r>
          </a:p>
        </p:txBody>
      </p:sp>
      <p:graphicFrame>
        <p:nvGraphicFramePr>
          <p:cNvPr id="8" name="Table 7"/>
          <p:cNvGraphicFramePr>
            <a:graphicFrameLocks noGrp="1"/>
          </p:cNvGraphicFramePr>
          <p:nvPr>
            <p:extLst>
              <p:ext uri="{D42A27DB-BD31-4B8C-83A1-F6EECF244321}">
                <p14:modId xmlns:p14="http://schemas.microsoft.com/office/powerpoint/2010/main" val="4074584240"/>
              </p:ext>
            </p:extLst>
          </p:nvPr>
        </p:nvGraphicFramePr>
        <p:xfrm>
          <a:off x="891986" y="1818641"/>
          <a:ext cx="10461814" cy="4788178"/>
        </p:xfrm>
        <a:graphic>
          <a:graphicData uri="http://schemas.openxmlformats.org/drawingml/2006/table">
            <a:tbl>
              <a:tblPr firstRow="1" bandRow="1">
                <a:tableStyleId>{5C22544A-7EE6-4342-B048-85BDC9FD1C3A}</a:tableStyleId>
              </a:tblPr>
              <a:tblGrid>
                <a:gridCol w="1918093">
                  <a:extLst>
                    <a:ext uri="{9D8B030D-6E8A-4147-A177-3AD203B41FA5}">
                      <a16:colId xmlns:a16="http://schemas.microsoft.com/office/drawing/2014/main" val="20000"/>
                    </a:ext>
                  </a:extLst>
                </a:gridCol>
                <a:gridCol w="4350166">
                  <a:extLst>
                    <a:ext uri="{9D8B030D-6E8A-4147-A177-3AD203B41FA5}">
                      <a16:colId xmlns:a16="http://schemas.microsoft.com/office/drawing/2014/main" val="20001"/>
                    </a:ext>
                  </a:extLst>
                </a:gridCol>
                <a:gridCol w="4193555">
                  <a:extLst>
                    <a:ext uri="{9D8B030D-6E8A-4147-A177-3AD203B41FA5}">
                      <a16:colId xmlns:a16="http://schemas.microsoft.com/office/drawing/2014/main" val="20002"/>
                    </a:ext>
                  </a:extLst>
                </a:gridCol>
              </a:tblGrid>
              <a:tr h="648334">
                <a:tc>
                  <a:txBody>
                    <a:bodyPr/>
                    <a:lstStyle/>
                    <a:p>
                      <a:r>
                        <a:rPr lang="en-US" dirty="0">
                          <a:solidFill>
                            <a:schemeClr val="bg1"/>
                          </a:solidFill>
                          <a:latin typeface="Times New Roman" panose="02020603050405020304" pitchFamily="18" charset="0"/>
                          <a:cs typeface="Times New Roman" panose="02020603050405020304" pitchFamily="18" charset="0"/>
                        </a:rPr>
                        <a:t>AUTHOR</a:t>
                      </a:r>
                      <a:r>
                        <a:rPr lang="en-US" baseline="0" dirty="0">
                          <a:solidFill>
                            <a:schemeClr val="bg1"/>
                          </a:solidFill>
                          <a:latin typeface="Times New Roman" panose="02020603050405020304" pitchFamily="18" charset="0"/>
                          <a:cs typeface="Times New Roman" panose="02020603050405020304" pitchFamily="18" charset="0"/>
                        </a:rPr>
                        <a:t> NAME</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AIM</a:t>
                      </a:r>
                    </a:p>
                  </a:txBody>
                  <a:tcPr>
                    <a:solidFill>
                      <a:schemeClr val="tx1"/>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ADVANTAGES</a:t>
                      </a:r>
                    </a:p>
                  </a:txBody>
                  <a:tcPr>
                    <a:solidFill>
                      <a:schemeClr val="tx1"/>
                    </a:solidFill>
                  </a:tcPr>
                </a:tc>
                <a:extLst>
                  <a:ext uri="{0D108BD9-81ED-4DB2-BD59-A6C34878D82A}">
                    <a16:rowId xmlns:a16="http://schemas.microsoft.com/office/drawing/2014/main" val="10000"/>
                  </a:ext>
                </a:extLst>
              </a:tr>
              <a:tr h="1821510">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18334">
                <a:tc>
                  <a:txBody>
                    <a:bodyPr/>
                    <a:lstStyle/>
                    <a:p>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626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ABCA-2DFE-487E-9DF2-43B887D0EFF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EEFE7F51-650A-4E4F-AC0D-26A454BB610C}"/>
              </a:ext>
            </a:extLst>
          </p:cNvPr>
          <p:cNvSpPr>
            <a:spLocks noGrp="1"/>
          </p:cNvSpPr>
          <p:nvPr>
            <p:ph idx="1"/>
          </p:nvPr>
        </p:nvSpPr>
        <p:spPr>
          <a:xfrm>
            <a:off x="754602" y="1825624"/>
            <a:ext cx="10599198" cy="4779361"/>
          </a:xfrm>
        </p:spPr>
        <p:txBody>
          <a:bodyPr>
            <a:normAutofit/>
          </a:bodyPr>
          <a:lstStyle/>
          <a:p>
            <a:pPr marL="108000" indent="0" algn="just">
              <a:lnSpc>
                <a:spcPct val="120000"/>
              </a:lnSpc>
              <a:buClr>
                <a:srgbClr val="000000"/>
              </a:buClr>
              <a:buSzPct val="45000"/>
              <a:buNone/>
            </a:pPr>
            <a:endParaRPr lang="en-US" sz="3300" b="0" strike="noStrike" spc="-1"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F2F40BF-8944-4FF8-82E0-F50F8422A618}"/>
              </a:ext>
            </a:extLst>
          </p:cNvPr>
          <p:cNvSpPr txBox="1">
            <a:spLocks/>
          </p:cNvSpPr>
          <p:nvPr/>
        </p:nvSpPr>
        <p:spPr>
          <a:xfrm>
            <a:off x="905068" y="587067"/>
            <a:ext cx="10448731" cy="1008468"/>
          </a:xfrm>
          <a:prstGeom prst="rect">
            <a:avLst/>
          </a:prstGeom>
          <a:solidFill>
            <a:srgbClr val="FF54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Continued …</a:t>
            </a:r>
          </a:p>
        </p:txBody>
      </p:sp>
      <p:sp>
        <p:nvSpPr>
          <p:cNvPr id="5" name="TextBox 4"/>
          <p:cNvSpPr txBox="1"/>
          <p:nvPr/>
        </p:nvSpPr>
        <p:spPr>
          <a:xfrm>
            <a:off x="2273181" y="2922662"/>
            <a:ext cx="184731"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16991502"/>
              </p:ext>
            </p:extLst>
          </p:nvPr>
        </p:nvGraphicFramePr>
        <p:xfrm>
          <a:off x="914400" y="1595535"/>
          <a:ext cx="10439399" cy="5163726"/>
        </p:xfrm>
        <a:graphic>
          <a:graphicData uri="http://schemas.openxmlformats.org/drawingml/2006/table">
            <a:tbl>
              <a:tblPr firstRow="1" bandRow="1">
                <a:tableStyleId>{5C22544A-7EE6-4342-B048-85BDC9FD1C3A}</a:tableStyleId>
              </a:tblPr>
              <a:tblGrid>
                <a:gridCol w="1892020">
                  <a:extLst>
                    <a:ext uri="{9D8B030D-6E8A-4147-A177-3AD203B41FA5}">
                      <a16:colId xmlns:a16="http://schemas.microsoft.com/office/drawing/2014/main" val="20000"/>
                    </a:ext>
                  </a:extLst>
                </a:gridCol>
                <a:gridCol w="4352029">
                  <a:extLst>
                    <a:ext uri="{9D8B030D-6E8A-4147-A177-3AD203B41FA5}">
                      <a16:colId xmlns:a16="http://schemas.microsoft.com/office/drawing/2014/main" val="20001"/>
                    </a:ext>
                  </a:extLst>
                </a:gridCol>
                <a:gridCol w="4195350">
                  <a:extLst>
                    <a:ext uri="{9D8B030D-6E8A-4147-A177-3AD203B41FA5}">
                      <a16:colId xmlns:a16="http://schemas.microsoft.com/office/drawing/2014/main" val="20002"/>
                    </a:ext>
                  </a:extLst>
                </a:gridCol>
              </a:tblGrid>
              <a:tr h="647279">
                <a:tc>
                  <a:txBody>
                    <a:bodyPr/>
                    <a:lstStyle/>
                    <a:p>
                      <a:r>
                        <a:rPr lang="en-US" dirty="0">
                          <a:solidFill>
                            <a:schemeClr val="bg1"/>
                          </a:solidFill>
                          <a:latin typeface="Times New Roman" panose="02020603050405020304" pitchFamily="18" charset="0"/>
                          <a:cs typeface="Times New Roman" panose="02020603050405020304" pitchFamily="18" charset="0"/>
                        </a:rPr>
                        <a:t>AUTHOR</a:t>
                      </a:r>
                      <a:r>
                        <a:rPr lang="en-US" baseline="0" dirty="0">
                          <a:solidFill>
                            <a:schemeClr val="bg1"/>
                          </a:solidFill>
                          <a:latin typeface="Times New Roman" panose="02020603050405020304" pitchFamily="18" charset="0"/>
                          <a:cs typeface="Times New Roman" panose="02020603050405020304" pitchFamily="18" charset="0"/>
                        </a:rPr>
                        <a:t> NAME</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AIM</a:t>
                      </a:r>
                    </a:p>
                  </a:txBody>
                  <a:tcPr>
                    <a:solidFill>
                      <a:schemeClr val="tx1"/>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ADVANTAGES</a:t>
                      </a:r>
                    </a:p>
                  </a:txBody>
                  <a:tcPr>
                    <a:solidFill>
                      <a:schemeClr val="tx1"/>
                    </a:solidFill>
                  </a:tcPr>
                </a:tc>
                <a:extLst>
                  <a:ext uri="{0D108BD9-81ED-4DB2-BD59-A6C34878D82A}">
                    <a16:rowId xmlns:a16="http://schemas.microsoft.com/office/drawing/2014/main" val="10000"/>
                  </a:ext>
                </a:extLst>
              </a:tr>
              <a:tr h="1528449">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0001"/>
                  </a:ext>
                </a:extLst>
              </a:tr>
              <a:tr h="1169453">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818545">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400" b="0" dirty="0">
                        <a:latin typeface="Times New Roman" panose="02020603050405020304" pitchFamily="18" charset="0"/>
                        <a:cs typeface="Times New Roman" panose="02020603050405020304" pitchFamily="18" charset="0"/>
                      </a:endParaRPr>
                    </a:p>
                  </a:txBody>
                  <a:tcPr/>
                </a:tc>
                <a:tc>
                  <a:txBody>
                    <a:bodyPr/>
                    <a:lstStyle/>
                    <a:p>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77047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ABCA-2DFE-487E-9DF2-43B887D0EFF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1041436"/>
              </p:ext>
            </p:extLst>
          </p:nvPr>
        </p:nvGraphicFramePr>
        <p:xfrm>
          <a:off x="905069" y="1683934"/>
          <a:ext cx="10423331" cy="5064402"/>
        </p:xfrm>
        <a:graphic>
          <a:graphicData uri="http://schemas.openxmlformats.org/drawingml/2006/table">
            <a:tbl>
              <a:tblPr firstRow="1" bandRow="1">
                <a:tableStyleId>{5C22544A-7EE6-4342-B048-85BDC9FD1C3A}</a:tableStyleId>
              </a:tblPr>
              <a:tblGrid>
                <a:gridCol w="2089527">
                  <a:extLst>
                    <a:ext uri="{9D8B030D-6E8A-4147-A177-3AD203B41FA5}">
                      <a16:colId xmlns:a16="http://schemas.microsoft.com/office/drawing/2014/main" val="20000"/>
                    </a:ext>
                  </a:extLst>
                </a:gridCol>
                <a:gridCol w="2089527">
                  <a:extLst>
                    <a:ext uri="{9D8B030D-6E8A-4147-A177-3AD203B41FA5}">
                      <a16:colId xmlns:a16="http://schemas.microsoft.com/office/drawing/2014/main" val="20001"/>
                    </a:ext>
                  </a:extLst>
                </a:gridCol>
                <a:gridCol w="2089527">
                  <a:extLst>
                    <a:ext uri="{9D8B030D-6E8A-4147-A177-3AD203B41FA5}">
                      <a16:colId xmlns:a16="http://schemas.microsoft.com/office/drawing/2014/main" val="20002"/>
                    </a:ext>
                  </a:extLst>
                </a:gridCol>
                <a:gridCol w="2077375">
                  <a:extLst>
                    <a:ext uri="{9D8B030D-6E8A-4147-A177-3AD203B41FA5}">
                      <a16:colId xmlns:a16="http://schemas.microsoft.com/office/drawing/2014/main" val="20003"/>
                    </a:ext>
                  </a:extLst>
                </a:gridCol>
                <a:gridCol w="2077375">
                  <a:extLst>
                    <a:ext uri="{9D8B030D-6E8A-4147-A177-3AD203B41FA5}">
                      <a16:colId xmlns:a16="http://schemas.microsoft.com/office/drawing/2014/main" val="20004"/>
                    </a:ext>
                  </a:extLst>
                </a:gridCol>
              </a:tblGrid>
              <a:tr h="359006">
                <a:tc>
                  <a:txBody>
                    <a:bodyPr/>
                    <a:lstStyle/>
                    <a:p>
                      <a:r>
                        <a:rPr lang="en-US" dirty="0">
                          <a:latin typeface="Times New Roman" panose="02020603050405020304" pitchFamily="18" charset="0"/>
                          <a:cs typeface="Times New Roman" panose="02020603050405020304" pitchFamily="18" charset="0"/>
                        </a:rPr>
                        <a:t>APP</a:t>
                      </a:r>
                      <a:r>
                        <a:rPr lang="en-US" baseline="0" dirty="0">
                          <a:latin typeface="Times New Roman" panose="02020603050405020304" pitchFamily="18" charset="0"/>
                          <a:cs typeface="Times New Roman" panose="02020603050405020304" pitchFamily="18" charset="0"/>
                        </a:rPr>
                        <a:t> NAME</a:t>
                      </a:r>
                      <a:endParaRPr lang="en-US" dirty="0">
                        <a:latin typeface="Times New Roman" panose="02020603050405020304" pitchFamily="18" charset="0"/>
                        <a:cs typeface="Times New Roman" panose="02020603050405020304" pitchFamily="18" charset="0"/>
                      </a:endParaRPr>
                    </a:p>
                  </a:txBody>
                  <a:tcPr>
                    <a:solidFill>
                      <a:schemeClr val="tx1"/>
                    </a:solidFill>
                  </a:tcPr>
                </a:tc>
                <a:tc>
                  <a:txBody>
                    <a:bodyPr/>
                    <a:lstStyle/>
                    <a:p>
                      <a:endParaRPr lang="en-US" dirty="0">
                        <a:latin typeface="Times New Roman" panose="02020603050405020304" pitchFamily="18" charset="0"/>
                        <a:cs typeface="Times New Roman" panose="02020603050405020304" pitchFamily="18" charset="0"/>
                      </a:endParaRPr>
                    </a:p>
                  </a:txBody>
                  <a:tcPr>
                    <a:solidFill>
                      <a:schemeClr val="tx1"/>
                    </a:solidFill>
                  </a:tcPr>
                </a:tc>
                <a:tc>
                  <a:txBody>
                    <a:bodyPr/>
                    <a:lstStyle/>
                    <a:p>
                      <a:r>
                        <a:rPr lang="en-US" dirty="0">
                          <a:latin typeface="Times New Roman" panose="02020603050405020304" pitchFamily="18" charset="0"/>
                          <a:cs typeface="Times New Roman" panose="02020603050405020304" pitchFamily="18" charset="0"/>
                        </a:rPr>
                        <a:t>SNAPSHOTS</a:t>
                      </a:r>
                    </a:p>
                  </a:txBody>
                  <a:tcPr>
                    <a:solidFill>
                      <a:schemeClr val="tx1"/>
                    </a:solidFill>
                  </a:tcPr>
                </a:tc>
                <a:tc>
                  <a:txBody>
                    <a:bodyPr/>
                    <a:lstStyle/>
                    <a:p>
                      <a:r>
                        <a:rPr lang="en-US" dirty="0">
                          <a:latin typeface="Times New Roman" panose="02020603050405020304" pitchFamily="18" charset="0"/>
                          <a:cs typeface="Times New Roman" panose="02020603050405020304" pitchFamily="18" charset="0"/>
                        </a:rPr>
                        <a:t>LIMITATIONS</a:t>
                      </a:r>
                    </a:p>
                  </a:txBody>
                  <a:tcPr>
                    <a:solidFill>
                      <a:schemeClr val="tx1"/>
                    </a:solidFill>
                  </a:tcPr>
                </a:tc>
                <a:tc>
                  <a:txBody>
                    <a:bodyPr/>
                    <a:lstStyle/>
                    <a:p>
                      <a:r>
                        <a:rPr lang="en-US" dirty="0">
                          <a:latin typeface="Times New Roman" panose="02020603050405020304" pitchFamily="18" charset="0"/>
                          <a:cs typeface="Times New Roman" panose="02020603050405020304" pitchFamily="18" charset="0"/>
                        </a:rPr>
                        <a:t>RATINGS</a:t>
                      </a:r>
                    </a:p>
                  </a:txBody>
                  <a:tcPr>
                    <a:solidFill>
                      <a:schemeClr val="tx1"/>
                    </a:solidFill>
                  </a:tcPr>
                </a:tc>
                <a:extLst>
                  <a:ext uri="{0D108BD9-81ED-4DB2-BD59-A6C34878D82A}">
                    <a16:rowId xmlns:a16="http://schemas.microsoft.com/office/drawing/2014/main" val="10000"/>
                  </a:ext>
                </a:extLst>
              </a:tr>
              <a:tr h="2437257">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           </a:t>
                      </a:r>
                    </a:p>
                  </a:txBody>
                  <a:tcPr/>
                </a:tc>
                <a:extLst>
                  <a:ext uri="{0D108BD9-81ED-4DB2-BD59-A6C34878D82A}">
                    <a16:rowId xmlns:a16="http://schemas.microsoft.com/office/drawing/2014/main" val="10001"/>
                  </a:ext>
                </a:extLst>
              </a:tr>
              <a:tr h="22613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              </a:t>
                      </a:r>
                    </a:p>
                  </a:txBody>
                  <a:tcPr/>
                </a:tc>
                <a:extLst>
                  <a:ext uri="{0D108BD9-81ED-4DB2-BD59-A6C34878D82A}">
                    <a16:rowId xmlns:a16="http://schemas.microsoft.com/office/drawing/2014/main" val="10002"/>
                  </a:ext>
                </a:extLst>
              </a:tr>
            </a:tbl>
          </a:graphicData>
        </a:graphic>
      </p:graphicFrame>
      <p:sp>
        <p:nvSpPr>
          <p:cNvPr id="4" name="Title 1">
            <a:extLst>
              <a:ext uri="{FF2B5EF4-FFF2-40B4-BE49-F238E27FC236}">
                <a16:creationId xmlns:a16="http://schemas.microsoft.com/office/drawing/2014/main" id="{CF2F40BF-8944-4FF8-82E0-F50F8422A618}"/>
              </a:ext>
            </a:extLst>
          </p:cNvPr>
          <p:cNvSpPr txBox="1">
            <a:spLocks/>
          </p:cNvSpPr>
          <p:nvPr/>
        </p:nvSpPr>
        <p:spPr>
          <a:xfrm>
            <a:off x="905068" y="587067"/>
            <a:ext cx="10448731" cy="1008468"/>
          </a:xfrm>
          <a:prstGeom prst="rect">
            <a:avLst/>
          </a:prstGeom>
          <a:solidFill>
            <a:srgbClr val="FF54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Continued …</a:t>
            </a:r>
          </a:p>
        </p:txBody>
      </p:sp>
      <p:sp>
        <p:nvSpPr>
          <p:cNvPr id="3" name="Footer Placeholder 2"/>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02582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95471" y="236938"/>
            <a:ext cx="10515600" cy="1325563"/>
          </a:xfrm>
          <a:solidFill>
            <a:srgbClr val="FF5400"/>
          </a:solidFill>
        </p:spPr>
        <p:txBody>
          <a:bodyPr>
            <a:normAutofit/>
          </a:bodyPr>
          <a:lstStyle/>
          <a:p>
            <a:pPr algn="ctr"/>
            <a:r>
              <a:rPr lang="en-IN" sz="2800" b="1"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Continued …</a:t>
            </a:r>
            <a:endParaRPr lang="en-US" sz="2800" b="1"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79213876"/>
              </p:ext>
            </p:extLst>
          </p:nvPr>
        </p:nvGraphicFramePr>
        <p:xfrm>
          <a:off x="795470" y="1734794"/>
          <a:ext cx="10563410" cy="4621556"/>
        </p:xfrm>
        <a:graphic>
          <a:graphicData uri="http://schemas.openxmlformats.org/drawingml/2006/table">
            <a:tbl>
              <a:tblPr firstRow="1" bandRow="1">
                <a:tableStyleId>{5C22544A-7EE6-4342-B048-85BDC9FD1C3A}</a:tableStyleId>
              </a:tblPr>
              <a:tblGrid>
                <a:gridCol w="2097424">
                  <a:extLst>
                    <a:ext uri="{9D8B030D-6E8A-4147-A177-3AD203B41FA5}">
                      <a16:colId xmlns:a16="http://schemas.microsoft.com/office/drawing/2014/main" val="20000"/>
                    </a:ext>
                  </a:extLst>
                </a:gridCol>
                <a:gridCol w="2097424">
                  <a:extLst>
                    <a:ext uri="{9D8B030D-6E8A-4147-A177-3AD203B41FA5}">
                      <a16:colId xmlns:a16="http://schemas.microsoft.com/office/drawing/2014/main" val="20001"/>
                    </a:ext>
                  </a:extLst>
                </a:gridCol>
                <a:gridCol w="2101362">
                  <a:extLst>
                    <a:ext uri="{9D8B030D-6E8A-4147-A177-3AD203B41FA5}">
                      <a16:colId xmlns:a16="http://schemas.microsoft.com/office/drawing/2014/main" val="20002"/>
                    </a:ext>
                  </a:extLst>
                </a:gridCol>
                <a:gridCol w="2131631">
                  <a:extLst>
                    <a:ext uri="{9D8B030D-6E8A-4147-A177-3AD203B41FA5}">
                      <a16:colId xmlns:a16="http://schemas.microsoft.com/office/drawing/2014/main" val="20003"/>
                    </a:ext>
                  </a:extLst>
                </a:gridCol>
                <a:gridCol w="2135569">
                  <a:extLst>
                    <a:ext uri="{9D8B030D-6E8A-4147-A177-3AD203B41FA5}">
                      <a16:colId xmlns:a16="http://schemas.microsoft.com/office/drawing/2014/main" val="20004"/>
                    </a:ext>
                  </a:extLst>
                </a:gridCol>
              </a:tblGrid>
              <a:tr h="608062">
                <a:tc>
                  <a:txBody>
                    <a:bodyPr/>
                    <a:lstStyle/>
                    <a:p>
                      <a:r>
                        <a:rPr lang="en-US" dirty="0">
                          <a:latin typeface="Times New Roman" panose="02020603050405020304" pitchFamily="18" charset="0"/>
                          <a:cs typeface="Times New Roman" panose="02020603050405020304" pitchFamily="18" charset="0"/>
                        </a:rPr>
                        <a:t>AUTHOR</a:t>
                      </a:r>
                      <a:r>
                        <a:rPr lang="en-US" baseline="0" dirty="0">
                          <a:latin typeface="Times New Roman" panose="02020603050405020304" pitchFamily="18" charset="0"/>
                          <a:cs typeface="Times New Roman" panose="02020603050405020304" pitchFamily="18" charset="0"/>
                        </a:rPr>
                        <a:t> NAME</a:t>
                      </a:r>
                      <a:endParaRPr lang="en-US" dirty="0">
                        <a:latin typeface="Times New Roman" panose="02020603050405020304" pitchFamily="18" charset="0"/>
                        <a:cs typeface="Times New Roman" panose="02020603050405020304" pitchFamily="18" charset="0"/>
                      </a:endParaRPr>
                    </a:p>
                  </a:txBody>
                  <a:tcPr>
                    <a:solidFill>
                      <a:schemeClr val="tx1"/>
                    </a:solidFill>
                  </a:tcPr>
                </a:tc>
                <a:tc>
                  <a:txBody>
                    <a:bodyPr/>
                    <a:lstStyle/>
                    <a:p>
                      <a:r>
                        <a:rPr lang="en-US" dirty="0">
                          <a:latin typeface="Times New Roman" panose="02020603050405020304" pitchFamily="18" charset="0"/>
                          <a:cs typeface="Times New Roman" panose="02020603050405020304" pitchFamily="18" charset="0"/>
                        </a:rPr>
                        <a:t>AIM</a:t>
                      </a:r>
                    </a:p>
                  </a:txBody>
                  <a:tcPr>
                    <a:solidFill>
                      <a:schemeClr val="tx1"/>
                    </a:solidFill>
                  </a:tcPr>
                </a:tc>
                <a:tc>
                  <a:txBody>
                    <a:bodyPr/>
                    <a:lstStyle/>
                    <a:p>
                      <a:r>
                        <a:rPr lang="en-US" dirty="0">
                          <a:latin typeface="Times New Roman" panose="02020603050405020304" pitchFamily="18" charset="0"/>
                          <a:cs typeface="Times New Roman" panose="02020603050405020304" pitchFamily="18" charset="0"/>
                        </a:rPr>
                        <a:t>ADVANTAGES </a:t>
                      </a:r>
                    </a:p>
                  </a:txBody>
                  <a:tcPr>
                    <a:solidFill>
                      <a:schemeClr val="tx1"/>
                    </a:solidFill>
                  </a:tcPr>
                </a:tc>
                <a:tc>
                  <a:txBody>
                    <a:bodyPr/>
                    <a:lstStyle/>
                    <a:p>
                      <a:r>
                        <a:rPr lang="en-US" dirty="0">
                          <a:latin typeface="Times New Roman" panose="02020603050405020304" pitchFamily="18" charset="0"/>
                          <a:cs typeface="Times New Roman" panose="02020603050405020304" pitchFamily="18" charset="0"/>
                        </a:rPr>
                        <a:t>LIMITATIONS</a:t>
                      </a:r>
                    </a:p>
                  </a:txBody>
                  <a:tcPr>
                    <a:solidFill>
                      <a:schemeClr val="tx1"/>
                    </a:solidFill>
                  </a:tcPr>
                </a:tc>
                <a:tc>
                  <a:txBody>
                    <a:bodyPr/>
                    <a:lstStyle/>
                    <a:p>
                      <a:r>
                        <a:rPr lang="en-US" dirty="0">
                          <a:latin typeface="Times New Roman" panose="02020603050405020304" pitchFamily="18" charset="0"/>
                          <a:cs typeface="Times New Roman" panose="02020603050405020304" pitchFamily="18" charset="0"/>
                        </a:rPr>
                        <a:t>RATINGS</a:t>
                      </a:r>
                    </a:p>
                  </a:txBody>
                  <a:tcPr>
                    <a:solidFill>
                      <a:schemeClr val="tx1"/>
                    </a:solidFill>
                  </a:tcPr>
                </a:tc>
                <a:extLst>
                  <a:ext uri="{0D108BD9-81ED-4DB2-BD59-A6C34878D82A}">
                    <a16:rowId xmlns:a16="http://schemas.microsoft.com/office/drawing/2014/main" val="10000"/>
                  </a:ext>
                </a:extLst>
              </a:tr>
              <a:tr h="2006747">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r>
                        <a:rPr lang="en-US" dirty="0"/>
                        <a:t>            </a:t>
                      </a:r>
                    </a:p>
                  </a:txBody>
                  <a:tcPr/>
                </a:tc>
                <a:extLst>
                  <a:ext uri="{0D108BD9-81ED-4DB2-BD59-A6C34878D82A}">
                    <a16:rowId xmlns:a16="http://schemas.microsoft.com/office/drawing/2014/main" val="10001"/>
                  </a:ext>
                </a:extLst>
              </a:tr>
              <a:tr h="20067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            4</a:t>
                      </a:r>
                    </a:p>
                  </a:txBody>
                  <a:tcPr/>
                </a:tc>
                <a:extLst>
                  <a:ext uri="{0D108BD9-81ED-4DB2-BD59-A6C34878D82A}">
                    <a16:rowId xmlns:a16="http://schemas.microsoft.com/office/drawing/2014/main" val="10002"/>
                  </a:ext>
                </a:extLst>
              </a:tr>
            </a:tbl>
          </a:graphicData>
        </a:graphic>
      </p:graphicFrame>
      <p:sp>
        <p:nvSpPr>
          <p:cNvPr id="2" name="Footer Placeholder 1"/>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343179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1031</TotalTime>
  <Words>574</Words>
  <Application>Microsoft Office PowerPoint</Application>
  <PresentationFormat>Widescreen</PresentationFormat>
  <Paragraphs>111</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Gill Sans MT</vt:lpstr>
      <vt:lpstr>Times New Roman</vt:lpstr>
      <vt:lpstr>Wingdings</vt:lpstr>
      <vt:lpstr>Wingdings 2</vt:lpstr>
      <vt:lpstr>Office Theme</vt:lpstr>
      <vt:lpstr>SMART BABY CARDLE SYSTEM</vt:lpstr>
      <vt:lpstr>                                      CONTENT</vt:lpstr>
      <vt:lpstr>                                      INTRODUCTION</vt:lpstr>
      <vt:lpstr>                                                  Continued … </vt:lpstr>
      <vt:lpstr>                         PROBLEM DEFINATION</vt:lpstr>
      <vt:lpstr>   LITERATURE SURVEY</vt:lpstr>
      <vt:lpstr>                            LITERATURE SURVEY</vt:lpstr>
      <vt:lpstr>                            LITERATURE SURVEY</vt:lpstr>
      <vt:lpstr> Continued …</vt:lpstr>
      <vt:lpstr>                           </vt:lpstr>
      <vt:lpstr>                                             Continued…</vt:lpstr>
      <vt:lpstr>                                             Continued…</vt:lpstr>
      <vt:lpstr>                           UNDERLYING TECHNOLOGIES </vt:lpstr>
      <vt:lpstr>                                     </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ERP PROJECT</dc:title>
  <dc:creator>Pratiksha Monap</dc:creator>
  <cp:lastModifiedBy>ARPITA KOLEKAR</cp:lastModifiedBy>
  <cp:revision>37</cp:revision>
  <dcterms:created xsi:type="dcterms:W3CDTF">2022-01-14T13:11:31Z</dcterms:created>
  <dcterms:modified xsi:type="dcterms:W3CDTF">2022-04-15T14:57:33Z</dcterms:modified>
</cp:coreProperties>
</file>