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9" r:id="rId5"/>
    <p:sldId id="258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88B"/>
    <a:srgbClr val="0000CC"/>
    <a:srgbClr val="1D3A00"/>
    <a:srgbClr val="FF856D"/>
    <a:srgbClr val="FF2549"/>
    <a:srgbClr val="003635"/>
    <a:srgbClr val="005856"/>
    <a:srgbClr val="9EFF29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445" y="3163529"/>
            <a:ext cx="8074741" cy="8922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4070547"/>
            <a:ext cx="8104237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2740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7116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4356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7116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4356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174" y="3060290"/>
            <a:ext cx="7654413" cy="1069258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032" y="4100053"/>
            <a:ext cx="7484807" cy="549378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5DC133-E0EC-3F6F-551F-C5A076D5D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57"/>
            <a:ext cx="7327688" cy="41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0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205279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(16:9)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Click to edit Master title style</vt:lpstr>
      <vt:lpstr>PowerPoint Presentation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2023-02-09T12:05:10Z</dcterms:modified>
</cp:coreProperties>
</file>