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11" r:id="rId8"/>
    <p:sldId id="304" r:id="rId9"/>
    <p:sldId id="305" r:id="rId10"/>
    <p:sldId id="312" r:id="rId11"/>
    <p:sldId id="313" r:id="rId12"/>
    <p:sldId id="314" r:id="rId13"/>
    <p:sldId id="315" r:id="rId14"/>
    <p:sldId id="306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F526B0-8555-43DA-A886-87ED7C88B28B}" v="40" dt="2020-12-18T04:32:22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1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%20PATIL\Desktop\SWATHI\excel\sol'n%20%20ete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%20PATIL\Desktop\SWATHI\excel\sol'n%20%20ete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%20PATIL\Desktop\SWATHI\excel\sol'n%20%20ete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%20PATIL\Desktop\SWATHI\excel\sol'n%20%20ete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%20PATIL\Desktop\SWATHI\excel\sol'n%20%20ete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[sol'n  ete excel.xlsx]YEAR WISE!PivotTable7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u="sng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sz="1400" u="sng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WISE MEDALS</a:t>
            </a:r>
            <a:endParaRPr lang="en-IN" sz="1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806777645659928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'YEAR WISE'!$B$1:$B$2</c:f>
              <c:strCache>
                <c:ptCount val="1"/>
                <c:pt idx="0">
                  <c:v>Bronze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'YEAR WISE'!$A$3:$A$11</c:f>
              <c:strCache>
                <c:ptCount val="8"/>
                <c:pt idx="0">
                  <c:v>1976</c:v>
                </c:pt>
                <c:pt idx="1">
                  <c:v>1980</c:v>
                </c:pt>
                <c:pt idx="2">
                  <c:v>1988</c:v>
                </c:pt>
                <c:pt idx="3">
                  <c:v>1992</c:v>
                </c:pt>
                <c:pt idx="4">
                  <c:v>1996</c:v>
                </c:pt>
                <c:pt idx="5">
                  <c:v>2000</c:v>
                </c:pt>
                <c:pt idx="6">
                  <c:v>2004</c:v>
                </c:pt>
                <c:pt idx="7">
                  <c:v>2008</c:v>
                </c:pt>
              </c:strCache>
            </c:strRef>
          </c:cat>
          <c:val>
            <c:numRef>
              <c:f>'YEAR WISE'!$B$3:$B$11</c:f>
              <c:numCache>
                <c:formatCode>General</c:formatCode>
                <c:ptCount val="8"/>
                <c:pt idx="0">
                  <c:v>18</c:v>
                </c:pt>
                <c:pt idx="1">
                  <c:v>40</c:v>
                </c:pt>
                <c:pt idx="2">
                  <c:v>17</c:v>
                </c:pt>
                <c:pt idx="3">
                  <c:v>7</c:v>
                </c:pt>
                <c:pt idx="4">
                  <c:v>6</c:v>
                </c:pt>
                <c:pt idx="5">
                  <c:v>2</c:v>
                </c:pt>
                <c:pt idx="6">
                  <c:v>14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7F-4287-B84F-060094C948EB}"/>
            </c:ext>
          </c:extLst>
        </c:ser>
        <c:ser>
          <c:idx val="1"/>
          <c:order val="1"/>
          <c:tx>
            <c:strRef>
              <c:f>'YEAR WISE'!$C$1:$C$2</c:f>
              <c:strCache>
                <c:ptCount val="1"/>
                <c:pt idx="0">
                  <c:v>Gold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'YEAR WISE'!$A$3:$A$11</c:f>
              <c:strCache>
                <c:ptCount val="8"/>
                <c:pt idx="0">
                  <c:v>1976</c:v>
                </c:pt>
                <c:pt idx="1">
                  <c:v>1980</c:v>
                </c:pt>
                <c:pt idx="2">
                  <c:v>1988</c:v>
                </c:pt>
                <c:pt idx="3">
                  <c:v>1992</c:v>
                </c:pt>
                <c:pt idx="4">
                  <c:v>1996</c:v>
                </c:pt>
                <c:pt idx="5">
                  <c:v>2000</c:v>
                </c:pt>
                <c:pt idx="6">
                  <c:v>2004</c:v>
                </c:pt>
                <c:pt idx="7">
                  <c:v>2008</c:v>
                </c:pt>
              </c:strCache>
            </c:strRef>
          </c:cat>
          <c:val>
            <c:numRef>
              <c:f>'YEAR WISE'!$C$3:$C$11</c:f>
              <c:numCache>
                <c:formatCode>General</c:formatCode>
                <c:ptCount val="8"/>
                <c:pt idx="0">
                  <c:v>8</c:v>
                </c:pt>
                <c:pt idx="1">
                  <c:v>8</c:v>
                </c:pt>
                <c:pt idx="2">
                  <c:v>10</c:v>
                </c:pt>
                <c:pt idx="3">
                  <c:v>3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7F-4287-B84F-060094C948EB}"/>
            </c:ext>
          </c:extLst>
        </c:ser>
        <c:ser>
          <c:idx val="2"/>
          <c:order val="2"/>
          <c:tx>
            <c:strRef>
              <c:f>'YEAR WISE'!$D$1:$D$2</c:f>
              <c:strCache>
                <c:ptCount val="1"/>
                <c:pt idx="0">
                  <c:v>Silver</c:v>
                </c:pt>
              </c:strCache>
            </c:strRef>
          </c:tx>
          <c:spPr>
            <a:ln w="12700" cap="flat" cmpd="sng" algn="ctr">
              <a:solidFill>
                <a:schemeClr val="accent5"/>
              </a:solidFill>
              <a:prstDash val="solid"/>
              <a:miter lim="800000"/>
            </a:ln>
            <a:effectLst/>
          </c:spPr>
          <c:marker>
            <c:symbol val="none"/>
          </c:marker>
          <c:cat>
            <c:strRef>
              <c:f>'YEAR WISE'!$A$3:$A$11</c:f>
              <c:strCache>
                <c:ptCount val="8"/>
                <c:pt idx="0">
                  <c:v>1976</c:v>
                </c:pt>
                <c:pt idx="1">
                  <c:v>1980</c:v>
                </c:pt>
                <c:pt idx="2">
                  <c:v>1988</c:v>
                </c:pt>
                <c:pt idx="3">
                  <c:v>1992</c:v>
                </c:pt>
                <c:pt idx="4">
                  <c:v>1996</c:v>
                </c:pt>
                <c:pt idx="5">
                  <c:v>2000</c:v>
                </c:pt>
                <c:pt idx="6">
                  <c:v>2004</c:v>
                </c:pt>
                <c:pt idx="7">
                  <c:v>2008</c:v>
                </c:pt>
              </c:strCache>
            </c:strRef>
          </c:cat>
          <c:val>
            <c:numRef>
              <c:f>'YEAR WISE'!$D$3:$D$11</c:f>
              <c:numCache>
                <c:formatCode>General</c:formatCode>
                <c:ptCount val="8"/>
                <c:pt idx="0">
                  <c:v>13</c:v>
                </c:pt>
                <c:pt idx="1">
                  <c:v>46</c:v>
                </c:pt>
                <c:pt idx="2">
                  <c:v>14</c:v>
                </c:pt>
                <c:pt idx="3">
                  <c:v>7</c:v>
                </c:pt>
                <c:pt idx="4">
                  <c:v>12</c:v>
                </c:pt>
                <c:pt idx="5">
                  <c:v>6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7F-4287-B84F-060094C94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2961952"/>
        <c:axId val="99880000"/>
      </c:lineChart>
      <c:catAx>
        <c:axId val="76296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80000"/>
        <c:crosses val="autoZero"/>
        <c:auto val="1"/>
        <c:lblAlgn val="ctr"/>
        <c:lblOffset val="100"/>
        <c:noMultiLvlLbl val="0"/>
      </c:catAx>
      <c:valAx>
        <c:axId val="9988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961952"/>
        <c:crosses val="autoZero"/>
        <c:crossBetween val="between"/>
      </c:valAx>
      <c:spPr>
        <a:noFill/>
        <a:ln>
          <a:solidFill>
            <a:schemeClr val="accent1">
              <a:alpha val="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20000"/>
        <a:lumOff val="80000"/>
        <a:alpha val="84000"/>
      </a:schemeClr>
    </a:solidFill>
    <a:ln w="9525" cap="flat" cmpd="sng" algn="ctr">
      <a:solidFill>
        <a:schemeClr val="accent1"/>
      </a:solidFill>
      <a:round/>
    </a:ln>
    <a:effectLst/>
    <a:scene3d>
      <a:camera prst="orthographicFront"/>
      <a:lightRig rig="flat" dir="t"/>
    </a:scene3d>
    <a:sp3d prstMaterial="dkEdge">
      <a:bevelT w="165100" prst="coolSlant"/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[sol'n  ete excel.xlsx]SPORT WISE!PivotTable8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i="0" u="sng"/>
              <a:t>TOTAL MEDALS</a:t>
            </a:r>
          </a:p>
        </c:rich>
      </c:tx>
      <c:layout>
        <c:manualLayout>
          <c:xMode val="edge"/>
          <c:yMode val="edge"/>
          <c:x val="0.41071569929075746"/>
          <c:y val="2.65570092207190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5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5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5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'SPORT WISE'!$B$4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'SPORT WISE'!$A$5:$A$19</c:f>
              <c:strCache>
                <c:ptCount val="14"/>
                <c:pt idx="0">
                  <c:v>Aquatics</c:v>
                </c:pt>
                <c:pt idx="1">
                  <c:v>Athletics</c:v>
                </c:pt>
                <c:pt idx="2">
                  <c:v>Basketball</c:v>
                </c:pt>
                <c:pt idx="3">
                  <c:v>Boxing</c:v>
                </c:pt>
                <c:pt idx="4">
                  <c:v>Canoe / Kayak</c:v>
                </c:pt>
                <c:pt idx="5">
                  <c:v>Equestrian</c:v>
                </c:pt>
                <c:pt idx="6">
                  <c:v>Gymnastics</c:v>
                </c:pt>
                <c:pt idx="7">
                  <c:v>Judo</c:v>
                </c:pt>
                <c:pt idx="8">
                  <c:v>Rowing</c:v>
                </c:pt>
                <c:pt idx="9">
                  <c:v>Shooting</c:v>
                </c:pt>
                <c:pt idx="10">
                  <c:v>Tennis</c:v>
                </c:pt>
                <c:pt idx="11">
                  <c:v>Volleyball</c:v>
                </c:pt>
                <c:pt idx="12">
                  <c:v>Weightlifting</c:v>
                </c:pt>
                <c:pt idx="13">
                  <c:v>Wrestling</c:v>
                </c:pt>
              </c:strCache>
            </c:strRef>
          </c:cat>
          <c:val>
            <c:numRef>
              <c:f>'SPORT WISE'!$B$5:$B$19</c:f>
              <c:numCache>
                <c:formatCode>General</c:formatCode>
                <c:ptCount val="14"/>
                <c:pt idx="0">
                  <c:v>3</c:v>
                </c:pt>
                <c:pt idx="1">
                  <c:v>14</c:v>
                </c:pt>
                <c:pt idx="2">
                  <c:v>24</c:v>
                </c:pt>
                <c:pt idx="3">
                  <c:v>11</c:v>
                </c:pt>
                <c:pt idx="4">
                  <c:v>26</c:v>
                </c:pt>
                <c:pt idx="5">
                  <c:v>5</c:v>
                </c:pt>
                <c:pt idx="6">
                  <c:v>22</c:v>
                </c:pt>
                <c:pt idx="7">
                  <c:v>3</c:v>
                </c:pt>
                <c:pt idx="8">
                  <c:v>34</c:v>
                </c:pt>
                <c:pt idx="9">
                  <c:v>15</c:v>
                </c:pt>
                <c:pt idx="10">
                  <c:v>1</c:v>
                </c:pt>
                <c:pt idx="11">
                  <c:v>24</c:v>
                </c:pt>
                <c:pt idx="12">
                  <c:v>30</c:v>
                </c:pt>
                <c:pt idx="1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4B-4B66-8EF9-68F37D996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4284544"/>
        <c:axId val="99882080"/>
        <c:axId val="0"/>
      </c:bar3DChart>
      <c:catAx>
        <c:axId val="183428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82080"/>
        <c:crosses val="autoZero"/>
        <c:auto val="1"/>
        <c:lblAlgn val="ctr"/>
        <c:lblOffset val="100"/>
        <c:noMultiLvlLbl val="0"/>
      </c:catAx>
      <c:valAx>
        <c:axId val="9988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28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 prstMaterial="softEdge">
      <a:bevelT/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[sol'n  ete excel.xlsx]COUNTRY WISE!PivotTable10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0" i="0" u="sng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IN" sz="1600" b="0" i="0" u="sng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WISE MEDALS</a:t>
            </a:r>
            <a:endParaRPr lang="en-IN" sz="1600" b="0" i="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gradFill>
              <a:gsLst>
                <a:gs pos="0">
                  <a:schemeClr val="accent2"/>
                </a:gs>
                <a:gs pos="46000">
                  <a:schemeClr val="accent2"/>
                </a:gs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gradFill>
              <a:gsLst>
                <a:gs pos="0">
                  <a:schemeClr val="accent4"/>
                </a:gs>
                <a:gs pos="46000">
                  <a:schemeClr val="accent4"/>
                </a:gs>
                <a:gs pos="100000">
                  <a:schemeClr val="accent4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gradFill>
              <a:gsLst>
                <a:gs pos="0">
                  <a:schemeClr val="accent6"/>
                </a:gs>
                <a:gs pos="46000">
                  <a:schemeClr val="accent6"/>
                </a:gs>
                <a:gs pos="100000">
                  <a:schemeClr val="accent6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alpha val="70000"/>
            </a:schemeClr>
          </a:solidFill>
          <a:ln w="28575" cap="rnd">
            <a:solidFill>
              <a:srgbClr val="92D050"/>
            </a:solidFill>
            <a:rou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>
              <a:alpha val="70000"/>
            </a:schemeClr>
          </a:solidFill>
          <a:ln w="28575" cap="rnd">
            <a:solidFill>
              <a:srgbClr val="92D050"/>
            </a:solidFill>
            <a:rou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>
              <a:alpha val="70000"/>
            </a:schemeClr>
          </a:solidFill>
          <a:ln w="28575" cap="rnd">
            <a:solidFill>
              <a:srgbClr val="92D050"/>
            </a:solidFill>
            <a:rou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3652043494565E-2"/>
          <c:y val="0.14427860696517414"/>
          <c:w val="0.91042669666291709"/>
          <c:h val="0.701849414345594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'COUNTRY WISE'!$B$3:$B$4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'COUNTRY WISE'!$A$5:$A$133</c:f>
              <c:strCache>
                <c:ptCount val="128"/>
                <c:pt idx="0">
                  <c:v>MAR</c:v>
                </c:pt>
                <c:pt idx="1">
                  <c:v>AFG</c:v>
                </c:pt>
                <c:pt idx="2">
                  <c:v>AHO</c:v>
                </c:pt>
                <c:pt idx="3">
                  <c:v>ALG</c:v>
                </c:pt>
                <c:pt idx="4">
                  <c:v>ARG</c:v>
                </c:pt>
                <c:pt idx="5">
                  <c:v>ARM</c:v>
                </c:pt>
                <c:pt idx="6">
                  <c:v>AUS</c:v>
                </c:pt>
                <c:pt idx="7">
                  <c:v>AUT</c:v>
                </c:pt>
                <c:pt idx="8">
                  <c:v>AZE</c:v>
                </c:pt>
                <c:pt idx="9">
                  <c:v>BAH</c:v>
                </c:pt>
                <c:pt idx="10">
                  <c:v>BAR</c:v>
                </c:pt>
                <c:pt idx="11">
                  <c:v>BDI</c:v>
                </c:pt>
                <c:pt idx="12">
                  <c:v>BEL</c:v>
                </c:pt>
                <c:pt idx="13">
                  <c:v>BER</c:v>
                </c:pt>
                <c:pt idx="14">
                  <c:v>BLR</c:v>
                </c:pt>
                <c:pt idx="15">
                  <c:v>BRA</c:v>
                </c:pt>
                <c:pt idx="16">
                  <c:v>BUL</c:v>
                </c:pt>
                <c:pt idx="17">
                  <c:v>CAN</c:v>
                </c:pt>
                <c:pt idx="18">
                  <c:v>CHI</c:v>
                </c:pt>
                <c:pt idx="19">
                  <c:v>CHN</c:v>
                </c:pt>
                <c:pt idx="20">
                  <c:v>CIV</c:v>
                </c:pt>
                <c:pt idx="21">
                  <c:v>CMR</c:v>
                </c:pt>
                <c:pt idx="22">
                  <c:v>COL</c:v>
                </c:pt>
                <c:pt idx="23">
                  <c:v>CRC</c:v>
                </c:pt>
                <c:pt idx="24">
                  <c:v>CRO</c:v>
                </c:pt>
                <c:pt idx="25">
                  <c:v>CUB</c:v>
                </c:pt>
                <c:pt idx="26">
                  <c:v>CZE</c:v>
                </c:pt>
                <c:pt idx="27">
                  <c:v>DEN</c:v>
                </c:pt>
                <c:pt idx="28">
                  <c:v>DJI</c:v>
                </c:pt>
                <c:pt idx="29">
                  <c:v>DOM</c:v>
                </c:pt>
                <c:pt idx="30">
                  <c:v>ECU</c:v>
                </c:pt>
                <c:pt idx="31">
                  <c:v>EGY</c:v>
                </c:pt>
                <c:pt idx="32">
                  <c:v>ERI</c:v>
                </c:pt>
                <c:pt idx="33">
                  <c:v>ESP</c:v>
                </c:pt>
                <c:pt idx="34">
                  <c:v>EST</c:v>
                </c:pt>
                <c:pt idx="35">
                  <c:v>ETH</c:v>
                </c:pt>
                <c:pt idx="36">
                  <c:v>EUN</c:v>
                </c:pt>
                <c:pt idx="37">
                  <c:v>FIN</c:v>
                </c:pt>
                <c:pt idx="38">
                  <c:v>FRA</c:v>
                </c:pt>
                <c:pt idx="39">
                  <c:v>FRG</c:v>
                </c:pt>
                <c:pt idx="40">
                  <c:v>GBR</c:v>
                </c:pt>
                <c:pt idx="41">
                  <c:v>GDR</c:v>
                </c:pt>
                <c:pt idx="42">
                  <c:v>GEO</c:v>
                </c:pt>
                <c:pt idx="43">
                  <c:v>GER</c:v>
                </c:pt>
                <c:pt idx="44">
                  <c:v>GHA</c:v>
                </c:pt>
                <c:pt idx="45">
                  <c:v>GRE</c:v>
                </c:pt>
                <c:pt idx="46">
                  <c:v>GUY</c:v>
                </c:pt>
                <c:pt idx="47">
                  <c:v>HKG</c:v>
                </c:pt>
                <c:pt idx="48">
                  <c:v>HUN</c:v>
                </c:pt>
                <c:pt idx="49">
                  <c:v>INA</c:v>
                </c:pt>
                <c:pt idx="50">
                  <c:v>IND</c:v>
                </c:pt>
                <c:pt idx="51">
                  <c:v>IOP</c:v>
                </c:pt>
                <c:pt idx="52">
                  <c:v>IRI</c:v>
                </c:pt>
                <c:pt idx="53">
                  <c:v>IRL</c:v>
                </c:pt>
                <c:pt idx="54">
                  <c:v>ISL</c:v>
                </c:pt>
                <c:pt idx="55">
                  <c:v>ISR</c:v>
                </c:pt>
                <c:pt idx="56">
                  <c:v>ISV</c:v>
                </c:pt>
                <c:pt idx="57">
                  <c:v>ITA</c:v>
                </c:pt>
                <c:pt idx="58">
                  <c:v>JAM</c:v>
                </c:pt>
                <c:pt idx="59">
                  <c:v>JPN</c:v>
                </c:pt>
                <c:pt idx="60">
                  <c:v>KAZ</c:v>
                </c:pt>
                <c:pt idx="61">
                  <c:v>KEN</c:v>
                </c:pt>
                <c:pt idx="62">
                  <c:v>KGZ</c:v>
                </c:pt>
                <c:pt idx="63">
                  <c:v>KOR</c:v>
                </c:pt>
                <c:pt idx="64">
                  <c:v>KSA</c:v>
                </c:pt>
                <c:pt idx="65">
                  <c:v>KUW</c:v>
                </c:pt>
                <c:pt idx="66">
                  <c:v>LAT</c:v>
                </c:pt>
                <c:pt idx="67">
                  <c:v>LIB</c:v>
                </c:pt>
                <c:pt idx="68">
                  <c:v>LTU</c:v>
                </c:pt>
                <c:pt idx="69">
                  <c:v>MAS</c:v>
                </c:pt>
                <c:pt idx="70">
                  <c:v>MDA</c:v>
                </c:pt>
                <c:pt idx="71">
                  <c:v>MEX</c:v>
                </c:pt>
                <c:pt idx="72">
                  <c:v>MGL</c:v>
                </c:pt>
                <c:pt idx="73">
                  <c:v>MKD</c:v>
                </c:pt>
                <c:pt idx="74">
                  <c:v>MOZ</c:v>
                </c:pt>
                <c:pt idx="75">
                  <c:v>MRI</c:v>
                </c:pt>
                <c:pt idx="76">
                  <c:v>NAM</c:v>
                </c:pt>
                <c:pt idx="77">
                  <c:v>NED</c:v>
                </c:pt>
                <c:pt idx="78">
                  <c:v>NGR</c:v>
                </c:pt>
                <c:pt idx="79">
                  <c:v>NOR</c:v>
                </c:pt>
                <c:pt idx="80">
                  <c:v>NZL</c:v>
                </c:pt>
                <c:pt idx="81">
                  <c:v>PAK</c:v>
                </c:pt>
                <c:pt idx="82">
                  <c:v>PAN</c:v>
                </c:pt>
                <c:pt idx="83">
                  <c:v>PAR</c:v>
                </c:pt>
                <c:pt idx="84">
                  <c:v>PER</c:v>
                </c:pt>
                <c:pt idx="85">
                  <c:v>PHI</c:v>
                </c:pt>
                <c:pt idx="86">
                  <c:v>POL</c:v>
                </c:pt>
                <c:pt idx="87">
                  <c:v>POR</c:v>
                </c:pt>
                <c:pt idx="88">
                  <c:v>PRK</c:v>
                </c:pt>
                <c:pt idx="89">
                  <c:v>PUR</c:v>
                </c:pt>
                <c:pt idx="90">
                  <c:v>QAT</c:v>
                </c:pt>
                <c:pt idx="91">
                  <c:v>ROU</c:v>
                </c:pt>
                <c:pt idx="92">
                  <c:v>RSA</c:v>
                </c:pt>
                <c:pt idx="93">
                  <c:v>RUS</c:v>
                </c:pt>
                <c:pt idx="94">
                  <c:v>SCG</c:v>
                </c:pt>
                <c:pt idx="95">
                  <c:v>SEN</c:v>
                </c:pt>
                <c:pt idx="96">
                  <c:v>SIN</c:v>
                </c:pt>
                <c:pt idx="97">
                  <c:v>SLO</c:v>
                </c:pt>
                <c:pt idx="98">
                  <c:v>SRB</c:v>
                </c:pt>
                <c:pt idx="99">
                  <c:v>SRI</c:v>
                </c:pt>
                <c:pt idx="100">
                  <c:v>SUD</c:v>
                </c:pt>
                <c:pt idx="101">
                  <c:v>SUI</c:v>
                </c:pt>
                <c:pt idx="102">
                  <c:v>SUR</c:v>
                </c:pt>
                <c:pt idx="103">
                  <c:v>SVK</c:v>
                </c:pt>
                <c:pt idx="104">
                  <c:v>SWE</c:v>
                </c:pt>
                <c:pt idx="105">
                  <c:v>SYR</c:v>
                </c:pt>
                <c:pt idx="106">
                  <c:v>TAN</c:v>
                </c:pt>
                <c:pt idx="107">
                  <c:v>TCH</c:v>
                </c:pt>
                <c:pt idx="108">
                  <c:v>TGA</c:v>
                </c:pt>
                <c:pt idx="109">
                  <c:v>THA</c:v>
                </c:pt>
                <c:pt idx="110">
                  <c:v>TJK</c:v>
                </c:pt>
                <c:pt idx="111">
                  <c:v>TOG</c:v>
                </c:pt>
                <c:pt idx="112">
                  <c:v>TPE</c:v>
                </c:pt>
                <c:pt idx="113">
                  <c:v>TRI</c:v>
                </c:pt>
                <c:pt idx="114">
                  <c:v>TUN</c:v>
                </c:pt>
                <c:pt idx="115">
                  <c:v>TUR</c:v>
                </c:pt>
                <c:pt idx="116">
                  <c:v>UAE</c:v>
                </c:pt>
                <c:pt idx="117">
                  <c:v>UGA</c:v>
                </c:pt>
                <c:pt idx="118">
                  <c:v>UKR</c:v>
                </c:pt>
                <c:pt idx="119">
                  <c:v>URS</c:v>
                </c:pt>
                <c:pt idx="120">
                  <c:v>URU</c:v>
                </c:pt>
                <c:pt idx="121">
                  <c:v>USA</c:v>
                </c:pt>
                <c:pt idx="122">
                  <c:v>UZB</c:v>
                </c:pt>
                <c:pt idx="123">
                  <c:v>VEN</c:v>
                </c:pt>
                <c:pt idx="124">
                  <c:v>VIE</c:v>
                </c:pt>
                <c:pt idx="125">
                  <c:v>YUG</c:v>
                </c:pt>
                <c:pt idx="126">
                  <c:v>ZAM</c:v>
                </c:pt>
                <c:pt idx="127">
                  <c:v>ZIM</c:v>
                </c:pt>
              </c:strCache>
            </c:strRef>
          </c:cat>
          <c:val>
            <c:numRef>
              <c:f>'COUNTRY WISE'!$B$5:$B$133</c:f>
              <c:numCache>
                <c:formatCode>General</c:formatCode>
                <c:ptCount val="128"/>
                <c:pt idx="0">
                  <c:v>10</c:v>
                </c:pt>
                <c:pt idx="1">
                  <c:v>1</c:v>
                </c:pt>
                <c:pt idx="3">
                  <c:v>8</c:v>
                </c:pt>
                <c:pt idx="4">
                  <c:v>70</c:v>
                </c:pt>
                <c:pt idx="5">
                  <c:v>7</c:v>
                </c:pt>
                <c:pt idx="6">
                  <c:v>312</c:v>
                </c:pt>
                <c:pt idx="7">
                  <c:v>8</c:v>
                </c:pt>
                <c:pt idx="8">
                  <c:v>9</c:v>
                </c:pt>
                <c:pt idx="9">
                  <c:v>3</c:v>
                </c:pt>
                <c:pt idx="10">
                  <c:v>1</c:v>
                </c:pt>
                <c:pt idx="12">
                  <c:v>20</c:v>
                </c:pt>
                <c:pt idx="13">
                  <c:v>1</c:v>
                </c:pt>
                <c:pt idx="14">
                  <c:v>53</c:v>
                </c:pt>
                <c:pt idx="15">
                  <c:v>125</c:v>
                </c:pt>
                <c:pt idx="16">
                  <c:v>107</c:v>
                </c:pt>
                <c:pt idx="17">
                  <c:v>117</c:v>
                </c:pt>
                <c:pt idx="18">
                  <c:v>19</c:v>
                </c:pt>
                <c:pt idx="19">
                  <c:v>193</c:v>
                </c:pt>
                <c:pt idx="21">
                  <c:v>1</c:v>
                </c:pt>
                <c:pt idx="22">
                  <c:v>5</c:v>
                </c:pt>
                <c:pt idx="23">
                  <c:v>2</c:v>
                </c:pt>
                <c:pt idx="24">
                  <c:v>18</c:v>
                </c:pt>
                <c:pt idx="25">
                  <c:v>88</c:v>
                </c:pt>
                <c:pt idx="26">
                  <c:v>13</c:v>
                </c:pt>
                <c:pt idx="27">
                  <c:v>50</c:v>
                </c:pt>
                <c:pt idx="28">
                  <c:v>1</c:v>
                </c:pt>
                <c:pt idx="29">
                  <c:v>1</c:v>
                </c:pt>
                <c:pt idx="31">
                  <c:v>4</c:v>
                </c:pt>
                <c:pt idx="32">
                  <c:v>1</c:v>
                </c:pt>
                <c:pt idx="33">
                  <c:v>76</c:v>
                </c:pt>
                <c:pt idx="34">
                  <c:v>6</c:v>
                </c:pt>
                <c:pt idx="35">
                  <c:v>12</c:v>
                </c:pt>
                <c:pt idx="36">
                  <c:v>66</c:v>
                </c:pt>
                <c:pt idx="37">
                  <c:v>19</c:v>
                </c:pt>
                <c:pt idx="38">
                  <c:v>185</c:v>
                </c:pt>
                <c:pt idx="39">
                  <c:v>126</c:v>
                </c:pt>
                <c:pt idx="40">
                  <c:v>188</c:v>
                </c:pt>
                <c:pt idx="41">
                  <c:v>150</c:v>
                </c:pt>
                <c:pt idx="42">
                  <c:v>11</c:v>
                </c:pt>
                <c:pt idx="43">
                  <c:v>278</c:v>
                </c:pt>
                <c:pt idx="44">
                  <c:v>13</c:v>
                </c:pt>
                <c:pt idx="45">
                  <c:v>23</c:v>
                </c:pt>
                <c:pt idx="46">
                  <c:v>1</c:v>
                </c:pt>
                <c:pt idx="48">
                  <c:v>135</c:v>
                </c:pt>
                <c:pt idx="49">
                  <c:v>12</c:v>
                </c:pt>
                <c:pt idx="50">
                  <c:v>4</c:v>
                </c:pt>
                <c:pt idx="51">
                  <c:v>2</c:v>
                </c:pt>
                <c:pt idx="52">
                  <c:v>8</c:v>
                </c:pt>
                <c:pt idx="53">
                  <c:v>4</c:v>
                </c:pt>
                <c:pt idx="54">
                  <c:v>2</c:v>
                </c:pt>
                <c:pt idx="55">
                  <c:v>5</c:v>
                </c:pt>
                <c:pt idx="57">
                  <c:v>178</c:v>
                </c:pt>
                <c:pt idx="58">
                  <c:v>38</c:v>
                </c:pt>
                <c:pt idx="59">
                  <c:v>182</c:v>
                </c:pt>
                <c:pt idx="60">
                  <c:v>14</c:v>
                </c:pt>
                <c:pt idx="61">
                  <c:v>17</c:v>
                </c:pt>
                <c:pt idx="62">
                  <c:v>2</c:v>
                </c:pt>
                <c:pt idx="63">
                  <c:v>128</c:v>
                </c:pt>
                <c:pt idx="64">
                  <c:v>1</c:v>
                </c:pt>
                <c:pt idx="65">
                  <c:v>1</c:v>
                </c:pt>
                <c:pt idx="66">
                  <c:v>3</c:v>
                </c:pt>
                <c:pt idx="67">
                  <c:v>1</c:v>
                </c:pt>
                <c:pt idx="68">
                  <c:v>42</c:v>
                </c:pt>
                <c:pt idx="69">
                  <c:v>3</c:v>
                </c:pt>
                <c:pt idx="70">
                  <c:v>3</c:v>
                </c:pt>
                <c:pt idx="71">
                  <c:v>22</c:v>
                </c:pt>
                <c:pt idx="72">
                  <c:v>7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7">
                  <c:v>151</c:v>
                </c:pt>
                <c:pt idx="78">
                  <c:v>25</c:v>
                </c:pt>
                <c:pt idx="79">
                  <c:v>46</c:v>
                </c:pt>
                <c:pt idx="80">
                  <c:v>51</c:v>
                </c:pt>
                <c:pt idx="81">
                  <c:v>33</c:v>
                </c:pt>
                <c:pt idx="85">
                  <c:v>2</c:v>
                </c:pt>
                <c:pt idx="86">
                  <c:v>98</c:v>
                </c:pt>
                <c:pt idx="87">
                  <c:v>7</c:v>
                </c:pt>
                <c:pt idx="88">
                  <c:v>17</c:v>
                </c:pt>
                <c:pt idx="89">
                  <c:v>4</c:v>
                </c:pt>
                <c:pt idx="90">
                  <c:v>2</c:v>
                </c:pt>
                <c:pt idx="91">
                  <c:v>190</c:v>
                </c:pt>
                <c:pt idx="92">
                  <c:v>7</c:v>
                </c:pt>
                <c:pt idx="93">
                  <c:v>240</c:v>
                </c:pt>
                <c:pt idx="97">
                  <c:v>11</c:v>
                </c:pt>
                <c:pt idx="98">
                  <c:v>14</c:v>
                </c:pt>
                <c:pt idx="101">
                  <c:v>28</c:v>
                </c:pt>
                <c:pt idx="102">
                  <c:v>1</c:v>
                </c:pt>
                <c:pt idx="103">
                  <c:v>8</c:v>
                </c:pt>
                <c:pt idx="104">
                  <c:v>55</c:v>
                </c:pt>
                <c:pt idx="105">
                  <c:v>1</c:v>
                </c:pt>
                <c:pt idx="107">
                  <c:v>29</c:v>
                </c:pt>
                <c:pt idx="109">
                  <c:v>10</c:v>
                </c:pt>
                <c:pt idx="110">
                  <c:v>1</c:v>
                </c:pt>
                <c:pt idx="111">
                  <c:v>1</c:v>
                </c:pt>
                <c:pt idx="112">
                  <c:v>12</c:v>
                </c:pt>
                <c:pt idx="113">
                  <c:v>4</c:v>
                </c:pt>
                <c:pt idx="114">
                  <c:v>1</c:v>
                </c:pt>
                <c:pt idx="115">
                  <c:v>15</c:v>
                </c:pt>
                <c:pt idx="117">
                  <c:v>1</c:v>
                </c:pt>
                <c:pt idx="118">
                  <c:v>78</c:v>
                </c:pt>
                <c:pt idx="119">
                  <c:v>297</c:v>
                </c:pt>
                <c:pt idx="121">
                  <c:v>481</c:v>
                </c:pt>
                <c:pt idx="122">
                  <c:v>8</c:v>
                </c:pt>
                <c:pt idx="123">
                  <c:v>6</c:v>
                </c:pt>
                <c:pt idx="125">
                  <c:v>102</c:v>
                </c:pt>
                <c:pt idx="126">
                  <c:v>1</c:v>
                </c:pt>
                <c:pt idx="1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3-4F82-B498-D1388B32EEC7}"/>
            </c:ext>
          </c:extLst>
        </c:ser>
        <c:ser>
          <c:idx val="1"/>
          <c:order val="1"/>
          <c:tx>
            <c:strRef>
              <c:f>'COUNTRY WISE'!$C$3:$C$4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'COUNTRY WISE'!$A$5:$A$133</c:f>
              <c:strCache>
                <c:ptCount val="128"/>
                <c:pt idx="0">
                  <c:v>MAR</c:v>
                </c:pt>
                <c:pt idx="1">
                  <c:v>AFG</c:v>
                </c:pt>
                <c:pt idx="2">
                  <c:v>AHO</c:v>
                </c:pt>
                <c:pt idx="3">
                  <c:v>ALG</c:v>
                </c:pt>
                <c:pt idx="4">
                  <c:v>ARG</c:v>
                </c:pt>
                <c:pt idx="5">
                  <c:v>ARM</c:v>
                </c:pt>
                <c:pt idx="6">
                  <c:v>AUS</c:v>
                </c:pt>
                <c:pt idx="7">
                  <c:v>AUT</c:v>
                </c:pt>
                <c:pt idx="8">
                  <c:v>AZE</c:v>
                </c:pt>
                <c:pt idx="9">
                  <c:v>BAH</c:v>
                </c:pt>
                <c:pt idx="10">
                  <c:v>BAR</c:v>
                </c:pt>
                <c:pt idx="11">
                  <c:v>BDI</c:v>
                </c:pt>
                <c:pt idx="12">
                  <c:v>BEL</c:v>
                </c:pt>
                <c:pt idx="13">
                  <c:v>BER</c:v>
                </c:pt>
                <c:pt idx="14">
                  <c:v>BLR</c:v>
                </c:pt>
                <c:pt idx="15">
                  <c:v>BRA</c:v>
                </c:pt>
                <c:pt idx="16">
                  <c:v>BUL</c:v>
                </c:pt>
                <c:pt idx="17">
                  <c:v>CAN</c:v>
                </c:pt>
                <c:pt idx="18">
                  <c:v>CHI</c:v>
                </c:pt>
                <c:pt idx="19">
                  <c:v>CHN</c:v>
                </c:pt>
                <c:pt idx="20">
                  <c:v>CIV</c:v>
                </c:pt>
                <c:pt idx="21">
                  <c:v>CMR</c:v>
                </c:pt>
                <c:pt idx="22">
                  <c:v>COL</c:v>
                </c:pt>
                <c:pt idx="23">
                  <c:v>CRC</c:v>
                </c:pt>
                <c:pt idx="24">
                  <c:v>CRO</c:v>
                </c:pt>
                <c:pt idx="25">
                  <c:v>CUB</c:v>
                </c:pt>
                <c:pt idx="26">
                  <c:v>CZE</c:v>
                </c:pt>
                <c:pt idx="27">
                  <c:v>DEN</c:v>
                </c:pt>
                <c:pt idx="28">
                  <c:v>DJI</c:v>
                </c:pt>
                <c:pt idx="29">
                  <c:v>DOM</c:v>
                </c:pt>
                <c:pt idx="30">
                  <c:v>ECU</c:v>
                </c:pt>
                <c:pt idx="31">
                  <c:v>EGY</c:v>
                </c:pt>
                <c:pt idx="32">
                  <c:v>ERI</c:v>
                </c:pt>
                <c:pt idx="33">
                  <c:v>ESP</c:v>
                </c:pt>
                <c:pt idx="34">
                  <c:v>EST</c:v>
                </c:pt>
                <c:pt idx="35">
                  <c:v>ETH</c:v>
                </c:pt>
                <c:pt idx="36">
                  <c:v>EUN</c:v>
                </c:pt>
                <c:pt idx="37">
                  <c:v>FIN</c:v>
                </c:pt>
                <c:pt idx="38">
                  <c:v>FRA</c:v>
                </c:pt>
                <c:pt idx="39">
                  <c:v>FRG</c:v>
                </c:pt>
                <c:pt idx="40">
                  <c:v>GBR</c:v>
                </c:pt>
                <c:pt idx="41">
                  <c:v>GDR</c:v>
                </c:pt>
                <c:pt idx="42">
                  <c:v>GEO</c:v>
                </c:pt>
                <c:pt idx="43">
                  <c:v>GER</c:v>
                </c:pt>
                <c:pt idx="44">
                  <c:v>GHA</c:v>
                </c:pt>
                <c:pt idx="45">
                  <c:v>GRE</c:v>
                </c:pt>
                <c:pt idx="46">
                  <c:v>GUY</c:v>
                </c:pt>
                <c:pt idx="47">
                  <c:v>HKG</c:v>
                </c:pt>
                <c:pt idx="48">
                  <c:v>HUN</c:v>
                </c:pt>
                <c:pt idx="49">
                  <c:v>INA</c:v>
                </c:pt>
                <c:pt idx="50">
                  <c:v>IND</c:v>
                </c:pt>
                <c:pt idx="51">
                  <c:v>IOP</c:v>
                </c:pt>
                <c:pt idx="52">
                  <c:v>IRI</c:v>
                </c:pt>
                <c:pt idx="53">
                  <c:v>IRL</c:v>
                </c:pt>
                <c:pt idx="54">
                  <c:v>ISL</c:v>
                </c:pt>
                <c:pt idx="55">
                  <c:v>ISR</c:v>
                </c:pt>
                <c:pt idx="56">
                  <c:v>ISV</c:v>
                </c:pt>
                <c:pt idx="57">
                  <c:v>ITA</c:v>
                </c:pt>
                <c:pt idx="58">
                  <c:v>JAM</c:v>
                </c:pt>
                <c:pt idx="59">
                  <c:v>JPN</c:v>
                </c:pt>
                <c:pt idx="60">
                  <c:v>KAZ</c:v>
                </c:pt>
                <c:pt idx="61">
                  <c:v>KEN</c:v>
                </c:pt>
                <c:pt idx="62">
                  <c:v>KGZ</c:v>
                </c:pt>
                <c:pt idx="63">
                  <c:v>KOR</c:v>
                </c:pt>
                <c:pt idx="64">
                  <c:v>KSA</c:v>
                </c:pt>
                <c:pt idx="65">
                  <c:v>KUW</c:v>
                </c:pt>
                <c:pt idx="66">
                  <c:v>LAT</c:v>
                </c:pt>
                <c:pt idx="67">
                  <c:v>LIB</c:v>
                </c:pt>
                <c:pt idx="68">
                  <c:v>LTU</c:v>
                </c:pt>
                <c:pt idx="69">
                  <c:v>MAS</c:v>
                </c:pt>
                <c:pt idx="70">
                  <c:v>MDA</c:v>
                </c:pt>
                <c:pt idx="71">
                  <c:v>MEX</c:v>
                </c:pt>
                <c:pt idx="72">
                  <c:v>MGL</c:v>
                </c:pt>
                <c:pt idx="73">
                  <c:v>MKD</c:v>
                </c:pt>
                <c:pt idx="74">
                  <c:v>MOZ</c:v>
                </c:pt>
                <c:pt idx="75">
                  <c:v>MRI</c:v>
                </c:pt>
                <c:pt idx="76">
                  <c:v>NAM</c:v>
                </c:pt>
                <c:pt idx="77">
                  <c:v>NED</c:v>
                </c:pt>
                <c:pt idx="78">
                  <c:v>NGR</c:v>
                </c:pt>
                <c:pt idx="79">
                  <c:v>NOR</c:v>
                </c:pt>
                <c:pt idx="80">
                  <c:v>NZL</c:v>
                </c:pt>
                <c:pt idx="81">
                  <c:v>PAK</c:v>
                </c:pt>
                <c:pt idx="82">
                  <c:v>PAN</c:v>
                </c:pt>
                <c:pt idx="83">
                  <c:v>PAR</c:v>
                </c:pt>
                <c:pt idx="84">
                  <c:v>PER</c:v>
                </c:pt>
                <c:pt idx="85">
                  <c:v>PHI</c:v>
                </c:pt>
                <c:pt idx="86">
                  <c:v>POL</c:v>
                </c:pt>
                <c:pt idx="87">
                  <c:v>POR</c:v>
                </c:pt>
                <c:pt idx="88">
                  <c:v>PRK</c:v>
                </c:pt>
                <c:pt idx="89">
                  <c:v>PUR</c:v>
                </c:pt>
                <c:pt idx="90">
                  <c:v>QAT</c:v>
                </c:pt>
                <c:pt idx="91">
                  <c:v>ROU</c:v>
                </c:pt>
                <c:pt idx="92">
                  <c:v>RSA</c:v>
                </c:pt>
                <c:pt idx="93">
                  <c:v>RUS</c:v>
                </c:pt>
                <c:pt idx="94">
                  <c:v>SCG</c:v>
                </c:pt>
                <c:pt idx="95">
                  <c:v>SEN</c:v>
                </c:pt>
                <c:pt idx="96">
                  <c:v>SIN</c:v>
                </c:pt>
                <c:pt idx="97">
                  <c:v>SLO</c:v>
                </c:pt>
                <c:pt idx="98">
                  <c:v>SRB</c:v>
                </c:pt>
                <c:pt idx="99">
                  <c:v>SRI</c:v>
                </c:pt>
                <c:pt idx="100">
                  <c:v>SUD</c:v>
                </c:pt>
                <c:pt idx="101">
                  <c:v>SUI</c:v>
                </c:pt>
                <c:pt idx="102">
                  <c:v>SUR</c:v>
                </c:pt>
                <c:pt idx="103">
                  <c:v>SVK</c:v>
                </c:pt>
                <c:pt idx="104">
                  <c:v>SWE</c:v>
                </c:pt>
                <c:pt idx="105">
                  <c:v>SYR</c:v>
                </c:pt>
                <c:pt idx="106">
                  <c:v>TAN</c:v>
                </c:pt>
                <c:pt idx="107">
                  <c:v>TCH</c:v>
                </c:pt>
                <c:pt idx="108">
                  <c:v>TGA</c:v>
                </c:pt>
                <c:pt idx="109">
                  <c:v>THA</c:v>
                </c:pt>
                <c:pt idx="110">
                  <c:v>TJK</c:v>
                </c:pt>
                <c:pt idx="111">
                  <c:v>TOG</c:v>
                </c:pt>
                <c:pt idx="112">
                  <c:v>TPE</c:v>
                </c:pt>
                <c:pt idx="113">
                  <c:v>TRI</c:v>
                </c:pt>
                <c:pt idx="114">
                  <c:v>TUN</c:v>
                </c:pt>
                <c:pt idx="115">
                  <c:v>TUR</c:v>
                </c:pt>
                <c:pt idx="116">
                  <c:v>UAE</c:v>
                </c:pt>
                <c:pt idx="117">
                  <c:v>UGA</c:v>
                </c:pt>
                <c:pt idx="118">
                  <c:v>UKR</c:v>
                </c:pt>
                <c:pt idx="119">
                  <c:v>URS</c:v>
                </c:pt>
                <c:pt idx="120">
                  <c:v>URU</c:v>
                </c:pt>
                <c:pt idx="121">
                  <c:v>USA</c:v>
                </c:pt>
                <c:pt idx="122">
                  <c:v>UZB</c:v>
                </c:pt>
                <c:pt idx="123">
                  <c:v>VEN</c:v>
                </c:pt>
                <c:pt idx="124">
                  <c:v>VIE</c:v>
                </c:pt>
                <c:pt idx="125">
                  <c:v>YUG</c:v>
                </c:pt>
                <c:pt idx="126">
                  <c:v>ZAM</c:v>
                </c:pt>
                <c:pt idx="127">
                  <c:v>ZIM</c:v>
                </c:pt>
              </c:strCache>
            </c:strRef>
          </c:cat>
          <c:val>
            <c:numRef>
              <c:f>'COUNTRY WISE'!$C$5:$C$133</c:f>
              <c:numCache>
                <c:formatCode>General</c:formatCode>
                <c:ptCount val="128"/>
                <c:pt idx="0">
                  <c:v>6</c:v>
                </c:pt>
                <c:pt idx="3">
                  <c:v>4</c:v>
                </c:pt>
                <c:pt idx="4">
                  <c:v>46</c:v>
                </c:pt>
                <c:pt idx="5">
                  <c:v>1</c:v>
                </c:pt>
                <c:pt idx="6">
                  <c:v>216</c:v>
                </c:pt>
                <c:pt idx="7">
                  <c:v>9</c:v>
                </c:pt>
                <c:pt idx="8">
                  <c:v>4</c:v>
                </c:pt>
                <c:pt idx="9">
                  <c:v>7</c:v>
                </c:pt>
                <c:pt idx="11">
                  <c:v>1</c:v>
                </c:pt>
                <c:pt idx="12">
                  <c:v>6</c:v>
                </c:pt>
                <c:pt idx="14">
                  <c:v>14</c:v>
                </c:pt>
                <c:pt idx="15">
                  <c:v>56</c:v>
                </c:pt>
                <c:pt idx="16">
                  <c:v>40</c:v>
                </c:pt>
                <c:pt idx="17">
                  <c:v>76</c:v>
                </c:pt>
                <c:pt idx="18">
                  <c:v>3</c:v>
                </c:pt>
                <c:pt idx="19">
                  <c:v>234</c:v>
                </c:pt>
                <c:pt idx="21">
                  <c:v>20</c:v>
                </c:pt>
                <c:pt idx="22">
                  <c:v>1</c:v>
                </c:pt>
                <c:pt idx="23">
                  <c:v>1</c:v>
                </c:pt>
                <c:pt idx="24">
                  <c:v>31</c:v>
                </c:pt>
                <c:pt idx="25">
                  <c:v>152</c:v>
                </c:pt>
                <c:pt idx="26">
                  <c:v>10</c:v>
                </c:pt>
                <c:pt idx="27">
                  <c:v>78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3">
                  <c:v>87</c:v>
                </c:pt>
                <c:pt idx="34">
                  <c:v>3</c:v>
                </c:pt>
                <c:pt idx="35">
                  <c:v>15</c:v>
                </c:pt>
                <c:pt idx="36">
                  <c:v>92</c:v>
                </c:pt>
                <c:pt idx="37">
                  <c:v>18</c:v>
                </c:pt>
                <c:pt idx="38">
                  <c:v>154</c:v>
                </c:pt>
                <c:pt idx="39">
                  <c:v>84</c:v>
                </c:pt>
                <c:pt idx="40">
                  <c:v>122</c:v>
                </c:pt>
                <c:pt idx="41">
                  <c:v>286</c:v>
                </c:pt>
                <c:pt idx="42">
                  <c:v>5</c:v>
                </c:pt>
                <c:pt idx="43">
                  <c:v>237</c:v>
                </c:pt>
                <c:pt idx="45">
                  <c:v>19</c:v>
                </c:pt>
                <c:pt idx="47">
                  <c:v>1</c:v>
                </c:pt>
                <c:pt idx="48">
                  <c:v>129</c:v>
                </c:pt>
                <c:pt idx="49">
                  <c:v>9</c:v>
                </c:pt>
                <c:pt idx="50">
                  <c:v>17</c:v>
                </c:pt>
                <c:pt idx="52">
                  <c:v>7</c:v>
                </c:pt>
                <c:pt idx="53">
                  <c:v>4</c:v>
                </c:pt>
                <c:pt idx="55">
                  <c:v>1</c:v>
                </c:pt>
                <c:pt idx="57">
                  <c:v>145</c:v>
                </c:pt>
                <c:pt idx="58">
                  <c:v>17</c:v>
                </c:pt>
                <c:pt idx="59">
                  <c:v>94</c:v>
                </c:pt>
                <c:pt idx="60">
                  <c:v>9</c:v>
                </c:pt>
                <c:pt idx="61">
                  <c:v>18</c:v>
                </c:pt>
                <c:pt idx="63">
                  <c:v>140</c:v>
                </c:pt>
                <c:pt idx="66">
                  <c:v>2</c:v>
                </c:pt>
                <c:pt idx="68">
                  <c:v>4</c:v>
                </c:pt>
                <c:pt idx="71">
                  <c:v>6</c:v>
                </c:pt>
                <c:pt idx="72">
                  <c:v>2</c:v>
                </c:pt>
                <c:pt idx="74">
                  <c:v>1</c:v>
                </c:pt>
                <c:pt idx="77">
                  <c:v>137</c:v>
                </c:pt>
                <c:pt idx="78">
                  <c:v>19</c:v>
                </c:pt>
                <c:pt idx="79">
                  <c:v>50</c:v>
                </c:pt>
                <c:pt idx="80">
                  <c:v>50</c:v>
                </c:pt>
                <c:pt idx="81">
                  <c:v>16</c:v>
                </c:pt>
                <c:pt idx="82">
                  <c:v>1</c:v>
                </c:pt>
                <c:pt idx="86">
                  <c:v>52</c:v>
                </c:pt>
                <c:pt idx="87">
                  <c:v>4</c:v>
                </c:pt>
                <c:pt idx="88">
                  <c:v>9</c:v>
                </c:pt>
                <c:pt idx="91">
                  <c:v>135</c:v>
                </c:pt>
                <c:pt idx="92">
                  <c:v>7</c:v>
                </c:pt>
                <c:pt idx="93">
                  <c:v>192</c:v>
                </c:pt>
                <c:pt idx="97">
                  <c:v>4</c:v>
                </c:pt>
                <c:pt idx="101">
                  <c:v>14</c:v>
                </c:pt>
                <c:pt idx="102">
                  <c:v>1</c:v>
                </c:pt>
                <c:pt idx="103">
                  <c:v>10</c:v>
                </c:pt>
                <c:pt idx="104">
                  <c:v>28</c:v>
                </c:pt>
                <c:pt idx="105">
                  <c:v>1</c:v>
                </c:pt>
                <c:pt idx="107">
                  <c:v>27</c:v>
                </c:pt>
                <c:pt idx="109">
                  <c:v>7</c:v>
                </c:pt>
                <c:pt idx="112">
                  <c:v>2</c:v>
                </c:pt>
                <c:pt idx="113">
                  <c:v>1</c:v>
                </c:pt>
                <c:pt idx="114">
                  <c:v>1</c:v>
                </c:pt>
                <c:pt idx="115">
                  <c:v>14</c:v>
                </c:pt>
                <c:pt idx="116">
                  <c:v>1</c:v>
                </c:pt>
                <c:pt idx="118">
                  <c:v>32</c:v>
                </c:pt>
                <c:pt idx="119">
                  <c:v>439</c:v>
                </c:pt>
                <c:pt idx="121">
                  <c:v>928</c:v>
                </c:pt>
                <c:pt idx="122">
                  <c:v>4</c:v>
                </c:pt>
                <c:pt idx="125">
                  <c:v>90</c:v>
                </c:pt>
                <c:pt idx="127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23-4F82-B498-D1388B32E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9451600"/>
        <c:axId val="1838164336"/>
      </c:barChart>
      <c:lineChart>
        <c:grouping val="stacked"/>
        <c:varyColors val="0"/>
        <c:ser>
          <c:idx val="2"/>
          <c:order val="2"/>
          <c:tx>
            <c:strRef>
              <c:f>'COUNTRY WISE'!$D$3:$D$4</c:f>
              <c:strCache>
                <c:ptCount val="1"/>
                <c:pt idx="0">
                  <c:v>Silver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c:spPr>
          <c:marker>
            <c:symbol val="none"/>
          </c:marker>
          <c:cat>
            <c:strRef>
              <c:f>'COUNTRY WISE'!$A$5:$A$133</c:f>
              <c:strCache>
                <c:ptCount val="128"/>
                <c:pt idx="0">
                  <c:v>MAR</c:v>
                </c:pt>
                <c:pt idx="1">
                  <c:v>AFG</c:v>
                </c:pt>
                <c:pt idx="2">
                  <c:v>AHO</c:v>
                </c:pt>
                <c:pt idx="3">
                  <c:v>ALG</c:v>
                </c:pt>
                <c:pt idx="4">
                  <c:v>ARG</c:v>
                </c:pt>
                <c:pt idx="5">
                  <c:v>ARM</c:v>
                </c:pt>
                <c:pt idx="6">
                  <c:v>AUS</c:v>
                </c:pt>
                <c:pt idx="7">
                  <c:v>AUT</c:v>
                </c:pt>
                <c:pt idx="8">
                  <c:v>AZE</c:v>
                </c:pt>
                <c:pt idx="9">
                  <c:v>BAH</c:v>
                </c:pt>
                <c:pt idx="10">
                  <c:v>BAR</c:v>
                </c:pt>
                <c:pt idx="11">
                  <c:v>BDI</c:v>
                </c:pt>
                <c:pt idx="12">
                  <c:v>BEL</c:v>
                </c:pt>
                <c:pt idx="13">
                  <c:v>BER</c:v>
                </c:pt>
                <c:pt idx="14">
                  <c:v>BLR</c:v>
                </c:pt>
                <c:pt idx="15">
                  <c:v>BRA</c:v>
                </c:pt>
                <c:pt idx="16">
                  <c:v>BUL</c:v>
                </c:pt>
                <c:pt idx="17">
                  <c:v>CAN</c:v>
                </c:pt>
                <c:pt idx="18">
                  <c:v>CHI</c:v>
                </c:pt>
                <c:pt idx="19">
                  <c:v>CHN</c:v>
                </c:pt>
                <c:pt idx="20">
                  <c:v>CIV</c:v>
                </c:pt>
                <c:pt idx="21">
                  <c:v>CMR</c:v>
                </c:pt>
                <c:pt idx="22">
                  <c:v>COL</c:v>
                </c:pt>
                <c:pt idx="23">
                  <c:v>CRC</c:v>
                </c:pt>
                <c:pt idx="24">
                  <c:v>CRO</c:v>
                </c:pt>
                <c:pt idx="25">
                  <c:v>CUB</c:v>
                </c:pt>
                <c:pt idx="26">
                  <c:v>CZE</c:v>
                </c:pt>
                <c:pt idx="27">
                  <c:v>DEN</c:v>
                </c:pt>
                <c:pt idx="28">
                  <c:v>DJI</c:v>
                </c:pt>
                <c:pt idx="29">
                  <c:v>DOM</c:v>
                </c:pt>
                <c:pt idx="30">
                  <c:v>ECU</c:v>
                </c:pt>
                <c:pt idx="31">
                  <c:v>EGY</c:v>
                </c:pt>
                <c:pt idx="32">
                  <c:v>ERI</c:v>
                </c:pt>
                <c:pt idx="33">
                  <c:v>ESP</c:v>
                </c:pt>
                <c:pt idx="34">
                  <c:v>EST</c:v>
                </c:pt>
                <c:pt idx="35">
                  <c:v>ETH</c:v>
                </c:pt>
                <c:pt idx="36">
                  <c:v>EUN</c:v>
                </c:pt>
                <c:pt idx="37">
                  <c:v>FIN</c:v>
                </c:pt>
                <c:pt idx="38">
                  <c:v>FRA</c:v>
                </c:pt>
                <c:pt idx="39">
                  <c:v>FRG</c:v>
                </c:pt>
                <c:pt idx="40">
                  <c:v>GBR</c:v>
                </c:pt>
                <c:pt idx="41">
                  <c:v>GDR</c:v>
                </c:pt>
                <c:pt idx="42">
                  <c:v>GEO</c:v>
                </c:pt>
                <c:pt idx="43">
                  <c:v>GER</c:v>
                </c:pt>
                <c:pt idx="44">
                  <c:v>GHA</c:v>
                </c:pt>
                <c:pt idx="45">
                  <c:v>GRE</c:v>
                </c:pt>
                <c:pt idx="46">
                  <c:v>GUY</c:v>
                </c:pt>
                <c:pt idx="47">
                  <c:v>HKG</c:v>
                </c:pt>
                <c:pt idx="48">
                  <c:v>HUN</c:v>
                </c:pt>
                <c:pt idx="49">
                  <c:v>INA</c:v>
                </c:pt>
                <c:pt idx="50">
                  <c:v>IND</c:v>
                </c:pt>
                <c:pt idx="51">
                  <c:v>IOP</c:v>
                </c:pt>
                <c:pt idx="52">
                  <c:v>IRI</c:v>
                </c:pt>
                <c:pt idx="53">
                  <c:v>IRL</c:v>
                </c:pt>
                <c:pt idx="54">
                  <c:v>ISL</c:v>
                </c:pt>
                <c:pt idx="55">
                  <c:v>ISR</c:v>
                </c:pt>
                <c:pt idx="56">
                  <c:v>ISV</c:v>
                </c:pt>
                <c:pt idx="57">
                  <c:v>ITA</c:v>
                </c:pt>
                <c:pt idx="58">
                  <c:v>JAM</c:v>
                </c:pt>
                <c:pt idx="59">
                  <c:v>JPN</c:v>
                </c:pt>
                <c:pt idx="60">
                  <c:v>KAZ</c:v>
                </c:pt>
                <c:pt idx="61">
                  <c:v>KEN</c:v>
                </c:pt>
                <c:pt idx="62">
                  <c:v>KGZ</c:v>
                </c:pt>
                <c:pt idx="63">
                  <c:v>KOR</c:v>
                </c:pt>
                <c:pt idx="64">
                  <c:v>KSA</c:v>
                </c:pt>
                <c:pt idx="65">
                  <c:v>KUW</c:v>
                </c:pt>
                <c:pt idx="66">
                  <c:v>LAT</c:v>
                </c:pt>
                <c:pt idx="67">
                  <c:v>LIB</c:v>
                </c:pt>
                <c:pt idx="68">
                  <c:v>LTU</c:v>
                </c:pt>
                <c:pt idx="69">
                  <c:v>MAS</c:v>
                </c:pt>
                <c:pt idx="70">
                  <c:v>MDA</c:v>
                </c:pt>
                <c:pt idx="71">
                  <c:v>MEX</c:v>
                </c:pt>
                <c:pt idx="72">
                  <c:v>MGL</c:v>
                </c:pt>
                <c:pt idx="73">
                  <c:v>MKD</c:v>
                </c:pt>
                <c:pt idx="74">
                  <c:v>MOZ</c:v>
                </c:pt>
                <c:pt idx="75">
                  <c:v>MRI</c:v>
                </c:pt>
                <c:pt idx="76">
                  <c:v>NAM</c:v>
                </c:pt>
                <c:pt idx="77">
                  <c:v>NED</c:v>
                </c:pt>
                <c:pt idx="78">
                  <c:v>NGR</c:v>
                </c:pt>
                <c:pt idx="79">
                  <c:v>NOR</c:v>
                </c:pt>
                <c:pt idx="80">
                  <c:v>NZL</c:v>
                </c:pt>
                <c:pt idx="81">
                  <c:v>PAK</c:v>
                </c:pt>
                <c:pt idx="82">
                  <c:v>PAN</c:v>
                </c:pt>
                <c:pt idx="83">
                  <c:v>PAR</c:v>
                </c:pt>
                <c:pt idx="84">
                  <c:v>PER</c:v>
                </c:pt>
                <c:pt idx="85">
                  <c:v>PHI</c:v>
                </c:pt>
                <c:pt idx="86">
                  <c:v>POL</c:v>
                </c:pt>
                <c:pt idx="87">
                  <c:v>POR</c:v>
                </c:pt>
                <c:pt idx="88">
                  <c:v>PRK</c:v>
                </c:pt>
                <c:pt idx="89">
                  <c:v>PUR</c:v>
                </c:pt>
                <c:pt idx="90">
                  <c:v>QAT</c:v>
                </c:pt>
                <c:pt idx="91">
                  <c:v>ROU</c:v>
                </c:pt>
                <c:pt idx="92">
                  <c:v>RSA</c:v>
                </c:pt>
                <c:pt idx="93">
                  <c:v>RUS</c:v>
                </c:pt>
                <c:pt idx="94">
                  <c:v>SCG</c:v>
                </c:pt>
                <c:pt idx="95">
                  <c:v>SEN</c:v>
                </c:pt>
                <c:pt idx="96">
                  <c:v>SIN</c:v>
                </c:pt>
                <c:pt idx="97">
                  <c:v>SLO</c:v>
                </c:pt>
                <c:pt idx="98">
                  <c:v>SRB</c:v>
                </c:pt>
                <c:pt idx="99">
                  <c:v>SRI</c:v>
                </c:pt>
                <c:pt idx="100">
                  <c:v>SUD</c:v>
                </c:pt>
                <c:pt idx="101">
                  <c:v>SUI</c:v>
                </c:pt>
                <c:pt idx="102">
                  <c:v>SUR</c:v>
                </c:pt>
                <c:pt idx="103">
                  <c:v>SVK</c:v>
                </c:pt>
                <c:pt idx="104">
                  <c:v>SWE</c:v>
                </c:pt>
                <c:pt idx="105">
                  <c:v>SYR</c:v>
                </c:pt>
                <c:pt idx="106">
                  <c:v>TAN</c:v>
                </c:pt>
                <c:pt idx="107">
                  <c:v>TCH</c:v>
                </c:pt>
                <c:pt idx="108">
                  <c:v>TGA</c:v>
                </c:pt>
                <c:pt idx="109">
                  <c:v>THA</c:v>
                </c:pt>
                <c:pt idx="110">
                  <c:v>TJK</c:v>
                </c:pt>
                <c:pt idx="111">
                  <c:v>TOG</c:v>
                </c:pt>
                <c:pt idx="112">
                  <c:v>TPE</c:v>
                </c:pt>
                <c:pt idx="113">
                  <c:v>TRI</c:v>
                </c:pt>
                <c:pt idx="114">
                  <c:v>TUN</c:v>
                </c:pt>
                <c:pt idx="115">
                  <c:v>TUR</c:v>
                </c:pt>
                <c:pt idx="116">
                  <c:v>UAE</c:v>
                </c:pt>
                <c:pt idx="117">
                  <c:v>UGA</c:v>
                </c:pt>
                <c:pt idx="118">
                  <c:v>UKR</c:v>
                </c:pt>
                <c:pt idx="119">
                  <c:v>URS</c:v>
                </c:pt>
                <c:pt idx="120">
                  <c:v>URU</c:v>
                </c:pt>
                <c:pt idx="121">
                  <c:v>USA</c:v>
                </c:pt>
                <c:pt idx="122">
                  <c:v>UZB</c:v>
                </c:pt>
                <c:pt idx="123">
                  <c:v>VEN</c:v>
                </c:pt>
                <c:pt idx="124">
                  <c:v>VIE</c:v>
                </c:pt>
                <c:pt idx="125">
                  <c:v>YUG</c:v>
                </c:pt>
                <c:pt idx="126">
                  <c:v>ZAM</c:v>
                </c:pt>
                <c:pt idx="127">
                  <c:v>ZIM</c:v>
                </c:pt>
              </c:strCache>
            </c:strRef>
          </c:cat>
          <c:val>
            <c:numRef>
              <c:f>'COUNTRY WISE'!$D$5:$D$133</c:f>
              <c:numCache>
                <c:formatCode>General</c:formatCode>
                <c:ptCount val="128"/>
                <c:pt idx="0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37</c:v>
                </c:pt>
                <c:pt idx="5">
                  <c:v>1</c:v>
                </c:pt>
                <c:pt idx="6">
                  <c:v>270</c:v>
                </c:pt>
                <c:pt idx="7">
                  <c:v>17</c:v>
                </c:pt>
                <c:pt idx="8">
                  <c:v>3</c:v>
                </c:pt>
                <c:pt idx="9">
                  <c:v>9</c:v>
                </c:pt>
                <c:pt idx="12">
                  <c:v>15</c:v>
                </c:pt>
                <c:pt idx="14">
                  <c:v>25</c:v>
                </c:pt>
                <c:pt idx="15">
                  <c:v>137</c:v>
                </c:pt>
                <c:pt idx="16">
                  <c:v>100</c:v>
                </c:pt>
                <c:pt idx="17">
                  <c:v>111</c:v>
                </c:pt>
                <c:pt idx="18">
                  <c:v>2</c:v>
                </c:pt>
                <c:pt idx="19">
                  <c:v>252</c:v>
                </c:pt>
                <c:pt idx="20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30</c:v>
                </c:pt>
                <c:pt idx="25">
                  <c:v>109</c:v>
                </c:pt>
                <c:pt idx="26">
                  <c:v>18</c:v>
                </c:pt>
                <c:pt idx="27">
                  <c:v>20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3">
                  <c:v>165</c:v>
                </c:pt>
                <c:pt idx="34">
                  <c:v>3</c:v>
                </c:pt>
                <c:pt idx="35">
                  <c:v>5</c:v>
                </c:pt>
                <c:pt idx="36">
                  <c:v>65</c:v>
                </c:pt>
                <c:pt idx="37">
                  <c:v>17</c:v>
                </c:pt>
                <c:pt idx="38">
                  <c:v>110</c:v>
                </c:pt>
                <c:pt idx="39">
                  <c:v>135</c:v>
                </c:pt>
                <c:pt idx="40">
                  <c:v>157</c:v>
                </c:pt>
                <c:pt idx="41">
                  <c:v>190</c:v>
                </c:pt>
                <c:pt idx="42">
                  <c:v>2</c:v>
                </c:pt>
                <c:pt idx="43">
                  <c:v>176</c:v>
                </c:pt>
                <c:pt idx="45">
                  <c:v>32</c:v>
                </c:pt>
                <c:pt idx="47">
                  <c:v>2</c:v>
                </c:pt>
                <c:pt idx="48">
                  <c:v>104</c:v>
                </c:pt>
                <c:pt idx="49">
                  <c:v>14</c:v>
                </c:pt>
                <c:pt idx="50">
                  <c:v>1</c:v>
                </c:pt>
                <c:pt idx="51">
                  <c:v>1</c:v>
                </c:pt>
                <c:pt idx="52">
                  <c:v>6</c:v>
                </c:pt>
                <c:pt idx="53">
                  <c:v>6</c:v>
                </c:pt>
                <c:pt idx="54">
                  <c:v>14</c:v>
                </c:pt>
                <c:pt idx="55">
                  <c:v>1</c:v>
                </c:pt>
                <c:pt idx="56">
                  <c:v>1</c:v>
                </c:pt>
                <c:pt idx="57">
                  <c:v>163</c:v>
                </c:pt>
                <c:pt idx="58">
                  <c:v>34</c:v>
                </c:pt>
                <c:pt idx="59">
                  <c:v>112</c:v>
                </c:pt>
                <c:pt idx="60">
                  <c:v>16</c:v>
                </c:pt>
                <c:pt idx="61">
                  <c:v>21</c:v>
                </c:pt>
                <c:pt idx="62">
                  <c:v>1</c:v>
                </c:pt>
                <c:pt idx="63">
                  <c:v>186</c:v>
                </c:pt>
                <c:pt idx="64">
                  <c:v>1</c:v>
                </c:pt>
                <c:pt idx="66">
                  <c:v>9</c:v>
                </c:pt>
                <c:pt idx="68">
                  <c:v>4</c:v>
                </c:pt>
                <c:pt idx="69">
                  <c:v>3</c:v>
                </c:pt>
                <c:pt idx="70">
                  <c:v>3</c:v>
                </c:pt>
                <c:pt idx="71">
                  <c:v>10</c:v>
                </c:pt>
                <c:pt idx="72">
                  <c:v>5</c:v>
                </c:pt>
                <c:pt idx="76">
                  <c:v>4</c:v>
                </c:pt>
                <c:pt idx="77">
                  <c:v>140</c:v>
                </c:pt>
                <c:pt idx="78">
                  <c:v>38</c:v>
                </c:pt>
                <c:pt idx="79">
                  <c:v>58</c:v>
                </c:pt>
                <c:pt idx="80">
                  <c:v>21</c:v>
                </c:pt>
                <c:pt idx="83">
                  <c:v>17</c:v>
                </c:pt>
                <c:pt idx="84">
                  <c:v>14</c:v>
                </c:pt>
                <c:pt idx="85">
                  <c:v>1</c:v>
                </c:pt>
                <c:pt idx="86">
                  <c:v>113</c:v>
                </c:pt>
                <c:pt idx="87">
                  <c:v>5</c:v>
                </c:pt>
                <c:pt idx="88">
                  <c:v>11</c:v>
                </c:pt>
                <c:pt idx="89">
                  <c:v>1</c:v>
                </c:pt>
                <c:pt idx="91">
                  <c:v>157</c:v>
                </c:pt>
                <c:pt idx="92">
                  <c:v>10</c:v>
                </c:pt>
                <c:pt idx="93">
                  <c:v>206</c:v>
                </c:pt>
                <c:pt idx="94">
                  <c:v>14</c:v>
                </c:pt>
                <c:pt idx="95">
                  <c:v>1</c:v>
                </c:pt>
                <c:pt idx="96">
                  <c:v>3</c:v>
                </c:pt>
                <c:pt idx="97">
                  <c:v>6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37</c:v>
                </c:pt>
                <c:pt idx="103">
                  <c:v>11</c:v>
                </c:pt>
                <c:pt idx="104">
                  <c:v>110</c:v>
                </c:pt>
                <c:pt idx="105">
                  <c:v>1</c:v>
                </c:pt>
                <c:pt idx="106">
                  <c:v>2</c:v>
                </c:pt>
                <c:pt idx="107">
                  <c:v>29</c:v>
                </c:pt>
                <c:pt idx="108">
                  <c:v>1</c:v>
                </c:pt>
                <c:pt idx="109">
                  <c:v>4</c:v>
                </c:pt>
                <c:pt idx="110">
                  <c:v>1</c:v>
                </c:pt>
                <c:pt idx="112">
                  <c:v>26</c:v>
                </c:pt>
                <c:pt idx="113">
                  <c:v>6</c:v>
                </c:pt>
                <c:pt idx="115">
                  <c:v>11</c:v>
                </c:pt>
                <c:pt idx="117">
                  <c:v>1</c:v>
                </c:pt>
                <c:pt idx="118">
                  <c:v>38</c:v>
                </c:pt>
                <c:pt idx="119">
                  <c:v>285</c:v>
                </c:pt>
                <c:pt idx="120">
                  <c:v>1</c:v>
                </c:pt>
                <c:pt idx="121">
                  <c:v>583</c:v>
                </c:pt>
                <c:pt idx="122">
                  <c:v>5</c:v>
                </c:pt>
                <c:pt idx="123">
                  <c:v>2</c:v>
                </c:pt>
                <c:pt idx="124">
                  <c:v>2</c:v>
                </c:pt>
                <c:pt idx="125">
                  <c:v>86</c:v>
                </c:pt>
                <c:pt idx="126">
                  <c:v>1</c:v>
                </c:pt>
                <c:pt idx="12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23-4F82-B498-D1388B32E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9451600"/>
        <c:axId val="1838164336"/>
      </c:lineChart>
      <c:catAx>
        <c:axId val="122945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164336"/>
        <c:crosses val="autoZero"/>
        <c:auto val="1"/>
        <c:lblAlgn val="ctr"/>
        <c:lblOffset val="100"/>
        <c:noMultiLvlLbl val="0"/>
      </c:catAx>
      <c:valAx>
        <c:axId val="1838164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45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accent1"/>
      </a:solidFill>
      <a:round/>
    </a:ln>
    <a:effectLst/>
    <a:scene3d>
      <a:camera prst="orthographicFront"/>
      <a:lightRig rig="flat" dir="t"/>
    </a:scene3d>
    <a:sp3d prstMaterial="softEdge">
      <a:bevelT w="165100" prst="coolSlant"/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[sol'n  ete excel.xlsx]CITY WISE!PivotTable11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u="sng">
                <a:latin typeface="Times New Roman" panose="02020603050405020304" pitchFamily="18" charset="0"/>
                <a:cs typeface="Times New Roman" panose="02020603050405020304" pitchFamily="18" charset="0"/>
              </a:rPr>
              <a:t>athlete</a:t>
            </a:r>
            <a:r>
              <a:rPr lang="en-US" sz="1600" b="0" u="sng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from each city</a:t>
            </a:r>
            <a:endParaRPr lang="en-US" sz="1600" b="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3"/>
              </a:gs>
              <a:gs pos="75000">
                <a:schemeClr val="accent3">
                  <a:lumMod val="60000"/>
                  <a:lumOff val="40000"/>
                </a:schemeClr>
              </a:gs>
              <a:gs pos="51000">
                <a:schemeClr val="accent3">
                  <a:alpha val="75000"/>
                </a:schemeClr>
              </a:gs>
              <a:gs pos="100000">
                <a:schemeClr val="accent3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3"/>
              </a:gs>
              <a:gs pos="75000">
                <a:schemeClr val="accent3">
                  <a:lumMod val="60000"/>
                  <a:lumOff val="40000"/>
                </a:schemeClr>
              </a:gs>
              <a:gs pos="51000">
                <a:schemeClr val="accent3">
                  <a:alpha val="75000"/>
                </a:schemeClr>
              </a:gs>
              <a:gs pos="100000">
                <a:schemeClr val="accent3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chemeClr val="accent3"/>
              </a:gs>
              <a:gs pos="75000">
                <a:schemeClr val="accent3">
                  <a:lumMod val="60000"/>
                  <a:lumOff val="40000"/>
                </a:schemeClr>
              </a:gs>
              <a:gs pos="51000">
                <a:schemeClr val="accent3">
                  <a:alpha val="75000"/>
                </a:schemeClr>
              </a:gs>
              <a:gs pos="100000">
                <a:schemeClr val="accent3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'CITY WISE'!$B$3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'CITY WISE'!$A$4:$A$12</c:f>
              <c:strCache>
                <c:ptCount val="8"/>
                <c:pt idx="0">
                  <c:v>Athens</c:v>
                </c:pt>
                <c:pt idx="1">
                  <c:v>Atlanta</c:v>
                </c:pt>
                <c:pt idx="2">
                  <c:v>Barcelona</c:v>
                </c:pt>
                <c:pt idx="3">
                  <c:v>Beijing</c:v>
                </c:pt>
                <c:pt idx="4">
                  <c:v>Montreal</c:v>
                </c:pt>
                <c:pt idx="5">
                  <c:v>Moscow</c:v>
                </c:pt>
                <c:pt idx="6">
                  <c:v>Seoul</c:v>
                </c:pt>
                <c:pt idx="7">
                  <c:v>Sydney</c:v>
                </c:pt>
              </c:strCache>
            </c:strRef>
          </c:cat>
          <c:val>
            <c:numRef>
              <c:f>'CITY WISE'!$B$4:$B$12</c:f>
              <c:numCache>
                <c:formatCode>General</c:formatCode>
                <c:ptCount val="8"/>
                <c:pt idx="0">
                  <c:v>17</c:v>
                </c:pt>
                <c:pt idx="1">
                  <c:v>21</c:v>
                </c:pt>
                <c:pt idx="2">
                  <c:v>17</c:v>
                </c:pt>
                <c:pt idx="3">
                  <c:v>5</c:v>
                </c:pt>
                <c:pt idx="4">
                  <c:v>39</c:v>
                </c:pt>
                <c:pt idx="5">
                  <c:v>94</c:v>
                </c:pt>
                <c:pt idx="6">
                  <c:v>41</c:v>
                </c:pt>
                <c:pt idx="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97-42E7-B1EC-6D1C7AB74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axId val="523161055"/>
        <c:axId val="1228714912"/>
      </c:barChart>
      <c:catAx>
        <c:axId val="5231610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714912"/>
        <c:crosses val="autoZero"/>
        <c:auto val="1"/>
        <c:lblAlgn val="ctr"/>
        <c:lblOffset val="100"/>
        <c:noMultiLvlLbl val="0"/>
      </c:catAx>
      <c:valAx>
        <c:axId val="12287149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16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  <a:scene3d>
      <a:camera prst="orthographicFront"/>
      <a:lightRig rig="flat" dir="t"/>
    </a:scene3d>
    <a:sp3d prstMaterial="softEdge">
      <a:bevelT prst="angle"/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[sol'n  ete excel.xlsx]GENDER WISE PARTICIPATION!PivotTable9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b="0" u="sng"/>
              <a:t>Gender wise participation</a:t>
            </a:r>
          </a:p>
        </c:rich>
      </c:tx>
      <c:layout>
        <c:manualLayout>
          <c:xMode val="edge"/>
          <c:yMode val="edge"/>
          <c:x val="0.204195182416490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dLbl>
          <c:idx val="0"/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dLbl>
          <c:idx val="0"/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dLbl>
          <c:idx val="0"/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  <a:sp3d/>
        </c:spPr>
        <c:dLbl>
          <c:idx val="0"/>
          <c:layout>
            <c:manualLayout>
              <c:x val="0.33299651128024871"/>
              <c:y val="-2.022727815692888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fld id="{EDDFAF1B-0156-4F51-B64D-15CCB8D9D8B8}" type="PERCENTAGE">
                  <a:rPr lang="en-US"/>
                  <a:pPr>
                    <a:defRPr sz="9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77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tint val="77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tint val="77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.11153662826730758"/>
              <c:y val="4.9962969746680597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
</a:t>
                </a:r>
                <a:fld id="{AB9AF76E-698A-420F-B492-647CE01B273F}" type="PERCENTAGE">
                  <a:rPr lang="en-US"/>
                  <a:pPr>
                    <a:defRPr sz="9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  <a:sp3d/>
        </c:spPr>
        <c:dLbl>
          <c:idx val="0"/>
          <c:layout>
            <c:manualLayout>
              <c:x val="0.33299651128024871"/>
              <c:y val="-2.022727815692888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fld id="{EDDFAF1B-0156-4F51-B64D-15CCB8D9D8B8}" type="PERCENTAGE">
                  <a:rPr lang="en-US"/>
                  <a:pPr>
                    <a:defRPr sz="9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77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tint val="77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tint val="77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.11153662826730758"/>
              <c:y val="4.9962969746680597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
</a:t>
                </a:r>
                <a:fld id="{AB9AF76E-698A-420F-B492-647CE01B273F}" type="PERCENTAGE">
                  <a:rPr lang="en-US"/>
                  <a:pPr>
                    <a:defRPr sz="9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  <a:sp3d/>
        </c:spPr>
        <c:dLbl>
          <c:idx val="0"/>
          <c:layout>
            <c:manualLayout>
              <c:x val="0.33299651128024871"/>
              <c:y val="-2.022727815692888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fld id="{EDDFAF1B-0156-4F51-B64D-15CCB8D9D8B8}" type="PERCENTAGE">
                  <a:rPr lang="en-US"/>
                  <a:pPr>
                    <a:defRPr sz="9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77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tint val="77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tint val="77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.11153662826730758"/>
              <c:y val="4.9962969746680597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
</a:t>
                </a:r>
                <a:fld id="{AB9AF76E-698A-420F-B492-647CE01B273F}" type="PERCENTAGE">
                  <a:rPr lang="en-US"/>
                  <a:pPr>
                    <a:defRPr sz="9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view3D>
      <c:rotX val="30"/>
      <c:rotY val="76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'GENDER WISE PARTICIPATION'!$B$3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84CF-48DC-8B1A-DBD162D6754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84CF-48DC-8B1A-DBD162D6754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tint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84CF-48DC-8B1A-DBD162D67543}"/>
              </c:ext>
            </c:extLst>
          </c:dPt>
          <c:dLbls>
            <c:dLbl>
              <c:idx val="0"/>
              <c:layout>
                <c:manualLayout>
                  <c:x val="0.33299651128024871"/>
                  <c:y val="-2.0227278156928888E-2"/>
                </c:manualLayout>
              </c:layout>
              <c:tx>
                <c:rich>
                  <a:bodyPr/>
                  <a:lstStyle/>
                  <a:p>
                    <a:fld id="{EDDFAF1B-0156-4F51-B64D-15CCB8D9D8B8}" type="PERCENTAGE">
                      <a:rPr lang="en-US"/>
                      <a:pPr/>
                      <a:t>[PERCENTAGE]</a:t>
                    </a:fld>
                    <a:endParaRPr lang="en-IN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4CF-48DC-8B1A-DBD162D67543}"/>
                </c:ext>
              </c:extLst>
            </c:dLbl>
            <c:dLbl>
              <c:idx val="1"/>
              <c:layout>
                <c:manualLayout>
                  <c:x val="0.11153662826730758"/>
                  <c:y val="4.9962969746680597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
</a:t>
                    </a:r>
                    <a:fld id="{AB9AF76E-698A-420F-B492-647CE01B273F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4CF-48DC-8B1A-DBD162D67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'GENDER WISE PARTICIPATION'!$A$4:$A$6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'GENDER WISE PARTICIPATION'!$B$4:$B$6</c:f>
              <c:numCache>
                <c:formatCode>General</c:formatCode>
                <c:ptCount val="2"/>
                <c:pt idx="0">
                  <c:v>134</c:v>
                </c:pt>
                <c:pt idx="1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CF-48DC-8B1A-DBD162D67543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>
      <a:glow rad="127000">
        <a:schemeClr val="bg1"/>
      </a:glow>
      <a:outerShdw blurRad="50800" dist="50800" dir="5400000" algn="ctr" rotWithShape="0">
        <a:schemeClr val="accent1">
          <a:lumMod val="20000"/>
          <a:lumOff val="80000"/>
        </a:schemeClr>
      </a:outerShdw>
    </a:effectLst>
    <a:scene3d>
      <a:camera prst="orthographicFront"/>
      <a:lightRig rig="threePt" dir="t"/>
    </a:scene3d>
    <a:sp3d prstMaterial="plastic">
      <a:bevelT w="165100" prst="coolSlant"/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DD125-402C-411C-9514-678DC1267F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F89F38-1BC6-4439-A0AB-31AF483CF1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 of cleaning, transforming and modelling data</a:t>
          </a:r>
        </a:p>
      </dgm:t>
    </dgm:pt>
    <dgm:pt modelId="{4F6BBE7E-FF12-4C32-8D87-C2101A64921F}" type="parTrans" cxnId="{39A827BC-F2A8-49AB-BAD0-75E19B73C1C3}">
      <dgm:prSet/>
      <dgm:spPr/>
      <dgm:t>
        <a:bodyPr/>
        <a:lstStyle/>
        <a:p>
          <a:endParaRPr lang="en-US"/>
        </a:p>
      </dgm:t>
    </dgm:pt>
    <dgm:pt modelId="{8F2816AC-69DE-4A6B-9B07-B692FC705EAE}" type="sibTrans" cxnId="{39A827BC-F2A8-49AB-BAD0-75E19B73C1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D5704B-404E-4218-82B1-ECD264CF5F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Drawing conclusions from hidden patterns, </a:t>
          </a:r>
          <a:r>
            <a:rPr lang="en-IN" dirty="0"/>
            <a:t>getting meaningful insights </a:t>
          </a:r>
          <a:endParaRPr lang="en-US" dirty="0"/>
        </a:p>
      </dgm:t>
    </dgm:pt>
    <dgm:pt modelId="{1F40909C-4A46-4A99-BEB1-39F3735A36BE}" type="parTrans" cxnId="{4867D5E9-4B98-4854-9B86-9D33BA9A0CFC}">
      <dgm:prSet/>
      <dgm:spPr/>
      <dgm:t>
        <a:bodyPr/>
        <a:lstStyle/>
        <a:p>
          <a:endParaRPr lang="en-US"/>
        </a:p>
      </dgm:t>
    </dgm:pt>
    <dgm:pt modelId="{F2E49ECF-AE7F-4F19-A910-646AD31A500E}" type="sibTrans" cxnId="{4867D5E9-4B98-4854-9B86-9D33BA9A0C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F8AA04-7E60-4220-BF86-5DD733879DE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helps to know cause, solution and preventive steps or guess the trend</a:t>
          </a:r>
          <a:endParaRPr lang="en-US" dirty="0"/>
        </a:p>
      </dgm:t>
    </dgm:pt>
    <dgm:pt modelId="{81F26752-BDF4-4BD8-9325-FC1051408135}" type="parTrans" cxnId="{A322DC60-7E0B-429E-8862-FD3F2A7C55D7}">
      <dgm:prSet/>
      <dgm:spPr/>
      <dgm:t>
        <a:bodyPr/>
        <a:lstStyle/>
        <a:p>
          <a:endParaRPr lang="en-US"/>
        </a:p>
      </dgm:t>
    </dgm:pt>
    <dgm:pt modelId="{6E1F1A8E-87B0-4D10-AFC3-4891B784B16E}" type="sibTrans" cxnId="{A322DC60-7E0B-429E-8862-FD3F2A7C55D7}">
      <dgm:prSet/>
      <dgm:spPr/>
      <dgm:t>
        <a:bodyPr/>
        <a:lstStyle/>
        <a:p>
          <a:endParaRPr lang="en-US"/>
        </a:p>
      </dgm:t>
    </dgm:pt>
    <dgm:pt modelId="{AA709DBA-4C6A-4B77-A0F5-8A52D81C7058}" type="pres">
      <dgm:prSet presAssocID="{AD9DD125-402C-411C-9514-678DC1267F29}" presName="root" presStyleCnt="0">
        <dgm:presLayoutVars>
          <dgm:dir/>
          <dgm:resizeHandles val="exact"/>
        </dgm:presLayoutVars>
      </dgm:prSet>
      <dgm:spPr/>
    </dgm:pt>
    <dgm:pt modelId="{32471908-9F60-4EC1-BCBF-D177CDC46115}" type="pres">
      <dgm:prSet presAssocID="{4EF89F38-1BC6-4439-A0AB-31AF483CF156}" presName="compNode" presStyleCnt="0"/>
      <dgm:spPr/>
    </dgm:pt>
    <dgm:pt modelId="{3CD9B66D-4696-4F93-9D11-D40DC846D080}" type="pres">
      <dgm:prSet presAssocID="{4EF89F38-1BC6-4439-A0AB-31AF483CF156}" presName="bgRect" presStyleLbl="bgShp" presStyleIdx="0" presStyleCnt="3"/>
      <dgm:spPr/>
    </dgm:pt>
    <dgm:pt modelId="{70154316-CFBA-4F6B-BE9B-708DAB36DE40}" type="pres">
      <dgm:prSet presAssocID="{4EF89F38-1BC6-4439-A0AB-31AF483CF1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E38241A-5E5C-4AA1-913E-7BC25F482B52}" type="pres">
      <dgm:prSet presAssocID="{4EF89F38-1BC6-4439-A0AB-31AF483CF156}" presName="spaceRect" presStyleCnt="0"/>
      <dgm:spPr/>
    </dgm:pt>
    <dgm:pt modelId="{D50796F2-51AC-4869-9847-DCB75DD0D3F5}" type="pres">
      <dgm:prSet presAssocID="{4EF89F38-1BC6-4439-A0AB-31AF483CF156}" presName="parTx" presStyleLbl="revTx" presStyleIdx="0" presStyleCnt="3">
        <dgm:presLayoutVars>
          <dgm:chMax val="0"/>
          <dgm:chPref val="0"/>
        </dgm:presLayoutVars>
      </dgm:prSet>
      <dgm:spPr/>
    </dgm:pt>
    <dgm:pt modelId="{73CAC400-6975-492E-8375-FA60E8D956BF}" type="pres">
      <dgm:prSet presAssocID="{8F2816AC-69DE-4A6B-9B07-B692FC705EAE}" presName="sibTrans" presStyleCnt="0"/>
      <dgm:spPr/>
    </dgm:pt>
    <dgm:pt modelId="{3B28265E-6124-468C-8635-D3CC03B06AC6}" type="pres">
      <dgm:prSet presAssocID="{60D5704B-404E-4218-82B1-ECD264CF5F4B}" presName="compNode" presStyleCnt="0"/>
      <dgm:spPr/>
    </dgm:pt>
    <dgm:pt modelId="{A3668738-CEB8-4EA1-AFF9-CD6B588C5623}" type="pres">
      <dgm:prSet presAssocID="{60D5704B-404E-4218-82B1-ECD264CF5F4B}" presName="bgRect" presStyleLbl="bgShp" presStyleIdx="1" presStyleCnt="3"/>
      <dgm:spPr/>
    </dgm:pt>
    <dgm:pt modelId="{6FE05745-04C0-43B2-B7D5-A5B6640ACBB3}" type="pres">
      <dgm:prSet presAssocID="{60D5704B-404E-4218-82B1-ECD264CF5F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CE397B8-CCAB-4801-BA03-E5B0C3B355A3}" type="pres">
      <dgm:prSet presAssocID="{60D5704B-404E-4218-82B1-ECD264CF5F4B}" presName="spaceRect" presStyleCnt="0"/>
      <dgm:spPr/>
    </dgm:pt>
    <dgm:pt modelId="{EAD5E968-11CE-4D1A-A806-BB8757D76744}" type="pres">
      <dgm:prSet presAssocID="{60D5704B-404E-4218-82B1-ECD264CF5F4B}" presName="parTx" presStyleLbl="revTx" presStyleIdx="1" presStyleCnt="3">
        <dgm:presLayoutVars>
          <dgm:chMax val="0"/>
          <dgm:chPref val="0"/>
        </dgm:presLayoutVars>
      </dgm:prSet>
      <dgm:spPr/>
    </dgm:pt>
    <dgm:pt modelId="{8EB996ED-2313-4579-8E8D-CAFAD41D4F44}" type="pres">
      <dgm:prSet presAssocID="{F2E49ECF-AE7F-4F19-A910-646AD31A500E}" presName="sibTrans" presStyleCnt="0"/>
      <dgm:spPr/>
    </dgm:pt>
    <dgm:pt modelId="{8472F8C3-E0A0-45EA-B402-DCA4C8EAA51C}" type="pres">
      <dgm:prSet presAssocID="{7CF8AA04-7E60-4220-BF86-5DD733879DEB}" presName="compNode" presStyleCnt="0"/>
      <dgm:spPr/>
    </dgm:pt>
    <dgm:pt modelId="{732A0658-D48D-453B-A20B-D89D7CBAD37E}" type="pres">
      <dgm:prSet presAssocID="{7CF8AA04-7E60-4220-BF86-5DD733879DEB}" presName="bgRect" presStyleLbl="bgShp" presStyleIdx="2" presStyleCnt="3"/>
      <dgm:spPr/>
    </dgm:pt>
    <dgm:pt modelId="{32FF60C0-9C28-4AF1-B156-E3AC16F420E6}" type="pres">
      <dgm:prSet presAssocID="{7CF8AA04-7E60-4220-BF86-5DD733879D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E011B7C-D437-4720-9A80-1AB4C60389EC}" type="pres">
      <dgm:prSet presAssocID="{7CF8AA04-7E60-4220-BF86-5DD733879DEB}" presName="spaceRect" presStyleCnt="0"/>
      <dgm:spPr/>
    </dgm:pt>
    <dgm:pt modelId="{681FE1F5-49D5-472C-A8BD-2D3DA41F5523}" type="pres">
      <dgm:prSet presAssocID="{7CF8AA04-7E60-4220-BF86-5DD733879D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FA5A06-41B1-4FBD-A926-4DE91790F22A}" type="presOf" srcId="{4EF89F38-1BC6-4439-A0AB-31AF483CF156}" destId="{D50796F2-51AC-4869-9847-DCB75DD0D3F5}" srcOrd="0" destOrd="0" presId="urn:microsoft.com/office/officeart/2018/2/layout/IconVerticalSolidList"/>
    <dgm:cxn modelId="{1B27C21D-444F-4277-BC6F-E774D0E1DED5}" type="presOf" srcId="{7CF8AA04-7E60-4220-BF86-5DD733879DEB}" destId="{681FE1F5-49D5-472C-A8BD-2D3DA41F5523}" srcOrd="0" destOrd="0" presId="urn:microsoft.com/office/officeart/2018/2/layout/IconVerticalSolidList"/>
    <dgm:cxn modelId="{A322DC60-7E0B-429E-8862-FD3F2A7C55D7}" srcId="{AD9DD125-402C-411C-9514-678DC1267F29}" destId="{7CF8AA04-7E60-4220-BF86-5DD733879DEB}" srcOrd="2" destOrd="0" parTransId="{81F26752-BDF4-4BD8-9325-FC1051408135}" sibTransId="{6E1F1A8E-87B0-4D10-AFC3-4891B784B16E}"/>
    <dgm:cxn modelId="{9C062FB8-F7F4-411F-A54A-B898DCA0F530}" type="presOf" srcId="{60D5704B-404E-4218-82B1-ECD264CF5F4B}" destId="{EAD5E968-11CE-4D1A-A806-BB8757D76744}" srcOrd="0" destOrd="0" presId="urn:microsoft.com/office/officeart/2018/2/layout/IconVerticalSolidList"/>
    <dgm:cxn modelId="{39A827BC-F2A8-49AB-BAD0-75E19B73C1C3}" srcId="{AD9DD125-402C-411C-9514-678DC1267F29}" destId="{4EF89F38-1BC6-4439-A0AB-31AF483CF156}" srcOrd="0" destOrd="0" parTransId="{4F6BBE7E-FF12-4C32-8D87-C2101A64921F}" sibTransId="{8F2816AC-69DE-4A6B-9B07-B692FC705EAE}"/>
    <dgm:cxn modelId="{4867D5E9-4B98-4854-9B86-9D33BA9A0CFC}" srcId="{AD9DD125-402C-411C-9514-678DC1267F29}" destId="{60D5704B-404E-4218-82B1-ECD264CF5F4B}" srcOrd="1" destOrd="0" parTransId="{1F40909C-4A46-4A99-BEB1-39F3735A36BE}" sibTransId="{F2E49ECF-AE7F-4F19-A910-646AD31A500E}"/>
    <dgm:cxn modelId="{D027E9F6-20D1-4555-BE36-91C77D0C77D9}" type="presOf" srcId="{AD9DD125-402C-411C-9514-678DC1267F29}" destId="{AA709DBA-4C6A-4B77-A0F5-8A52D81C7058}" srcOrd="0" destOrd="0" presId="urn:microsoft.com/office/officeart/2018/2/layout/IconVerticalSolidList"/>
    <dgm:cxn modelId="{3853A9B2-46E1-4CDB-83CE-30E190DF540B}" type="presParOf" srcId="{AA709DBA-4C6A-4B77-A0F5-8A52D81C7058}" destId="{32471908-9F60-4EC1-BCBF-D177CDC46115}" srcOrd="0" destOrd="0" presId="urn:microsoft.com/office/officeart/2018/2/layout/IconVerticalSolidList"/>
    <dgm:cxn modelId="{295242E3-0550-4ADF-A507-BB236E9B869A}" type="presParOf" srcId="{32471908-9F60-4EC1-BCBF-D177CDC46115}" destId="{3CD9B66D-4696-4F93-9D11-D40DC846D080}" srcOrd="0" destOrd="0" presId="urn:microsoft.com/office/officeart/2018/2/layout/IconVerticalSolidList"/>
    <dgm:cxn modelId="{082B563C-5209-487C-8CD7-10627633858C}" type="presParOf" srcId="{32471908-9F60-4EC1-BCBF-D177CDC46115}" destId="{70154316-CFBA-4F6B-BE9B-708DAB36DE40}" srcOrd="1" destOrd="0" presId="urn:microsoft.com/office/officeart/2018/2/layout/IconVerticalSolidList"/>
    <dgm:cxn modelId="{6013C003-7B00-4B58-9AD9-146452A6A071}" type="presParOf" srcId="{32471908-9F60-4EC1-BCBF-D177CDC46115}" destId="{AE38241A-5E5C-4AA1-913E-7BC25F482B52}" srcOrd="2" destOrd="0" presId="urn:microsoft.com/office/officeart/2018/2/layout/IconVerticalSolidList"/>
    <dgm:cxn modelId="{5C648DC0-9D70-42CE-B0ED-9BF77A6B8125}" type="presParOf" srcId="{32471908-9F60-4EC1-BCBF-D177CDC46115}" destId="{D50796F2-51AC-4869-9847-DCB75DD0D3F5}" srcOrd="3" destOrd="0" presId="urn:microsoft.com/office/officeart/2018/2/layout/IconVerticalSolidList"/>
    <dgm:cxn modelId="{500DE27B-9CED-4F0F-98B8-6A7BC2CE2099}" type="presParOf" srcId="{AA709DBA-4C6A-4B77-A0F5-8A52D81C7058}" destId="{73CAC400-6975-492E-8375-FA60E8D956BF}" srcOrd="1" destOrd="0" presId="urn:microsoft.com/office/officeart/2018/2/layout/IconVerticalSolidList"/>
    <dgm:cxn modelId="{6494FCA6-6C8C-4DD9-8A29-A838C95A447F}" type="presParOf" srcId="{AA709DBA-4C6A-4B77-A0F5-8A52D81C7058}" destId="{3B28265E-6124-468C-8635-D3CC03B06AC6}" srcOrd="2" destOrd="0" presId="urn:microsoft.com/office/officeart/2018/2/layout/IconVerticalSolidList"/>
    <dgm:cxn modelId="{39FC831D-BFA1-4857-A726-A53D00F0E24A}" type="presParOf" srcId="{3B28265E-6124-468C-8635-D3CC03B06AC6}" destId="{A3668738-CEB8-4EA1-AFF9-CD6B588C5623}" srcOrd="0" destOrd="0" presId="urn:microsoft.com/office/officeart/2018/2/layout/IconVerticalSolidList"/>
    <dgm:cxn modelId="{1E51C06B-C5CE-4D88-9594-EBF73FCFCE9C}" type="presParOf" srcId="{3B28265E-6124-468C-8635-D3CC03B06AC6}" destId="{6FE05745-04C0-43B2-B7D5-A5B6640ACBB3}" srcOrd="1" destOrd="0" presId="urn:microsoft.com/office/officeart/2018/2/layout/IconVerticalSolidList"/>
    <dgm:cxn modelId="{00818C03-3CF1-403D-8DC8-07017407BBA8}" type="presParOf" srcId="{3B28265E-6124-468C-8635-D3CC03B06AC6}" destId="{1CE397B8-CCAB-4801-BA03-E5B0C3B355A3}" srcOrd="2" destOrd="0" presId="urn:microsoft.com/office/officeart/2018/2/layout/IconVerticalSolidList"/>
    <dgm:cxn modelId="{BF1E78ED-9051-49D9-9D02-EF721FE8A2FA}" type="presParOf" srcId="{3B28265E-6124-468C-8635-D3CC03B06AC6}" destId="{EAD5E968-11CE-4D1A-A806-BB8757D76744}" srcOrd="3" destOrd="0" presId="urn:microsoft.com/office/officeart/2018/2/layout/IconVerticalSolidList"/>
    <dgm:cxn modelId="{8511FC03-8646-4265-B943-F56895DE046E}" type="presParOf" srcId="{AA709DBA-4C6A-4B77-A0F5-8A52D81C7058}" destId="{8EB996ED-2313-4579-8E8D-CAFAD41D4F44}" srcOrd="3" destOrd="0" presId="urn:microsoft.com/office/officeart/2018/2/layout/IconVerticalSolidList"/>
    <dgm:cxn modelId="{1EDBACB2-6B1C-4D49-AF88-D3C620EB7423}" type="presParOf" srcId="{AA709DBA-4C6A-4B77-A0F5-8A52D81C7058}" destId="{8472F8C3-E0A0-45EA-B402-DCA4C8EAA51C}" srcOrd="4" destOrd="0" presId="urn:microsoft.com/office/officeart/2018/2/layout/IconVerticalSolidList"/>
    <dgm:cxn modelId="{0EF7CF01-FE93-44F0-B360-5810FB5EEDBD}" type="presParOf" srcId="{8472F8C3-E0A0-45EA-B402-DCA4C8EAA51C}" destId="{732A0658-D48D-453B-A20B-D89D7CBAD37E}" srcOrd="0" destOrd="0" presId="urn:microsoft.com/office/officeart/2018/2/layout/IconVerticalSolidList"/>
    <dgm:cxn modelId="{ABCC8C08-1223-4829-A2A3-E58248017D4F}" type="presParOf" srcId="{8472F8C3-E0A0-45EA-B402-DCA4C8EAA51C}" destId="{32FF60C0-9C28-4AF1-B156-E3AC16F420E6}" srcOrd="1" destOrd="0" presId="urn:microsoft.com/office/officeart/2018/2/layout/IconVerticalSolidList"/>
    <dgm:cxn modelId="{1DA6C739-F39F-4D1A-A115-92A15F1648F3}" type="presParOf" srcId="{8472F8C3-E0A0-45EA-B402-DCA4C8EAA51C}" destId="{FE011B7C-D437-4720-9A80-1AB4C60389EC}" srcOrd="2" destOrd="0" presId="urn:microsoft.com/office/officeart/2018/2/layout/IconVerticalSolidList"/>
    <dgm:cxn modelId="{98E2E94D-92B1-4270-8597-D68D30FC5303}" type="presParOf" srcId="{8472F8C3-E0A0-45EA-B402-DCA4C8EAA51C}" destId="{681FE1F5-49D5-472C-A8BD-2D3DA41F55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1EFBCE-799D-416E-8624-F491670CA3A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BCB3C1-B573-4DF4-A912-6063CD0C66EC}">
      <dgm:prSet/>
      <dgm:spPr/>
      <dgm:t>
        <a:bodyPr/>
        <a:lstStyle/>
        <a:p>
          <a:pPr>
            <a:defRPr cap="all"/>
          </a:pPr>
          <a:r>
            <a:rPr lang="en-US"/>
            <a:t>Collect and process the data</a:t>
          </a:r>
        </a:p>
      </dgm:t>
    </dgm:pt>
    <dgm:pt modelId="{BEA7637A-F8CA-46C8-821E-174BFB053329}" type="parTrans" cxnId="{7B17445F-1875-4386-AEF1-1913B432378F}">
      <dgm:prSet/>
      <dgm:spPr/>
      <dgm:t>
        <a:bodyPr/>
        <a:lstStyle/>
        <a:p>
          <a:endParaRPr lang="en-US"/>
        </a:p>
      </dgm:t>
    </dgm:pt>
    <dgm:pt modelId="{C66D0A19-48B1-4BFF-83B7-803CAB11DD0E}" type="sibTrans" cxnId="{7B17445F-1875-4386-AEF1-1913B432378F}">
      <dgm:prSet/>
      <dgm:spPr/>
      <dgm:t>
        <a:bodyPr/>
        <a:lstStyle/>
        <a:p>
          <a:endParaRPr lang="en-US"/>
        </a:p>
      </dgm:t>
    </dgm:pt>
    <dgm:pt modelId="{D6B03D30-AAB7-473A-9EBA-DB83B3184A49}">
      <dgm:prSet/>
      <dgm:spPr/>
      <dgm:t>
        <a:bodyPr/>
        <a:lstStyle/>
        <a:p>
          <a:pPr>
            <a:defRPr cap="all"/>
          </a:pPr>
          <a:r>
            <a:rPr lang="en-US"/>
            <a:t>Prepare tables and graphs</a:t>
          </a:r>
        </a:p>
      </dgm:t>
    </dgm:pt>
    <dgm:pt modelId="{C00A2858-251C-48B8-9972-44D7693134F2}" type="parTrans" cxnId="{76EABF42-ABFF-4C47-80FB-128E7BEFEF06}">
      <dgm:prSet/>
      <dgm:spPr/>
      <dgm:t>
        <a:bodyPr/>
        <a:lstStyle/>
        <a:p>
          <a:endParaRPr lang="en-US"/>
        </a:p>
      </dgm:t>
    </dgm:pt>
    <dgm:pt modelId="{5083A5EE-CEF8-4A2F-9013-1E23770A8333}" type="sibTrans" cxnId="{76EABF42-ABFF-4C47-80FB-128E7BEFEF06}">
      <dgm:prSet/>
      <dgm:spPr/>
      <dgm:t>
        <a:bodyPr/>
        <a:lstStyle/>
        <a:p>
          <a:endParaRPr lang="en-US"/>
        </a:p>
      </dgm:t>
    </dgm:pt>
    <dgm:pt modelId="{A86B8D58-2196-4140-BA5D-8E4488AACD01}">
      <dgm:prSet/>
      <dgm:spPr/>
      <dgm:t>
        <a:bodyPr/>
        <a:lstStyle/>
        <a:p>
          <a:pPr>
            <a:defRPr cap="all"/>
          </a:pPr>
          <a:r>
            <a:rPr lang="en-US"/>
            <a:t>Analyze and interpret findings</a:t>
          </a:r>
        </a:p>
      </dgm:t>
    </dgm:pt>
    <dgm:pt modelId="{D1EEE09E-6224-4B43-8812-6A72875DBC47}" type="parTrans" cxnId="{64860D55-BE2D-4606-8827-EC0AB863ADD4}">
      <dgm:prSet/>
      <dgm:spPr/>
      <dgm:t>
        <a:bodyPr/>
        <a:lstStyle/>
        <a:p>
          <a:endParaRPr lang="en-US"/>
        </a:p>
      </dgm:t>
    </dgm:pt>
    <dgm:pt modelId="{3BC72A68-005C-4EA9-949C-E889253BE531}" type="sibTrans" cxnId="{64860D55-BE2D-4606-8827-EC0AB863ADD4}">
      <dgm:prSet/>
      <dgm:spPr/>
      <dgm:t>
        <a:bodyPr/>
        <a:lstStyle/>
        <a:p>
          <a:endParaRPr lang="en-US"/>
        </a:p>
      </dgm:t>
    </dgm:pt>
    <dgm:pt modelId="{A540C264-645C-42D4-A20A-4029BB3CC14D}">
      <dgm:prSet/>
      <dgm:spPr/>
      <dgm:t>
        <a:bodyPr/>
        <a:lstStyle/>
        <a:p>
          <a:pPr>
            <a:defRPr cap="all"/>
          </a:pPr>
          <a:r>
            <a:rPr lang="en-IN"/>
            <a:t>Present it</a:t>
          </a:r>
          <a:endParaRPr lang="en-US"/>
        </a:p>
      </dgm:t>
    </dgm:pt>
    <dgm:pt modelId="{2BE89361-6558-422D-9683-B3BAF570C87D}" type="parTrans" cxnId="{964CDB78-5C4A-4792-934A-89DA6D5ECB15}">
      <dgm:prSet/>
      <dgm:spPr/>
      <dgm:t>
        <a:bodyPr/>
        <a:lstStyle/>
        <a:p>
          <a:endParaRPr lang="en-US"/>
        </a:p>
      </dgm:t>
    </dgm:pt>
    <dgm:pt modelId="{D2D2AD58-26D9-4AF9-B079-8FCBCFA2A24E}" type="sibTrans" cxnId="{964CDB78-5C4A-4792-934A-89DA6D5ECB15}">
      <dgm:prSet/>
      <dgm:spPr/>
      <dgm:t>
        <a:bodyPr/>
        <a:lstStyle/>
        <a:p>
          <a:endParaRPr lang="en-US"/>
        </a:p>
      </dgm:t>
    </dgm:pt>
    <dgm:pt modelId="{3C610AB9-391D-4A2E-9790-D45D8FDA0233}" type="pres">
      <dgm:prSet presAssocID="{7D1EFBCE-799D-416E-8624-F491670CA3A5}" presName="root" presStyleCnt="0">
        <dgm:presLayoutVars>
          <dgm:dir/>
          <dgm:resizeHandles val="exact"/>
        </dgm:presLayoutVars>
      </dgm:prSet>
      <dgm:spPr/>
    </dgm:pt>
    <dgm:pt modelId="{4AEAEFC4-6AC5-4322-BC75-5207602AC88A}" type="pres">
      <dgm:prSet presAssocID="{A7BCB3C1-B573-4DF4-A912-6063CD0C66EC}" presName="compNode" presStyleCnt="0"/>
      <dgm:spPr/>
    </dgm:pt>
    <dgm:pt modelId="{70542472-EC60-46D4-933E-2CC83797212B}" type="pres">
      <dgm:prSet presAssocID="{A7BCB3C1-B573-4DF4-A912-6063CD0C66E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2EC61A8-47D9-4A98-A6D6-14A50549C567}" type="pres">
      <dgm:prSet presAssocID="{A7BCB3C1-B573-4DF4-A912-6063CD0C66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8F995E3-62EE-479A-9576-E11B59D6A608}" type="pres">
      <dgm:prSet presAssocID="{A7BCB3C1-B573-4DF4-A912-6063CD0C66EC}" presName="spaceRect" presStyleCnt="0"/>
      <dgm:spPr/>
    </dgm:pt>
    <dgm:pt modelId="{A88C8AA3-AC0A-4C0E-92A1-17D76602F1CD}" type="pres">
      <dgm:prSet presAssocID="{A7BCB3C1-B573-4DF4-A912-6063CD0C66EC}" presName="textRect" presStyleLbl="revTx" presStyleIdx="0" presStyleCnt="4">
        <dgm:presLayoutVars>
          <dgm:chMax val="1"/>
          <dgm:chPref val="1"/>
        </dgm:presLayoutVars>
      </dgm:prSet>
      <dgm:spPr/>
    </dgm:pt>
    <dgm:pt modelId="{A3AC4534-D9B8-4FC7-BF32-36E7FAB56162}" type="pres">
      <dgm:prSet presAssocID="{C66D0A19-48B1-4BFF-83B7-803CAB11DD0E}" presName="sibTrans" presStyleCnt="0"/>
      <dgm:spPr/>
    </dgm:pt>
    <dgm:pt modelId="{58E5B730-7971-4606-9669-080C04182281}" type="pres">
      <dgm:prSet presAssocID="{D6B03D30-AAB7-473A-9EBA-DB83B3184A49}" presName="compNode" presStyleCnt="0"/>
      <dgm:spPr/>
    </dgm:pt>
    <dgm:pt modelId="{E35C5787-0FB4-4885-BCC3-8B157005CEA3}" type="pres">
      <dgm:prSet presAssocID="{D6B03D30-AAB7-473A-9EBA-DB83B3184A4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D441E44-DC2F-4FED-AE30-336D709766E3}" type="pres">
      <dgm:prSet presAssocID="{D6B03D30-AAB7-473A-9EBA-DB83B3184A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35987B3-A5A4-4F06-ADD1-44C8F49B8E05}" type="pres">
      <dgm:prSet presAssocID="{D6B03D30-AAB7-473A-9EBA-DB83B3184A49}" presName="spaceRect" presStyleCnt="0"/>
      <dgm:spPr/>
    </dgm:pt>
    <dgm:pt modelId="{2433BD84-9BF5-4A80-B4F6-622532EDEBB7}" type="pres">
      <dgm:prSet presAssocID="{D6B03D30-AAB7-473A-9EBA-DB83B3184A49}" presName="textRect" presStyleLbl="revTx" presStyleIdx="1" presStyleCnt="4">
        <dgm:presLayoutVars>
          <dgm:chMax val="1"/>
          <dgm:chPref val="1"/>
        </dgm:presLayoutVars>
      </dgm:prSet>
      <dgm:spPr/>
    </dgm:pt>
    <dgm:pt modelId="{D89667F0-F384-4091-9A7B-8AB62FB1E91A}" type="pres">
      <dgm:prSet presAssocID="{5083A5EE-CEF8-4A2F-9013-1E23770A8333}" presName="sibTrans" presStyleCnt="0"/>
      <dgm:spPr/>
    </dgm:pt>
    <dgm:pt modelId="{08C9A45F-0C6F-4D15-B2B7-91716AC267E6}" type="pres">
      <dgm:prSet presAssocID="{A86B8D58-2196-4140-BA5D-8E4488AACD01}" presName="compNode" presStyleCnt="0"/>
      <dgm:spPr/>
    </dgm:pt>
    <dgm:pt modelId="{9DEF31F1-1730-4B6A-B2BC-C83CA4DF5961}" type="pres">
      <dgm:prSet presAssocID="{A86B8D58-2196-4140-BA5D-8E4488AACD0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A09CF5-FFE4-43A9-9C00-1021838AAEBD}" type="pres">
      <dgm:prSet presAssocID="{A86B8D58-2196-4140-BA5D-8E4488AACD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34099B8-6A74-483A-A8E1-6FA289944D20}" type="pres">
      <dgm:prSet presAssocID="{A86B8D58-2196-4140-BA5D-8E4488AACD01}" presName="spaceRect" presStyleCnt="0"/>
      <dgm:spPr/>
    </dgm:pt>
    <dgm:pt modelId="{6A4E0827-089B-461E-9945-5D924F2FAAD0}" type="pres">
      <dgm:prSet presAssocID="{A86B8D58-2196-4140-BA5D-8E4488AACD01}" presName="textRect" presStyleLbl="revTx" presStyleIdx="2" presStyleCnt="4">
        <dgm:presLayoutVars>
          <dgm:chMax val="1"/>
          <dgm:chPref val="1"/>
        </dgm:presLayoutVars>
      </dgm:prSet>
      <dgm:spPr/>
    </dgm:pt>
    <dgm:pt modelId="{48E78337-7C6F-4B83-AF72-8B4F314F350F}" type="pres">
      <dgm:prSet presAssocID="{3BC72A68-005C-4EA9-949C-E889253BE531}" presName="sibTrans" presStyleCnt="0"/>
      <dgm:spPr/>
    </dgm:pt>
    <dgm:pt modelId="{E1575362-23B2-4450-B11B-D6E267D70054}" type="pres">
      <dgm:prSet presAssocID="{A540C264-645C-42D4-A20A-4029BB3CC14D}" presName="compNode" presStyleCnt="0"/>
      <dgm:spPr/>
    </dgm:pt>
    <dgm:pt modelId="{CA7A4A28-A3FE-44DB-8B9E-B5E3710568C8}" type="pres">
      <dgm:prSet presAssocID="{A540C264-645C-42D4-A20A-4029BB3CC14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2FC738-19A4-424E-B09B-E87D221DF590}" type="pres">
      <dgm:prSet presAssocID="{A540C264-645C-42D4-A20A-4029BB3CC1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"/>
        </a:ext>
      </dgm:extLst>
    </dgm:pt>
    <dgm:pt modelId="{036E895F-8168-4FA6-A0BE-EA242939C9AE}" type="pres">
      <dgm:prSet presAssocID="{A540C264-645C-42D4-A20A-4029BB3CC14D}" presName="spaceRect" presStyleCnt="0"/>
      <dgm:spPr/>
    </dgm:pt>
    <dgm:pt modelId="{76029EE4-905F-4CE8-A136-1A0D9F227818}" type="pres">
      <dgm:prSet presAssocID="{A540C264-645C-42D4-A20A-4029BB3CC1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B17445F-1875-4386-AEF1-1913B432378F}" srcId="{7D1EFBCE-799D-416E-8624-F491670CA3A5}" destId="{A7BCB3C1-B573-4DF4-A912-6063CD0C66EC}" srcOrd="0" destOrd="0" parTransId="{BEA7637A-F8CA-46C8-821E-174BFB053329}" sibTransId="{C66D0A19-48B1-4BFF-83B7-803CAB11DD0E}"/>
    <dgm:cxn modelId="{4F2E8141-D8AC-4D33-9753-10153C3453A5}" type="presOf" srcId="{A86B8D58-2196-4140-BA5D-8E4488AACD01}" destId="{6A4E0827-089B-461E-9945-5D924F2FAAD0}" srcOrd="0" destOrd="0" presId="urn:microsoft.com/office/officeart/2018/5/layout/IconLeafLabelList"/>
    <dgm:cxn modelId="{76EABF42-ABFF-4C47-80FB-128E7BEFEF06}" srcId="{7D1EFBCE-799D-416E-8624-F491670CA3A5}" destId="{D6B03D30-AAB7-473A-9EBA-DB83B3184A49}" srcOrd="1" destOrd="0" parTransId="{C00A2858-251C-48B8-9972-44D7693134F2}" sibTransId="{5083A5EE-CEF8-4A2F-9013-1E23770A8333}"/>
    <dgm:cxn modelId="{64860D55-BE2D-4606-8827-EC0AB863ADD4}" srcId="{7D1EFBCE-799D-416E-8624-F491670CA3A5}" destId="{A86B8D58-2196-4140-BA5D-8E4488AACD01}" srcOrd="2" destOrd="0" parTransId="{D1EEE09E-6224-4B43-8812-6A72875DBC47}" sibTransId="{3BC72A68-005C-4EA9-949C-E889253BE531}"/>
    <dgm:cxn modelId="{964CDB78-5C4A-4792-934A-89DA6D5ECB15}" srcId="{7D1EFBCE-799D-416E-8624-F491670CA3A5}" destId="{A540C264-645C-42D4-A20A-4029BB3CC14D}" srcOrd="3" destOrd="0" parTransId="{2BE89361-6558-422D-9683-B3BAF570C87D}" sibTransId="{D2D2AD58-26D9-4AF9-B079-8FCBCFA2A24E}"/>
    <dgm:cxn modelId="{4D20E9B2-5886-4AA0-8EA9-64A26B710B07}" type="presOf" srcId="{D6B03D30-AAB7-473A-9EBA-DB83B3184A49}" destId="{2433BD84-9BF5-4A80-B4F6-622532EDEBB7}" srcOrd="0" destOrd="0" presId="urn:microsoft.com/office/officeart/2018/5/layout/IconLeafLabelList"/>
    <dgm:cxn modelId="{694FA2DC-8DDA-476D-BBBA-12316B92742E}" type="presOf" srcId="{A540C264-645C-42D4-A20A-4029BB3CC14D}" destId="{76029EE4-905F-4CE8-A136-1A0D9F227818}" srcOrd="0" destOrd="0" presId="urn:microsoft.com/office/officeart/2018/5/layout/IconLeafLabelList"/>
    <dgm:cxn modelId="{05C975DD-7664-46C4-B3B2-16D89E55DE3E}" type="presOf" srcId="{A7BCB3C1-B573-4DF4-A912-6063CD0C66EC}" destId="{A88C8AA3-AC0A-4C0E-92A1-17D76602F1CD}" srcOrd="0" destOrd="0" presId="urn:microsoft.com/office/officeart/2018/5/layout/IconLeafLabelList"/>
    <dgm:cxn modelId="{A00D03EE-978A-4719-B9E7-6AA59F451A5B}" type="presOf" srcId="{7D1EFBCE-799D-416E-8624-F491670CA3A5}" destId="{3C610AB9-391D-4A2E-9790-D45D8FDA0233}" srcOrd="0" destOrd="0" presId="urn:microsoft.com/office/officeart/2018/5/layout/IconLeafLabelList"/>
    <dgm:cxn modelId="{A8128DA3-24A4-4866-B78E-6D11EE5893AA}" type="presParOf" srcId="{3C610AB9-391D-4A2E-9790-D45D8FDA0233}" destId="{4AEAEFC4-6AC5-4322-BC75-5207602AC88A}" srcOrd="0" destOrd="0" presId="urn:microsoft.com/office/officeart/2018/5/layout/IconLeafLabelList"/>
    <dgm:cxn modelId="{E0BA13E8-9EA3-4BC5-BD94-BBA7A2886221}" type="presParOf" srcId="{4AEAEFC4-6AC5-4322-BC75-5207602AC88A}" destId="{70542472-EC60-46D4-933E-2CC83797212B}" srcOrd="0" destOrd="0" presId="urn:microsoft.com/office/officeart/2018/5/layout/IconLeafLabelList"/>
    <dgm:cxn modelId="{7C52AA0B-0D0E-415A-9837-0244862EC06A}" type="presParOf" srcId="{4AEAEFC4-6AC5-4322-BC75-5207602AC88A}" destId="{A2EC61A8-47D9-4A98-A6D6-14A50549C567}" srcOrd="1" destOrd="0" presId="urn:microsoft.com/office/officeart/2018/5/layout/IconLeafLabelList"/>
    <dgm:cxn modelId="{30741306-DE04-47BE-B4CB-D1C756CC6E57}" type="presParOf" srcId="{4AEAEFC4-6AC5-4322-BC75-5207602AC88A}" destId="{D8F995E3-62EE-479A-9576-E11B59D6A608}" srcOrd="2" destOrd="0" presId="urn:microsoft.com/office/officeart/2018/5/layout/IconLeafLabelList"/>
    <dgm:cxn modelId="{EF4A98FE-73B6-453B-8865-833CF8306996}" type="presParOf" srcId="{4AEAEFC4-6AC5-4322-BC75-5207602AC88A}" destId="{A88C8AA3-AC0A-4C0E-92A1-17D76602F1CD}" srcOrd="3" destOrd="0" presId="urn:microsoft.com/office/officeart/2018/5/layout/IconLeafLabelList"/>
    <dgm:cxn modelId="{AEB19B0C-FACB-4698-9853-86A1DEB51A80}" type="presParOf" srcId="{3C610AB9-391D-4A2E-9790-D45D8FDA0233}" destId="{A3AC4534-D9B8-4FC7-BF32-36E7FAB56162}" srcOrd="1" destOrd="0" presId="urn:microsoft.com/office/officeart/2018/5/layout/IconLeafLabelList"/>
    <dgm:cxn modelId="{9B5D4B49-D9DD-4E37-B789-ABA6F48691D8}" type="presParOf" srcId="{3C610AB9-391D-4A2E-9790-D45D8FDA0233}" destId="{58E5B730-7971-4606-9669-080C04182281}" srcOrd="2" destOrd="0" presId="urn:microsoft.com/office/officeart/2018/5/layout/IconLeafLabelList"/>
    <dgm:cxn modelId="{EF905EDC-4536-4B99-B1F2-D7A4B8131389}" type="presParOf" srcId="{58E5B730-7971-4606-9669-080C04182281}" destId="{E35C5787-0FB4-4885-BCC3-8B157005CEA3}" srcOrd="0" destOrd="0" presId="urn:microsoft.com/office/officeart/2018/5/layout/IconLeafLabelList"/>
    <dgm:cxn modelId="{8911C09C-9E11-4CCC-9BAA-77F4B5910286}" type="presParOf" srcId="{58E5B730-7971-4606-9669-080C04182281}" destId="{CD441E44-DC2F-4FED-AE30-336D709766E3}" srcOrd="1" destOrd="0" presId="urn:microsoft.com/office/officeart/2018/5/layout/IconLeafLabelList"/>
    <dgm:cxn modelId="{D4959597-CDB2-4675-B6BC-AC924C0DCBDC}" type="presParOf" srcId="{58E5B730-7971-4606-9669-080C04182281}" destId="{635987B3-A5A4-4F06-ADD1-44C8F49B8E05}" srcOrd="2" destOrd="0" presId="urn:microsoft.com/office/officeart/2018/5/layout/IconLeafLabelList"/>
    <dgm:cxn modelId="{CE700707-B2A5-4F18-A928-3F924AEB2D41}" type="presParOf" srcId="{58E5B730-7971-4606-9669-080C04182281}" destId="{2433BD84-9BF5-4A80-B4F6-622532EDEBB7}" srcOrd="3" destOrd="0" presId="urn:microsoft.com/office/officeart/2018/5/layout/IconLeafLabelList"/>
    <dgm:cxn modelId="{1100E799-C64A-4609-94F7-720ED2A9A30E}" type="presParOf" srcId="{3C610AB9-391D-4A2E-9790-D45D8FDA0233}" destId="{D89667F0-F384-4091-9A7B-8AB62FB1E91A}" srcOrd="3" destOrd="0" presId="urn:microsoft.com/office/officeart/2018/5/layout/IconLeafLabelList"/>
    <dgm:cxn modelId="{90C9248D-109B-49F2-B408-6FB7743E2EBE}" type="presParOf" srcId="{3C610AB9-391D-4A2E-9790-D45D8FDA0233}" destId="{08C9A45F-0C6F-4D15-B2B7-91716AC267E6}" srcOrd="4" destOrd="0" presId="urn:microsoft.com/office/officeart/2018/5/layout/IconLeafLabelList"/>
    <dgm:cxn modelId="{38D5495A-B6DA-4C12-9303-00685ACA2412}" type="presParOf" srcId="{08C9A45F-0C6F-4D15-B2B7-91716AC267E6}" destId="{9DEF31F1-1730-4B6A-B2BC-C83CA4DF5961}" srcOrd="0" destOrd="0" presId="urn:microsoft.com/office/officeart/2018/5/layout/IconLeafLabelList"/>
    <dgm:cxn modelId="{4F190E18-1FF8-4A44-AAFB-592EA8F024E8}" type="presParOf" srcId="{08C9A45F-0C6F-4D15-B2B7-91716AC267E6}" destId="{CBA09CF5-FFE4-43A9-9C00-1021838AAEBD}" srcOrd="1" destOrd="0" presId="urn:microsoft.com/office/officeart/2018/5/layout/IconLeafLabelList"/>
    <dgm:cxn modelId="{16C823DB-6B59-43E7-A3E0-CECADC28A0E8}" type="presParOf" srcId="{08C9A45F-0C6F-4D15-B2B7-91716AC267E6}" destId="{534099B8-6A74-483A-A8E1-6FA289944D20}" srcOrd="2" destOrd="0" presId="urn:microsoft.com/office/officeart/2018/5/layout/IconLeafLabelList"/>
    <dgm:cxn modelId="{CFEEDFFC-B6A1-4FF6-9260-00E36BF9BF2F}" type="presParOf" srcId="{08C9A45F-0C6F-4D15-B2B7-91716AC267E6}" destId="{6A4E0827-089B-461E-9945-5D924F2FAAD0}" srcOrd="3" destOrd="0" presId="urn:microsoft.com/office/officeart/2018/5/layout/IconLeafLabelList"/>
    <dgm:cxn modelId="{BACCBC93-D950-4BDE-A573-36C600EAE8C8}" type="presParOf" srcId="{3C610AB9-391D-4A2E-9790-D45D8FDA0233}" destId="{48E78337-7C6F-4B83-AF72-8B4F314F350F}" srcOrd="5" destOrd="0" presId="urn:microsoft.com/office/officeart/2018/5/layout/IconLeafLabelList"/>
    <dgm:cxn modelId="{25C7BE0F-7CC7-4B09-BC7D-C50CAE0E67BC}" type="presParOf" srcId="{3C610AB9-391D-4A2E-9790-D45D8FDA0233}" destId="{E1575362-23B2-4450-B11B-D6E267D70054}" srcOrd="6" destOrd="0" presId="urn:microsoft.com/office/officeart/2018/5/layout/IconLeafLabelList"/>
    <dgm:cxn modelId="{63A73B1D-019A-4344-BFA2-F4D3A118C001}" type="presParOf" srcId="{E1575362-23B2-4450-B11B-D6E267D70054}" destId="{CA7A4A28-A3FE-44DB-8B9E-B5E3710568C8}" srcOrd="0" destOrd="0" presId="urn:microsoft.com/office/officeart/2018/5/layout/IconLeafLabelList"/>
    <dgm:cxn modelId="{596A81B4-4B01-42FC-A532-C796CC14D6CB}" type="presParOf" srcId="{E1575362-23B2-4450-B11B-D6E267D70054}" destId="{132FC738-19A4-424E-B09B-E87D221DF590}" srcOrd="1" destOrd="0" presId="urn:microsoft.com/office/officeart/2018/5/layout/IconLeafLabelList"/>
    <dgm:cxn modelId="{624F53E0-0128-496A-9644-625FC3AE0977}" type="presParOf" srcId="{E1575362-23B2-4450-B11B-D6E267D70054}" destId="{036E895F-8168-4FA6-A0BE-EA242939C9AE}" srcOrd="2" destOrd="0" presId="urn:microsoft.com/office/officeart/2018/5/layout/IconLeafLabelList"/>
    <dgm:cxn modelId="{712B80E3-08CB-426E-9A7C-8DE30967A368}" type="presParOf" srcId="{E1575362-23B2-4450-B11B-D6E267D70054}" destId="{76029EE4-905F-4CE8-A136-1A0D9F22781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9B66D-4696-4F93-9D11-D40DC846D080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54316-CFBA-4F6B-BE9B-708DAB36DE40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796F2-51AC-4869-9847-DCB75DD0D3F5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Process of cleaning, transforming and modelling data</a:t>
          </a:r>
        </a:p>
      </dsp:txBody>
      <dsp:txXfrm>
        <a:off x="1864015" y="689"/>
        <a:ext cx="4933659" cy="1613866"/>
      </dsp:txXfrm>
    </dsp:sp>
    <dsp:sp modelId="{A3668738-CEB8-4EA1-AFF9-CD6B588C5623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05745-04C0-43B2-B7D5-A5B6640ACBB3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E968-11CE-4D1A-A806-BB8757D76744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Drawing conclusions from hidden patterns, </a:t>
          </a:r>
          <a:r>
            <a:rPr lang="en-IN" sz="2500" kern="1200" dirty="0"/>
            <a:t>getting meaningful insights </a:t>
          </a:r>
          <a:endParaRPr lang="en-US" sz="2500" kern="1200" dirty="0"/>
        </a:p>
      </dsp:txBody>
      <dsp:txXfrm>
        <a:off x="1864015" y="2018022"/>
        <a:ext cx="4933659" cy="1613866"/>
      </dsp:txXfrm>
    </dsp:sp>
    <dsp:sp modelId="{732A0658-D48D-453B-A20B-D89D7CBAD37E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F60C0-9C28-4AF1-B156-E3AC16F420E6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FE1F5-49D5-472C-A8BD-2D3DA41F5523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helps to know cause, solution and preventive steps or guess the trend</a:t>
          </a:r>
          <a:endParaRPr lang="en-US" sz="2500" kern="1200" dirty="0"/>
        </a:p>
      </dsp:txBody>
      <dsp:txXfrm>
        <a:off x="1864015" y="4035355"/>
        <a:ext cx="4933659" cy="161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42472-EC60-46D4-933E-2CC83797212B}">
      <dsp:nvSpPr>
        <dsp:cNvPr id="0" name=""/>
        <dsp:cNvSpPr/>
      </dsp:nvSpPr>
      <dsp:spPr>
        <a:xfrm>
          <a:off x="774129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C61A8-47D9-4A98-A6D6-14A50549C567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C8AA3-AC0A-4C0E-92A1-17D76602F1CD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Collect and process the data</a:t>
          </a:r>
        </a:p>
      </dsp:txBody>
      <dsp:txXfrm>
        <a:off x="372805" y="2356270"/>
        <a:ext cx="2058075" cy="720000"/>
      </dsp:txXfrm>
    </dsp:sp>
    <dsp:sp modelId="{E35C5787-0FB4-4885-BCC3-8B157005CEA3}">
      <dsp:nvSpPr>
        <dsp:cNvPr id="0" name=""/>
        <dsp:cNvSpPr/>
      </dsp:nvSpPr>
      <dsp:spPr>
        <a:xfrm>
          <a:off x="3192368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41E44-DC2F-4FED-AE30-336D709766E3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3BD84-9BF5-4A80-B4F6-622532EDEBB7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Prepare tables and graphs</a:t>
          </a:r>
        </a:p>
      </dsp:txBody>
      <dsp:txXfrm>
        <a:off x="2791043" y="2356270"/>
        <a:ext cx="2058075" cy="720000"/>
      </dsp:txXfrm>
    </dsp:sp>
    <dsp:sp modelId="{9DEF31F1-1730-4B6A-B2BC-C83CA4DF5961}">
      <dsp:nvSpPr>
        <dsp:cNvPr id="0" name=""/>
        <dsp:cNvSpPr/>
      </dsp:nvSpPr>
      <dsp:spPr>
        <a:xfrm>
          <a:off x="5610606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09CF5-FFE4-43A9-9C00-1021838AAEBD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E0827-089B-461E-9945-5D924F2FAAD0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Analyze and interpret findings</a:t>
          </a:r>
        </a:p>
      </dsp:txBody>
      <dsp:txXfrm>
        <a:off x="5209281" y="2356270"/>
        <a:ext cx="2058075" cy="720000"/>
      </dsp:txXfrm>
    </dsp:sp>
    <dsp:sp modelId="{CA7A4A28-A3FE-44DB-8B9E-B5E3710568C8}">
      <dsp:nvSpPr>
        <dsp:cNvPr id="0" name=""/>
        <dsp:cNvSpPr/>
      </dsp:nvSpPr>
      <dsp:spPr>
        <a:xfrm>
          <a:off x="8028844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FC738-19A4-424E-B09B-E87D221DF590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29EE4-905F-4CE8-A136-1A0D9F22781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Present it</a:t>
          </a:r>
          <a:endParaRPr lang="en-US" sz="18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IN" sz="4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lgerian" panose="04020705040A02060702" pitchFamily="82" charset="0"/>
              </a:rPr>
              <a:t>SUMMER OLYMPIC STATISTICS(1976-2008)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 P. SRAVANTHI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11805578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9DB7-1605-4841-83BD-D624AB3C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8"/>
            <a:ext cx="10058400" cy="748452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effectLst/>
                <a:latin typeface="STXinwei" panose="02010800040101010101" pitchFamily="2" charset="-122"/>
                <a:ea typeface="STXinwei" panose="02010800040101010101" pitchFamily="2" charset="-122"/>
              </a:rPr>
              <a:t> </a:t>
            </a:r>
            <a:br>
              <a:rPr lang="en-IN" sz="3600" dirty="0">
                <a:effectLst/>
                <a:latin typeface="STXinwei" panose="02010800040101010101" pitchFamily="2" charset="-122"/>
                <a:ea typeface="STXinwei" panose="02010800040101010101" pitchFamily="2" charset="-122"/>
              </a:rPr>
            </a:br>
            <a:r>
              <a:rPr lang="en-US" sz="2800" b="1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GENDER WISE PARTICIPATION EACH YEAR</a:t>
            </a:r>
            <a:endParaRPr lang="en-IN" sz="2800" dirty="0">
              <a:latin typeface="Times New Roman" panose="02020603050405020304" pitchFamily="18" charset="0"/>
              <a:ea typeface="STXinwe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FABC-C9B7-4980-9DCF-4CDBDD40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227965" indent="0">
              <a:spcBef>
                <a:spcPts val="690"/>
              </a:spcBef>
              <a:buNone/>
            </a:pP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27965" indent="0">
              <a:spcBef>
                <a:spcPts val="690"/>
              </a:spcBef>
              <a:buNone/>
            </a:pP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9140B73-B8F5-47BC-872D-34EF400340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925942"/>
              </p:ext>
            </p:extLst>
          </p:nvPr>
        </p:nvGraphicFramePr>
        <p:xfrm>
          <a:off x="2337683" y="2192503"/>
          <a:ext cx="5001371" cy="3134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373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3F73F-4BA4-4C22-83A3-831885E9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CE07-C264-4AE9-B851-0A65C1B3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cap="all" spc="20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40" name="Straight Connector 1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9CCCB9F-65F2-4217-BE00-68EB2658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8" y="43186"/>
            <a:ext cx="12036823" cy="488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4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AB39E-2384-4AEA-901D-58B45B7B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37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50F2-FA88-4E44-AECA-EB140E9E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300" dirty="0"/>
              <a:t>Introduction</a:t>
            </a:r>
            <a:endParaRPr lang="en-IN" sz="3300" dirty="0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4078-999F-428D-BA7E-2D7B3F1D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Analysis – What, Why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World Suicide Rate analysis (1985-2016)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Observations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Dashboard – understandable for users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648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96C5D-2DCB-45E8-A23C-F8E6F36B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Data Analysis – What, Why ?</a:t>
            </a:r>
            <a:endParaRPr lang="en-IN" sz="3600">
              <a:solidFill>
                <a:schemeClr val="bg1"/>
              </a:solidFill>
            </a:endParaRPr>
          </a:p>
        </p:txBody>
      </p:sp>
      <p:graphicFrame>
        <p:nvGraphicFramePr>
          <p:cNvPr id="19" name="Content Placeholder 13">
            <a:extLst>
              <a:ext uri="{FF2B5EF4-FFF2-40B4-BE49-F238E27FC236}">
                <a16:creationId xmlns:a16="http://schemas.microsoft.com/office/drawing/2014/main" id="{FF17A06B-4654-4B52-8BFF-CFB01F130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68704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05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BBAFD-BBDB-4296-85AE-6BFE8E8E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Process involved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BD5FFD-B2F6-44FA-A1C0-DFDD90BEE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4947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0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CE0D8-FB9E-45A9-98C0-1FEF9795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4300" dirty="0"/>
              <a:t>Objectives</a:t>
            </a:r>
            <a:endParaRPr lang="en-IN" sz="43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5CE5-22E3-489F-BC4B-A5F82C9D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86" y="1898048"/>
            <a:ext cx="6791894" cy="4169378"/>
          </a:xfrm>
        </p:spPr>
        <p:txBody>
          <a:bodyPr anchor="ctr">
            <a:normAutofit lnSpcReduction="10000"/>
          </a:bodyPr>
          <a:lstStyle/>
          <a:p>
            <a:pPr marL="76200" eaLnBrk="0" hangingPunct="0">
              <a:lnSpc>
                <a:spcPct val="200000"/>
              </a:lnSpc>
              <a:spcBef>
                <a:spcPts val="101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b="1" dirty="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spc="-10" dirty="0">
                <a:solidFill>
                  <a:schemeClr val="tx1"/>
                </a:solidFill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Year Wise Medals</a:t>
            </a:r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spc="-10" dirty="0">
                <a:solidFill>
                  <a:schemeClr val="tx1"/>
                </a:solidFill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Sports Wise Medals </a:t>
            </a:r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Country Wise Medals</a:t>
            </a:r>
            <a:r>
              <a:rPr lang="en-US" sz="1800" b="1" spc="-10" dirty="0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S</a:t>
            </a:r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200" b="1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Country Wise Medals</a:t>
            </a:r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Gender Wise Participation Each </a:t>
            </a:r>
            <a:r>
              <a:rPr lang="en-US" sz="2000" b="1" dirty="0" err="1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Year</a:t>
            </a:r>
            <a:r>
              <a:rPr lang="en-US" sz="2000" b="1" spc="-10" dirty="0" err="1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ORTS</a:t>
            </a:r>
            <a:r>
              <a:rPr lang="en-US" sz="2000" b="1" spc="-10" dirty="0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-WISE </a:t>
            </a:r>
            <a:r>
              <a:rPr lang="en-US" sz="1800" b="1" spc="-10" dirty="0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MEDALS</a:t>
            </a:r>
            <a:endParaRPr lang="en-US" sz="1800" b="1" dirty="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531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2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23C6B-E8EE-47AF-9C4B-39637BD0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Observations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AD885D15-2E79-4FD1-B481-7B456404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923" y="2157534"/>
            <a:ext cx="10058400" cy="390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  <a:t>Numbe</a:t>
            </a:r>
            <a:r>
              <a:rPr lang="en-US" sz="2000" b="1" dirty="0"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  <a:t>r of different medals in different countries over the years (1976-2008)</a:t>
            </a:r>
          </a:p>
          <a:p>
            <a:pPr marL="0" indent="0">
              <a:buNone/>
            </a:pPr>
            <a:endParaRPr lang="en-US" sz="2000" b="1" dirty="0">
              <a:effectLst/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5FCAC-CAD2-4D41-8E3A-FF76AB25412B}"/>
              </a:ext>
            </a:extLst>
          </p:cNvPr>
          <p:cNvSpPr txBox="1"/>
          <p:nvPr/>
        </p:nvSpPr>
        <p:spPr>
          <a:xfrm>
            <a:off x="605178" y="5415998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C615DF0-EBFF-4CB7-BE75-5D30FCCA7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93493"/>
              </p:ext>
            </p:extLst>
          </p:nvPr>
        </p:nvGraphicFramePr>
        <p:xfrm>
          <a:off x="1880684" y="2652399"/>
          <a:ext cx="7843761" cy="330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63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81B442-8396-4AC3-A79F-A998EF44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18" y="1371600"/>
            <a:ext cx="3005462" cy="33455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000" spc="-10" dirty="0">
              <a:solidFill>
                <a:srgbClr val="FFFFFF"/>
              </a:solidFill>
              <a:effectLst/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2000" b="1" spc="-10" dirty="0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SPORTS-WISE MEDALS</a:t>
            </a:r>
            <a:r>
              <a:rPr lang="en-US" sz="2000" b="1" spc="-10" dirty="0">
                <a:solidFill>
                  <a:srgbClr val="FFFFFF"/>
                </a:solidFill>
                <a:effectLst/>
                <a:latin typeface="STXinwei" panose="02010800040101010101" pitchFamily="2" charset="-122"/>
                <a:ea typeface="STXinwei" panose="02010800040101010101" pitchFamily="2" charset="-122"/>
              </a:rPr>
              <a:t>:</a:t>
            </a:r>
            <a:endParaRPr lang="en-IN" sz="2000" spc="-10" dirty="0">
              <a:solidFill>
                <a:srgbClr val="FFFFFF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  <a:effectLst/>
                <a:latin typeface="STXinwei" panose="02010800040101010101" pitchFamily="2" charset="-122"/>
                <a:ea typeface="STXinwei" panose="02010800040101010101" pitchFamily="2" charset="-122"/>
              </a:rPr>
              <a:t>.</a:t>
            </a:r>
            <a:endParaRPr lang="en-IN" sz="2000" b="1" spc="-10" dirty="0">
              <a:solidFill>
                <a:srgbClr val="FFFFFF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ct val="100000"/>
              </a:lnSpc>
            </a:pPr>
            <a:endParaRPr lang="en-IN" sz="2000" spc="-10" dirty="0">
              <a:solidFill>
                <a:srgbClr val="FFFFFF"/>
              </a:solidFill>
              <a:effectLst/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ct val="100000"/>
              </a:lnSpc>
            </a:pPr>
            <a:endParaRPr lang="en-IN" sz="2000" spc="-10" dirty="0">
              <a:solidFill>
                <a:srgbClr val="FFFFFF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ct val="100000"/>
              </a:lnSpc>
            </a:pPr>
            <a:endParaRPr lang="en-IN" sz="2000" spc="-10" dirty="0">
              <a:solidFill>
                <a:srgbClr val="FFFFFF"/>
              </a:solidFill>
              <a:effectLst/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A773F-FD3A-4016-BDB2-A1CC8791BD36}"/>
              </a:ext>
            </a:extLst>
          </p:cNvPr>
          <p:cNvSpPr txBox="1"/>
          <p:nvPr/>
        </p:nvSpPr>
        <p:spPr>
          <a:xfrm>
            <a:off x="2613991" y="58541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7EF22C-2CE2-4D28-8018-7DAB76387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371492"/>
              </p:ext>
            </p:extLst>
          </p:nvPr>
        </p:nvGraphicFramePr>
        <p:xfrm>
          <a:off x="4377378" y="1982966"/>
          <a:ext cx="7242870" cy="359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365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DDF62-BB07-4D21-A85B-E2C14C82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6208"/>
            <a:ext cx="10058400" cy="791152"/>
          </a:xfrm>
        </p:spPr>
        <p:txBody>
          <a:bodyPr>
            <a:normAutofit/>
          </a:bodyPr>
          <a:lstStyle/>
          <a:p>
            <a:r>
              <a:rPr lang="en-IN" dirty="0">
                <a:latin typeface="STXinwei" panose="02010800040101010101" pitchFamily="2" charset="-122"/>
                <a:ea typeface="STXinwei" panose="02010800040101010101" pitchFamily="2" charset="-122"/>
              </a:rPr>
              <a:t>Country Wise Medals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CC26-D6D2-4C92-B4CD-356D0A881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864" y="100910"/>
            <a:ext cx="3385268" cy="37608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 marL="0" indent="0">
              <a:lnSpc>
                <a:spcPct val="100000"/>
              </a:lnSpc>
              <a:buNone/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 marL="0" indent="0">
              <a:lnSpc>
                <a:spcPct val="100000"/>
              </a:lnSpc>
              <a:buNone/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CD1DB43-AAE2-4282-929F-C03A60390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171182"/>
              </p:ext>
            </p:extLst>
          </p:nvPr>
        </p:nvGraphicFramePr>
        <p:xfrm>
          <a:off x="1778925" y="2312554"/>
          <a:ext cx="8686800" cy="3514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535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C279-24D8-4EF6-9ED5-5FBC060E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868" y="988908"/>
            <a:ext cx="10058400" cy="899526"/>
          </a:xfrm>
        </p:spPr>
        <p:txBody>
          <a:bodyPr>
            <a:normAutofit fontScale="90000"/>
          </a:bodyPr>
          <a:lstStyle/>
          <a:p>
            <a:br>
              <a:rPr lang="en-US" sz="2000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</a:br>
            <a:br>
              <a:rPr lang="en-US" sz="4400" b="1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</a:br>
            <a:br>
              <a:rPr lang="en-US" sz="4400" b="1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</a:br>
            <a:br>
              <a:rPr lang="en-US" sz="4400" b="1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ATHLETE FROM EACH CITY</a:t>
            </a:r>
            <a:br>
              <a:rPr lang="en-US" sz="2000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</a:br>
            <a:endParaRPr lang="en-IN" sz="2000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03AB8-E731-43DD-94EB-F90AD6B9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B8023A0-7740-4CC7-AF95-CE323F873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699540"/>
              </p:ext>
            </p:extLst>
          </p:nvPr>
        </p:nvGraphicFramePr>
        <p:xfrm>
          <a:off x="2447889" y="2108201"/>
          <a:ext cx="7296221" cy="3362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166430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178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STXinwei</vt:lpstr>
      <vt:lpstr>Algerian</vt:lpstr>
      <vt:lpstr>Bookman Old Style</vt:lpstr>
      <vt:lpstr>Calibri</vt:lpstr>
      <vt:lpstr>Franklin Gothic Book</vt:lpstr>
      <vt:lpstr>Times New Roman</vt:lpstr>
      <vt:lpstr>Wingdings</vt:lpstr>
      <vt:lpstr>1_RetrospectVTI</vt:lpstr>
      <vt:lpstr>SUMMER OLYMPIC STATISTICS(1976-2008) </vt:lpstr>
      <vt:lpstr>Introduction</vt:lpstr>
      <vt:lpstr>Data Analysis – What, Why ?</vt:lpstr>
      <vt:lpstr>Process involved</vt:lpstr>
      <vt:lpstr>Objectives</vt:lpstr>
      <vt:lpstr>Observations</vt:lpstr>
      <vt:lpstr>PowerPoint Presentation</vt:lpstr>
      <vt:lpstr>Country Wise Medals</vt:lpstr>
      <vt:lpstr>       ATHLETE FROM EACH CITY </vt:lpstr>
      <vt:lpstr>  GENDER WISE PARTICIPATION EACH YEAR</vt:lpstr>
      <vt:lpstr>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Suicide Rate Analysis (1985-2016)</dc:title>
  <dc:creator>ibuttercup311@outlook.com</dc:creator>
  <cp:lastModifiedBy>SWETHA PATIL</cp:lastModifiedBy>
  <cp:revision>12</cp:revision>
  <dcterms:created xsi:type="dcterms:W3CDTF">2020-12-18T04:16:47Z</dcterms:created>
  <dcterms:modified xsi:type="dcterms:W3CDTF">2020-12-19T09:30:27Z</dcterms:modified>
</cp:coreProperties>
</file>