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09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7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334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548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87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997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989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094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04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7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9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2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86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15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4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21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9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1603" y="1614846"/>
            <a:ext cx="6840794" cy="1470025"/>
          </a:xfrm>
        </p:spPr>
        <p:txBody>
          <a:bodyPr/>
          <a:lstStyle/>
          <a:p>
            <a:r>
              <a:rPr sz="3600" dirty="0">
                <a:latin typeface="Algerian" panose="04020705040A02060702" pitchFamily="82" charset="0"/>
              </a:rPr>
              <a:t>Financial Loan Portfolio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8606"/>
            <a:ext cx="6400800" cy="1750142"/>
          </a:xfrm>
        </p:spPr>
        <p:txBody>
          <a:bodyPr>
            <a:normAutofit/>
          </a:bodyPr>
          <a:lstStyle/>
          <a:p>
            <a:r>
              <a:rPr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Created by: Asmit</a:t>
            </a:r>
          </a:p>
          <a:p>
            <a:r>
              <a:rPr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Tool: Power BI | April 2025</a:t>
            </a:r>
          </a:p>
          <a:p>
            <a:r>
              <a:rPr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Organization: Elevate Labs (Intern Project)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Problem Statement &amp; 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Problem Statement:</a:t>
            </a:r>
          </a:p>
          <a:p>
            <a:r>
              <a:t>The company lacks a centralized and visual system to monitor the performance of issued loans, identify high-risk borrower profiles, and forecast future revenue from repayments.</a:t>
            </a:r>
          </a:p>
          <a:p>
            <a:endParaRPr/>
          </a:p>
          <a:p>
            <a:r>
              <a:t>Project Objectives:</a:t>
            </a:r>
          </a:p>
          <a:p>
            <a:r>
              <a:t>- Analyze loan trends and repayment performance</a:t>
            </a:r>
          </a:p>
          <a:p>
            <a:r>
              <a:t>- Identify high-risk segments (based on DTI, term, grade, etc.)</a:t>
            </a:r>
          </a:p>
          <a:p>
            <a:r>
              <a:t>- Help stakeholders optimize loan approval, marketing, and risk mitigation strategies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Dashboard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Page 1: </a:t>
            </a:r>
            <a:r>
              <a:rPr lang="en-IN" dirty="0"/>
              <a:t>Loan Portfolio Performance Report</a:t>
            </a:r>
          </a:p>
          <a:p>
            <a:r>
              <a:rPr lang="en-IN" dirty="0"/>
              <a:t>- </a:t>
            </a:r>
            <a:r>
              <a:rPr dirty="0"/>
              <a:t>KPIs, Donut Chart, Bar Chart by Purpose,  </a:t>
            </a:r>
            <a:r>
              <a:rPr lang="en-IN" dirty="0"/>
              <a:t>Loan Status</a:t>
            </a:r>
            <a:endParaRPr dirty="0"/>
          </a:p>
          <a:p>
            <a:r>
              <a:rPr dirty="0"/>
              <a:t>Page 2: </a:t>
            </a:r>
            <a:r>
              <a:rPr lang="en-IN" dirty="0"/>
              <a:t>Borrower Risk &amp; Loan Profile</a:t>
            </a:r>
            <a:r>
              <a:rPr dirty="0"/>
              <a:t>  </a:t>
            </a:r>
            <a:endParaRPr lang="en-IN" dirty="0"/>
          </a:p>
          <a:p>
            <a:r>
              <a:rPr lang="en-IN" dirty="0"/>
              <a:t>- </a:t>
            </a:r>
            <a:r>
              <a:rPr dirty="0"/>
              <a:t>DTI vs Loan Status, Term vs Profit, Grade vs Interest Rate</a:t>
            </a:r>
          </a:p>
          <a:p>
            <a:r>
              <a:rPr dirty="0"/>
              <a:t>Page 3: </a:t>
            </a:r>
            <a:r>
              <a:rPr lang="en-IN" dirty="0"/>
              <a:t>Bank Loan Performance Detailed Report</a:t>
            </a:r>
          </a:p>
          <a:p>
            <a:r>
              <a:rPr dirty="0"/>
              <a:t>-</a:t>
            </a:r>
            <a:r>
              <a:rPr lang="en-IN" dirty="0"/>
              <a:t> KPIs,  Detailed Tables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Gained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Delinquency Rate: 13.8% — mostly from DTI &gt; 0.20 borrowers</a:t>
            </a:r>
          </a:p>
          <a:p>
            <a:r>
              <a:t>- Most Profitable Loans: Credit card and debt consolidation loans</a:t>
            </a:r>
          </a:p>
          <a:p>
            <a:r>
              <a:t>- 60-month loans yield higher profits but carry more risk</a:t>
            </a:r>
          </a:p>
          <a:p>
            <a:r>
              <a:t>- Top-performing states: CA, TX, and NY in terms of repayment volume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Prioritize loan purposes with high repayment and profit</a:t>
            </a:r>
          </a:p>
          <a:p>
            <a:r>
              <a:t>- Implement tighter checks for high DTI borrowers</a:t>
            </a:r>
          </a:p>
          <a:p>
            <a:r>
              <a:t>- Consider region-based offers in top-performing states</a:t>
            </a:r>
          </a:p>
          <a:p>
            <a:r>
              <a:t>- Improve risk-adjusted pricing using grade + income modeling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Strategic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dashboard enables stakeholders to make faster, smarter, and data-driven decisions regarding loan approvals, customer targeting, and portfolio risk control laying the foundation for a healthier, scalable lending model.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</TotalTime>
  <Words>280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Arial</vt:lpstr>
      <vt:lpstr>Cambria Math</vt:lpstr>
      <vt:lpstr>Garamond</vt:lpstr>
      <vt:lpstr>Organic</vt:lpstr>
      <vt:lpstr>Financial Loan Portfolio Dashboard Summary</vt:lpstr>
      <vt:lpstr>Problem Statement &amp; Project Goals</vt:lpstr>
      <vt:lpstr>Dashboard Structure</vt:lpstr>
      <vt:lpstr>Insights Gained</vt:lpstr>
      <vt:lpstr>Business Recommendations</vt:lpstr>
      <vt:lpstr>Conclusion &amp; Strategic Value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asmit patil</dc:creator>
  <cp:keywords/>
  <dc:description>generated using python-pptx</dc:description>
  <cp:lastModifiedBy>asmit patil</cp:lastModifiedBy>
  <cp:revision>2</cp:revision>
  <dcterms:created xsi:type="dcterms:W3CDTF">2013-01-27T09:14:16Z</dcterms:created>
  <dcterms:modified xsi:type="dcterms:W3CDTF">2025-04-25T10:52:02Z</dcterms:modified>
  <cp:category/>
</cp:coreProperties>
</file>