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6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B5F9-48A0-4E56-A2BD-55020BA4202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F4E7-674C-4458-AB9A-54F149012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B5F9-48A0-4E56-A2BD-55020BA4202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F4E7-674C-4458-AB9A-54F149012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8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B5F9-48A0-4E56-A2BD-55020BA4202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F4E7-674C-4458-AB9A-54F149012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2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B5F9-48A0-4E56-A2BD-55020BA4202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F4E7-674C-4458-AB9A-54F149012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14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B5F9-48A0-4E56-A2BD-55020BA4202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F4E7-674C-4458-AB9A-54F149012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0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B5F9-48A0-4E56-A2BD-55020BA4202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F4E7-674C-4458-AB9A-54F149012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5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B5F9-48A0-4E56-A2BD-55020BA4202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F4E7-674C-4458-AB9A-54F149012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13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B5F9-48A0-4E56-A2BD-55020BA4202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F4E7-674C-4458-AB9A-54F149012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B5F9-48A0-4E56-A2BD-55020BA4202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F4E7-674C-4458-AB9A-54F149012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15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B5F9-48A0-4E56-A2BD-55020BA4202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F4E7-674C-4458-AB9A-54F149012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53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B5F9-48A0-4E56-A2BD-55020BA4202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F4E7-674C-4458-AB9A-54F149012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1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B5F9-48A0-4E56-A2BD-55020BA4202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EF4E7-674C-4458-AB9A-54F149012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32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09550"/>
            <a:ext cx="84296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1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0975"/>
            <a:ext cx="84963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04788"/>
            <a:ext cx="84296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80975"/>
            <a:ext cx="84391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27" y="194302"/>
            <a:ext cx="84486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95263"/>
            <a:ext cx="84296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66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04788"/>
            <a:ext cx="84201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09550"/>
            <a:ext cx="84486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85738"/>
            <a:ext cx="84201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95263"/>
            <a:ext cx="844867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4" y="218114"/>
            <a:ext cx="84201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79" y="209338"/>
            <a:ext cx="84486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7" y="225336"/>
            <a:ext cx="60102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5" y="214101"/>
            <a:ext cx="843915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2" y="185738"/>
            <a:ext cx="8429625" cy="478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95263"/>
            <a:ext cx="841057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2" y="203078"/>
            <a:ext cx="84296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5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09550"/>
            <a:ext cx="83915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214313"/>
            <a:ext cx="841057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2" y="233151"/>
            <a:ext cx="84201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88" y="227639"/>
            <a:ext cx="84201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89" y="233139"/>
            <a:ext cx="841057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23838"/>
            <a:ext cx="840105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5486"/>
            <a:ext cx="83915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23838"/>
            <a:ext cx="84201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5486"/>
            <a:ext cx="84010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5486"/>
            <a:ext cx="84201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04788"/>
            <a:ext cx="84296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14313"/>
            <a:ext cx="84391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5486"/>
            <a:ext cx="84010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00025"/>
            <a:ext cx="84010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5486"/>
            <a:ext cx="842962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5486"/>
            <a:ext cx="841057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5486"/>
            <a:ext cx="839152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72" y="195486"/>
            <a:ext cx="84201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5486"/>
            <a:ext cx="84010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5486"/>
            <a:ext cx="84010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4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19075"/>
            <a:ext cx="839152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228600"/>
            <a:ext cx="837247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219075"/>
            <a:ext cx="83724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36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87381"/>
            <a:ext cx="8302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An algorithm is a well-defined  computational procedure that takes a set of values and </a:t>
            </a:r>
          </a:p>
          <a:p>
            <a:r>
              <a:rPr lang="en-IN" dirty="0" smtClean="0"/>
              <a:t>transform that in desired output.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51026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Introduction of Algorithm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742522"/>
            <a:ext cx="84486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32" y="2714625"/>
            <a:ext cx="22288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14625"/>
            <a:ext cx="21812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684" y="962237"/>
            <a:ext cx="23526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87381"/>
            <a:ext cx="8420100" cy="445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46331"/>
            <a:ext cx="8420100" cy="449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1868902"/>
            <a:ext cx="29051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68" y="2101487"/>
            <a:ext cx="23812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84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00025"/>
            <a:ext cx="84201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730454"/>
            <a:ext cx="23526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147" y="2931790"/>
            <a:ext cx="20383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55526"/>
            <a:ext cx="18288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667" y="2965645"/>
            <a:ext cx="18383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00025"/>
            <a:ext cx="84486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0"/>
            <a:ext cx="51026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Introduction of Algorithm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517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00025"/>
            <a:ext cx="84296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1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76213"/>
            <a:ext cx="84201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04788"/>
            <a:ext cx="84772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08" y="411510"/>
            <a:ext cx="19716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9622"/>
            <a:ext cx="6572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1676626"/>
            <a:ext cx="255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619" y="1955522"/>
            <a:ext cx="26860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991" y="2253468"/>
            <a:ext cx="17335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829" y="2566451"/>
            <a:ext cx="1428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37" y="2889707"/>
            <a:ext cx="17716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37" y="3137357"/>
            <a:ext cx="4953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04788"/>
            <a:ext cx="84486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09550"/>
            <a:ext cx="84296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4" y="203078"/>
            <a:ext cx="84296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95263"/>
            <a:ext cx="84677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24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95263"/>
            <a:ext cx="843915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91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386382"/>
            <a:ext cx="19621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817" y="2086343"/>
            <a:ext cx="20002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829030" y="1634926"/>
            <a:ext cx="2381250" cy="2333480"/>
            <a:chOff x="4829030" y="1634926"/>
            <a:chExt cx="2381250" cy="2333480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9030" y="2082456"/>
              <a:ext cx="2381250" cy="1885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9142" y="1634926"/>
              <a:ext cx="866775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18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3" y="1871663"/>
            <a:ext cx="11715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84" y="1211120"/>
            <a:ext cx="19907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358" y="452516"/>
            <a:ext cx="2000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281" y="1166813"/>
            <a:ext cx="24098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080" y="380418"/>
            <a:ext cx="18002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269" y="3203219"/>
            <a:ext cx="19240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46" y="3898986"/>
            <a:ext cx="16764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3176534"/>
            <a:ext cx="21050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68254"/>
            <a:ext cx="1752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888476"/>
            <a:ext cx="14287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05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039679"/>
            <a:ext cx="74009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76225"/>
            <a:ext cx="13144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20" y="176100"/>
            <a:ext cx="17526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09550"/>
            <a:ext cx="84201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29" y="244174"/>
            <a:ext cx="84105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10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26</Words>
  <Application>Microsoft Office PowerPoint</Application>
  <PresentationFormat>On-screen Show (16:9)</PresentationFormat>
  <Paragraphs>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</dc:creator>
  <cp:lastModifiedBy>ANUP</cp:lastModifiedBy>
  <cp:revision>21</cp:revision>
  <dcterms:created xsi:type="dcterms:W3CDTF">2021-12-06T14:05:46Z</dcterms:created>
  <dcterms:modified xsi:type="dcterms:W3CDTF">2021-12-06T20:18:13Z</dcterms:modified>
</cp:coreProperties>
</file>