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C9E6D-7DB8-43B8-A866-15894FD5E929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7434-1E8F-45F1-AB04-42972E59B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3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87434-1E8F-45F1-AB04-42972E59BBE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8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33A7-85A5-4438-A23B-8881442022F8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E856-1D7A-4226-9AF4-A6E0646A4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87" y="1092459"/>
            <a:ext cx="8600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Recursion is the process for the function to call itself</a:t>
            </a:r>
          </a:p>
          <a:p>
            <a:endParaRPr lang="en-IN" b="1" dirty="0" smtClean="0"/>
          </a:p>
          <a:p>
            <a:r>
              <a:rPr lang="en-IN" b="1" i="1" dirty="0" smtClean="0">
                <a:solidFill>
                  <a:srgbClr val="FF0000"/>
                </a:solidFill>
              </a:rPr>
              <a:t>Basic rules of recursion are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function should call itself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There should be a base case define where the function should stop calling itself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Recursive call should align towards base case in order to avoid infinite function calling.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08468" y="123478"/>
            <a:ext cx="5306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is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3" y="3592813"/>
            <a:ext cx="24193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70" y="2899882"/>
            <a:ext cx="2057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88" y="2909141"/>
            <a:ext cx="1828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4013" y="20109"/>
            <a:ext cx="5489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Indirect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39"/>
            <a:ext cx="9144000" cy="42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38"/>
            <a:ext cx="9144000" cy="42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38"/>
            <a:ext cx="9144000" cy="42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59" y="20109"/>
            <a:ext cx="8965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Optimization of Tail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23678"/>
            <a:ext cx="245041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oid show(</a:t>
            </a:r>
            <a:r>
              <a:rPr lang="en-IN" dirty="0" err="1" smtClean="0"/>
              <a:t>int</a:t>
            </a:r>
            <a:r>
              <a:rPr lang="en-IN" dirty="0" smtClean="0"/>
              <a:t> n){</a:t>
            </a:r>
          </a:p>
          <a:p>
            <a:r>
              <a:rPr lang="en-IN" dirty="0" smtClean="0"/>
              <a:t>    If(n&lt;1)</a:t>
            </a:r>
          </a:p>
          <a:p>
            <a:r>
              <a:rPr lang="en-IN" dirty="0" smtClean="0"/>
              <a:t>        return;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(n);</a:t>
            </a:r>
          </a:p>
          <a:p>
            <a:r>
              <a:rPr lang="en-IN" dirty="0" smtClean="0"/>
              <a:t>    show(--n);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1923678"/>
            <a:ext cx="2450414" cy="23083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void show(</a:t>
            </a:r>
            <a:r>
              <a:rPr lang="en-IN" dirty="0" err="1"/>
              <a:t>int</a:t>
            </a:r>
            <a:r>
              <a:rPr lang="en-IN" dirty="0"/>
              <a:t> n</a:t>
            </a:r>
            <a:r>
              <a:rPr lang="en-IN" dirty="0" smtClean="0"/>
              <a:t>){</a:t>
            </a:r>
          </a:p>
          <a:p>
            <a:r>
              <a:rPr lang="en-IN" dirty="0" smtClean="0"/>
              <a:t>START:</a:t>
            </a:r>
            <a:endParaRPr lang="en-IN" dirty="0"/>
          </a:p>
          <a:p>
            <a:r>
              <a:rPr lang="en-IN" dirty="0"/>
              <a:t>    If(n&lt;1)</a:t>
            </a:r>
          </a:p>
          <a:p>
            <a:r>
              <a:rPr lang="en-IN" dirty="0"/>
              <a:t>        return;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(n);</a:t>
            </a:r>
          </a:p>
          <a:p>
            <a:r>
              <a:rPr lang="en-IN" dirty="0"/>
              <a:t>    </a:t>
            </a:r>
            <a:r>
              <a:rPr lang="en-IN" dirty="0" smtClean="0"/>
              <a:t>n=n-1;</a:t>
            </a:r>
          </a:p>
          <a:p>
            <a:r>
              <a:rPr lang="en-IN" dirty="0" err="1"/>
              <a:t>g</a:t>
            </a:r>
            <a:r>
              <a:rPr lang="en-IN" dirty="0" err="1" smtClean="0"/>
              <a:t>oto</a:t>
            </a:r>
            <a:r>
              <a:rPr lang="en-IN" dirty="0" smtClean="0"/>
              <a:t> START;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07826" y="1460638"/>
            <a:ext cx="1394356" cy="446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1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5" y="20109"/>
            <a:ext cx="8928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Tail Recursion is efficient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38"/>
            <a:ext cx="9143999" cy="42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43438"/>
            <a:ext cx="9143999" cy="42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6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92080" y="2571750"/>
            <a:ext cx="3600400" cy="20162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57707" y="1092459"/>
            <a:ext cx="5007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Factorial using recursion</a:t>
            </a:r>
          </a:p>
          <a:p>
            <a:endParaRPr lang="en-IN" b="1" dirty="0" smtClean="0"/>
          </a:p>
          <a:p>
            <a:r>
              <a:rPr lang="en-IN" b="1" i="1" dirty="0" smtClean="0">
                <a:solidFill>
                  <a:srgbClr val="FF0000"/>
                </a:solidFill>
              </a:rPr>
              <a:t>Factorial (N)= N * (N-1) * (N-2) * (N-3). . . . . . . . . .1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IN" b="1" i="1" dirty="0" smtClean="0">
                <a:solidFill>
                  <a:srgbClr val="FF0000"/>
                </a:solidFill>
              </a:rPr>
              <a:t>Recursive call : N * </a:t>
            </a:r>
            <a:r>
              <a:rPr lang="en-IN" b="1" i="1" dirty="0" err="1" smtClean="0">
                <a:solidFill>
                  <a:srgbClr val="FF0000"/>
                </a:solidFill>
              </a:rPr>
              <a:t>func</a:t>
            </a:r>
            <a:r>
              <a:rPr lang="en-IN" b="1" i="1" dirty="0" smtClean="0">
                <a:solidFill>
                  <a:srgbClr val="FF0000"/>
                </a:solidFill>
              </a:rPr>
              <a:t>(N-1)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IN" b="1" i="1" dirty="0" smtClean="0">
                <a:solidFill>
                  <a:srgbClr val="FF0000"/>
                </a:solidFill>
              </a:rPr>
              <a:t>Base case : N==1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8967" y="123478"/>
            <a:ext cx="3765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it work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2643758"/>
            <a:ext cx="2982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factorial( </a:t>
            </a:r>
            <a:r>
              <a:rPr lang="en-IN" dirty="0" err="1" smtClean="0"/>
              <a:t>int</a:t>
            </a:r>
            <a:r>
              <a:rPr lang="en-IN" dirty="0" smtClean="0"/>
              <a:t> n ){</a:t>
            </a:r>
          </a:p>
          <a:p>
            <a:r>
              <a:rPr lang="en-IN" dirty="0" smtClean="0"/>
              <a:t>       if( n==1 ){</a:t>
            </a:r>
          </a:p>
          <a:p>
            <a:r>
              <a:rPr lang="en-IN" dirty="0" smtClean="0"/>
              <a:t>                return n;</a:t>
            </a:r>
          </a:p>
          <a:p>
            <a:r>
              <a:rPr lang="en-IN" dirty="0" smtClean="0"/>
              <a:t>       }</a:t>
            </a:r>
          </a:p>
          <a:p>
            <a:r>
              <a:rPr lang="en-IN" dirty="0" smtClean="0"/>
              <a:t>       return n * factorial ( n-1 );</a:t>
            </a:r>
            <a:endParaRPr lang="en-IN" dirty="0"/>
          </a:p>
          <a:p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1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8967" y="123478"/>
            <a:ext cx="3765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it work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99542"/>
            <a:ext cx="38828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factorial(</a:t>
            </a:r>
            <a:r>
              <a:rPr lang="en-IN" dirty="0" err="1" smtClean="0"/>
              <a:t>int</a:t>
            </a:r>
            <a:r>
              <a:rPr lang="en-IN" dirty="0" smtClean="0"/>
              <a:t> n) {</a:t>
            </a:r>
          </a:p>
          <a:p>
            <a:r>
              <a:rPr lang="en-IN" dirty="0" smtClean="0"/>
              <a:t>        if (n == 1) {</a:t>
            </a:r>
          </a:p>
          <a:p>
            <a:r>
              <a:rPr lang="en-IN" dirty="0" smtClean="0"/>
              <a:t>            return n;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    return n * factorial(n - 1);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int</a:t>
            </a:r>
            <a:r>
              <a:rPr lang="en-IN" dirty="0" smtClean="0"/>
              <a:t> n, </a:t>
            </a:r>
            <a:r>
              <a:rPr lang="en-IN" dirty="0" err="1" smtClean="0"/>
              <a:t>ans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n=</a:t>
            </a:r>
            <a:r>
              <a:rPr lang="en-IN" dirty="0" err="1" smtClean="0"/>
              <a:t>sc.nextInt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if (n &gt;= 0) {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ans</a:t>
            </a:r>
            <a:r>
              <a:rPr lang="en-IN" dirty="0" smtClean="0"/>
              <a:t> = factorial(n);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ans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    }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4" y="506267"/>
            <a:ext cx="24479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Elbow Connector 8"/>
          <p:cNvCxnSpPr/>
          <p:nvPr/>
        </p:nvCxnSpPr>
        <p:spPr>
          <a:xfrm rot="16200000" flipV="1">
            <a:off x="-1087015" y="2313335"/>
            <a:ext cx="2893094" cy="360040"/>
          </a:xfrm>
          <a:prstGeom prst="bentConnector3">
            <a:avLst>
              <a:gd name="adj1" fmla="val -78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8" y="509531"/>
            <a:ext cx="2286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73" y="553891"/>
            <a:ext cx="2295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98" y="553891"/>
            <a:ext cx="22860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98" y="544366"/>
            <a:ext cx="22764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036" y="553891"/>
            <a:ext cx="22860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98" y="558653"/>
            <a:ext cx="23622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62" y="558653"/>
            <a:ext cx="231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73" y="549129"/>
            <a:ext cx="22860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8" y="534841"/>
            <a:ext cx="23526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73" y="533343"/>
            <a:ext cx="2295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11" y="528581"/>
            <a:ext cx="23050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68" y="506267"/>
            <a:ext cx="23526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1" y="1619250"/>
            <a:ext cx="13525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851" y="123478"/>
            <a:ext cx="461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Stack Overflow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63638"/>
            <a:ext cx="5179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Reasons for stack overflow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Absence of Base Case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Recursive call doesn’t align towards the base case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90" y="483400"/>
            <a:ext cx="23241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7814"/>
            <a:ext cx="2952328" cy="12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41959"/>
            <a:ext cx="3102645" cy="204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68" y="454824"/>
            <a:ext cx="23717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0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641" y="123478"/>
            <a:ext cx="7033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Recursion and Iteration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1024448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N, N-1, N-2, N-3, . . . . .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355726"/>
            <a:ext cx="2645981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oid iteration(</a:t>
            </a:r>
            <a:r>
              <a:rPr lang="en-IN" dirty="0" err="1" smtClean="0"/>
              <a:t>int</a:t>
            </a:r>
            <a:r>
              <a:rPr lang="en-IN" dirty="0" smtClean="0"/>
              <a:t> n){</a:t>
            </a:r>
          </a:p>
          <a:p>
            <a:r>
              <a:rPr lang="en-IN" dirty="0" smtClean="0"/>
              <a:t>    while( n &gt; 1 ){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System.out.print</a:t>
            </a:r>
            <a:r>
              <a:rPr lang="en-IN" dirty="0" smtClean="0"/>
              <a:t>( n );</a:t>
            </a:r>
          </a:p>
          <a:p>
            <a:r>
              <a:rPr lang="en-IN" dirty="0" smtClean="0"/>
              <a:t>         n - -;</a:t>
            </a:r>
          </a:p>
          <a:p>
            <a:r>
              <a:rPr lang="en-IN" dirty="0"/>
              <a:t> </a:t>
            </a:r>
            <a:r>
              <a:rPr lang="en-IN" dirty="0" smtClean="0"/>
              <a:t>    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355726"/>
            <a:ext cx="243438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oid recursion(</a:t>
            </a:r>
            <a:r>
              <a:rPr lang="en-IN" dirty="0" err="1" smtClean="0"/>
              <a:t>int</a:t>
            </a:r>
            <a:r>
              <a:rPr lang="en-IN" dirty="0" smtClean="0"/>
              <a:t> n){</a:t>
            </a:r>
          </a:p>
          <a:p>
            <a:r>
              <a:rPr lang="en-IN" dirty="0"/>
              <a:t> </a:t>
            </a:r>
            <a:r>
              <a:rPr lang="en-IN" dirty="0" smtClean="0"/>
              <a:t>   if( n&lt; 1 )</a:t>
            </a:r>
          </a:p>
          <a:p>
            <a:r>
              <a:rPr lang="en-IN" dirty="0" smtClean="0"/>
              <a:t>        return ;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System.out.print</a:t>
            </a:r>
            <a:r>
              <a:rPr lang="en-IN" dirty="0"/>
              <a:t>( n </a:t>
            </a:r>
            <a:r>
              <a:rPr lang="en-IN" dirty="0" smtClean="0"/>
              <a:t>);</a:t>
            </a:r>
          </a:p>
          <a:p>
            <a:r>
              <a:rPr lang="en-IN" dirty="0"/>
              <a:t> </a:t>
            </a:r>
            <a:r>
              <a:rPr lang="en-IN" dirty="0" smtClean="0"/>
              <a:t>    recursion( - - n 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50494" y="1933763"/>
            <a:ext cx="989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Iteration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27644" y="1933763"/>
            <a:ext cx="110318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7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325" y="123478"/>
            <a:ext cx="5668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Types of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808"/>
            <a:ext cx="9144000" cy="40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200487"/>
            <a:ext cx="4448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4" y="3201022"/>
            <a:ext cx="5191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9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325" y="123478"/>
            <a:ext cx="5668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Types of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" y="1046808"/>
            <a:ext cx="9157335" cy="409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808"/>
            <a:ext cx="9150668" cy="409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" y="1046808"/>
            <a:ext cx="9150667" cy="40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808"/>
            <a:ext cx="9144000" cy="409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3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4" y="0"/>
            <a:ext cx="9143999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51208" y="123478"/>
            <a:ext cx="4220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Tail 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79" y="3989112"/>
            <a:ext cx="22618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tailRecursion</a:t>
            </a:r>
            <a:r>
              <a:rPr lang="en-IN" sz="1200" dirty="0"/>
              <a:t>(String </a:t>
            </a:r>
            <a:r>
              <a:rPr lang="en-IN" sz="1200" dirty="0" err="1"/>
              <a:t>str</a:t>
            </a:r>
            <a:r>
              <a:rPr lang="en-IN" sz="1200" dirty="0"/>
              <a:t>){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str.length</a:t>
            </a:r>
            <a:r>
              <a:rPr lang="en-IN" sz="1200" dirty="0"/>
              <a:t>()==0)</a:t>
            </a:r>
          </a:p>
          <a:p>
            <a:r>
              <a:rPr lang="en-IN" sz="1200" dirty="0"/>
              <a:t>            return;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System.out.print</a:t>
            </a:r>
            <a:r>
              <a:rPr lang="en-IN" sz="1200" dirty="0"/>
              <a:t>(</a:t>
            </a:r>
            <a:r>
              <a:rPr lang="en-IN" sz="1200" dirty="0" err="1"/>
              <a:t>str.charAt</a:t>
            </a:r>
            <a:r>
              <a:rPr lang="en-IN" sz="1200" dirty="0"/>
              <a:t>(0));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tailRecursion</a:t>
            </a:r>
            <a:r>
              <a:rPr lang="en-IN" sz="1200" dirty="0"/>
              <a:t>(</a:t>
            </a:r>
            <a:r>
              <a:rPr lang="en-IN" sz="1200" dirty="0" err="1"/>
              <a:t>str.substring</a:t>
            </a:r>
            <a:r>
              <a:rPr lang="en-IN" sz="1200" dirty="0"/>
              <a:t>(1</a:t>
            </a:r>
            <a:r>
              <a:rPr lang="en-IN" sz="1200" dirty="0" smtClean="0"/>
              <a:t>));</a:t>
            </a:r>
          </a:p>
          <a:p>
            <a:r>
              <a:rPr lang="en-IN" sz="1200" dirty="0"/>
              <a:t>}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1" y="3609488"/>
            <a:ext cx="6762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08865" y="2038858"/>
            <a:ext cx="3305264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tailRecursion</a:t>
            </a:r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){</a:t>
            </a:r>
          </a:p>
          <a:p>
            <a:r>
              <a:rPr lang="en-IN" dirty="0"/>
              <a:t>        if(</a:t>
            </a:r>
            <a:r>
              <a:rPr lang="en-IN" dirty="0" err="1"/>
              <a:t>str.length</a:t>
            </a:r>
            <a:r>
              <a:rPr lang="en-IN" dirty="0"/>
              <a:t>()==0)</a:t>
            </a:r>
          </a:p>
          <a:p>
            <a:r>
              <a:rPr lang="en-IN" dirty="0"/>
              <a:t>            return;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str.charAt</a:t>
            </a:r>
            <a:r>
              <a:rPr lang="en-IN" dirty="0"/>
              <a:t>(0));</a:t>
            </a:r>
          </a:p>
          <a:p>
            <a:r>
              <a:rPr lang="en-IN" dirty="0"/>
              <a:t>    </a:t>
            </a:r>
            <a:r>
              <a:rPr lang="en-IN" dirty="0" err="1"/>
              <a:t>tailRecursion</a:t>
            </a:r>
            <a:r>
              <a:rPr lang="en-IN" dirty="0"/>
              <a:t>(</a:t>
            </a:r>
            <a:r>
              <a:rPr lang="en-IN" dirty="0" err="1"/>
              <a:t>str.substring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2646" y="2808875"/>
            <a:ext cx="22618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tailRecursion</a:t>
            </a:r>
            <a:r>
              <a:rPr lang="en-IN" sz="1200" dirty="0"/>
              <a:t>(String </a:t>
            </a:r>
            <a:r>
              <a:rPr lang="en-IN" sz="1200" dirty="0" err="1"/>
              <a:t>str</a:t>
            </a:r>
            <a:r>
              <a:rPr lang="en-IN" sz="1200" dirty="0"/>
              <a:t>){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str.length</a:t>
            </a:r>
            <a:r>
              <a:rPr lang="en-IN" sz="1200" dirty="0"/>
              <a:t>()==0)</a:t>
            </a:r>
          </a:p>
          <a:p>
            <a:r>
              <a:rPr lang="en-IN" sz="1200" dirty="0"/>
              <a:t>            return;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System.out.print</a:t>
            </a:r>
            <a:r>
              <a:rPr lang="en-IN" sz="1200" dirty="0"/>
              <a:t>(</a:t>
            </a:r>
            <a:r>
              <a:rPr lang="en-IN" sz="1200" dirty="0" err="1"/>
              <a:t>str.charAt</a:t>
            </a:r>
            <a:r>
              <a:rPr lang="en-IN" sz="1200" dirty="0"/>
              <a:t>(0));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tailRecursion</a:t>
            </a:r>
            <a:r>
              <a:rPr lang="en-IN" sz="1200" dirty="0"/>
              <a:t>(</a:t>
            </a:r>
            <a:r>
              <a:rPr lang="en-IN" sz="1200" dirty="0" err="1"/>
              <a:t>str.substring</a:t>
            </a:r>
            <a:r>
              <a:rPr lang="en-IN" sz="1200" dirty="0"/>
              <a:t>(1</a:t>
            </a:r>
            <a:r>
              <a:rPr lang="en-IN" sz="1200" dirty="0" smtClean="0"/>
              <a:t>));</a:t>
            </a:r>
          </a:p>
          <a:p>
            <a:r>
              <a:rPr lang="en-IN" sz="1200" dirty="0"/>
              <a:t>}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33" y="2444505"/>
            <a:ext cx="647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40787" y="1618820"/>
            <a:ext cx="22618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tailRecursion</a:t>
            </a:r>
            <a:r>
              <a:rPr lang="en-IN" sz="1200" dirty="0"/>
              <a:t>(String </a:t>
            </a:r>
            <a:r>
              <a:rPr lang="en-IN" sz="1200" dirty="0" err="1"/>
              <a:t>str</a:t>
            </a:r>
            <a:r>
              <a:rPr lang="en-IN" sz="1200" dirty="0"/>
              <a:t>){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str.length</a:t>
            </a:r>
            <a:r>
              <a:rPr lang="en-IN" sz="1200" dirty="0"/>
              <a:t>()==0)</a:t>
            </a:r>
          </a:p>
          <a:p>
            <a:r>
              <a:rPr lang="en-IN" sz="1200" dirty="0"/>
              <a:t>            return;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System.out.print</a:t>
            </a:r>
            <a:r>
              <a:rPr lang="en-IN" sz="1200" dirty="0"/>
              <a:t>(</a:t>
            </a:r>
            <a:r>
              <a:rPr lang="en-IN" sz="1200" dirty="0" err="1"/>
              <a:t>str.charAt</a:t>
            </a:r>
            <a:r>
              <a:rPr lang="en-IN" sz="1200" dirty="0"/>
              <a:t>(0));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tailRecursion</a:t>
            </a:r>
            <a:r>
              <a:rPr lang="en-IN" sz="1200" dirty="0"/>
              <a:t>(</a:t>
            </a:r>
            <a:r>
              <a:rPr lang="en-IN" sz="1200" dirty="0" err="1"/>
              <a:t>str.substring</a:t>
            </a:r>
            <a:r>
              <a:rPr lang="en-IN" sz="1200" dirty="0"/>
              <a:t>(1</a:t>
            </a:r>
            <a:r>
              <a:rPr lang="en-IN" sz="1200" dirty="0" smtClean="0"/>
              <a:t>));</a:t>
            </a:r>
          </a:p>
          <a:p>
            <a:r>
              <a:rPr lang="en-IN" sz="1200" dirty="0"/>
              <a:t>}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33" y="1284696"/>
            <a:ext cx="657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10243" y="439039"/>
            <a:ext cx="226183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tailRecursion</a:t>
            </a:r>
            <a:r>
              <a:rPr lang="en-IN" sz="1200" dirty="0"/>
              <a:t>(String </a:t>
            </a:r>
            <a:r>
              <a:rPr lang="en-IN" sz="1200" dirty="0" err="1"/>
              <a:t>str</a:t>
            </a:r>
            <a:r>
              <a:rPr lang="en-IN" sz="1200" dirty="0"/>
              <a:t>){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str.length</a:t>
            </a:r>
            <a:r>
              <a:rPr lang="en-IN" sz="1200" dirty="0"/>
              <a:t>()==0)</a:t>
            </a:r>
          </a:p>
          <a:p>
            <a:r>
              <a:rPr lang="en-IN" sz="1200" dirty="0"/>
              <a:t>            return;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System.out.print</a:t>
            </a:r>
            <a:r>
              <a:rPr lang="en-IN" sz="1200" dirty="0"/>
              <a:t>(</a:t>
            </a:r>
            <a:r>
              <a:rPr lang="en-IN" sz="1200" dirty="0" err="1"/>
              <a:t>str.charAt</a:t>
            </a:r>
            <a:r>
              <a:rPr lang="en-IN" sz="1200" dirty="0"/>
              <a:t>(0));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tailRecursion</a:t>
            </a:r>
            <a:r>
              <a:rPr lang="en-IN" sz="1200" dirty="0"/>
              <a:t>(</a:t>
            </a:r>
            <a:r>
              <a:rPr lang="en-IN" sz="1200" dirty="0" err="1"/>
              <a:t>str.substring</a:t>
            </a:r>
            <a:r>
              <a:rPr lang="en-IN" sz="1200" dirty="0"/>
              <a:t>(1</a:t>
            </a:r>
            <a:r>
              <a:rPr lang="en-IN" sz="1200" dirty="0" smtClean="0"/>
              <a:t>));</a:t>
            </a:r>
          </a:p>
          <a:p>
            <a:r>
              <a:rPr lang="en-IN" sz="1200" dirty="0"/>
              <a:t>}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87" y="77089"/>
            <a:ext cx="666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" y="932271"/>
            <a:ext cx="2914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0" y="1667383"/>
            <a:ext cx="29241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2853"/>
            <a:ext cx="17716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29" y="1667140"/>
            <a:ext cx="1095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1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" y="-10086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-10086"/>
            <a:ext cx="4299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Binary or Tree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0919" y="35984"/>
            <a:ext cx="3059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Recursion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9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444</Words>
  <Application>Microsoft Office PowerPoint</Application>
  <PresentationFormat>On-screen Show (16:9)</PresentationFormat>
  <Paragraphs>112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31</cp:revision>
  <dcterms:created xsi:type="dcterms:W3CDTF">2021-11-21T08:19:49Z</dcterms:created>
  <dcterms:modified xsi:type="dcterms:W3CDTF">2022-04-22T05:20:01Z</dcterms:modified>
</cp:coreProperties>
</file>