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6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9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5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9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2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2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7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7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69FE-B42F-4F29-A58D-7551B917EF70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E638C-B722-428C-B145-95460FF5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8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71450"/>
            <a:ext cx="83915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0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33363"/>
            <a:ext cx="843915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4313"/>
            <a:ext cx="8439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84582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9550"/>
            <a:ext cx="8420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3838"/>
            <a:ext cx="84201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9" y="218114"/>
            <a:ext cx="84105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5" y="212603"/>
            <a:ext cx="8439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9" y="222128"/>
            <a:ext cx="84105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6" y="222877"/>
            <a:ext cx="8420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03" y="222877"/>
            <a:ext cx="84105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95263"/>
            <a:ext cx="84296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0" y="203078"/>
            <a:ext cx="8420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95263"/>
            <a:ext cx="84582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4" y="218863"/>
            <a:ext cx="84296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3838"/>
            <a:ext cx="84010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33363"/>
            <a:ext cx="84105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8" y="247438"/>
            <a:ext cx="83915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8600"/>
            <a:ext cx="83534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8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90500"/>
            <a:ext cx="8429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0025"/>
            <a:ext cx="84201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6" y="213352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4313"/>
            <a:ext cx="8458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09550"/>
            <a:ext cx="84105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4788"/>
            <a:ext cx="83820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09550"/>
            <a:ext cx="84105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9550"/>
            <a:ext cx="84010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9" y="223626"/>
            <a:ext cx="8410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5263"/>
            <a:ext cx="84201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1" y="243425"/>
            <a:ext cx="84010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4313"/>
            <a:ext cx="8439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" y="223626"/>
            <a:ext cx="8410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4" y="214101"/>
            <a:ext cx="84201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3" y="233151"/>
            <a:ext cx="8439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2" y="214101"/>
            <a:ext cx="84296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53" y="237913"/>
            <a:ext cx="84486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0025"/>
            <a:ext cx="84010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3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4" y="236492"/>
            <a:ext cx="88487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5" y="185932"/>
            <a:ext cx="8448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5" y="215944"/>
            <a:ext cx="84010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0" y="200701"/>
            <a:ext cx="8420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84296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19075"/>
            <a:ext cx="84296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5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14313"/>
            <a:ext cx="8420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1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14313"/>
            <a:ext cx="84010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04788"/>
            <a:ext cx="8410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9" y="212603"/>
            <a:ext cx="84010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9" y="212603"/>
            <a:ext cx="84010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" y="223626"/>
            <a:ext cx="8410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" y="227639"/>
            <a:ext cx="84105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2" y="222877"/>
            <a:ext cx="83915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8600"/>
            <a:ext cx="83915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5" y="232402"/>
            <a:ext cx="84010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" y="232402"/>
            <a:ext cx="83915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19075"/>
            <a:ext cx="84201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7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4788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4788"/>
            <a:ext cx="8544817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6688"/>
            <a:ext cx="84582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04788"/>
            <a:ext cx="8410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9" y="198315"/>
            <a:ext cx="84391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90500"/>
            <a:ext cx="8429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1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4788"/>
            <a:ext cx="8420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9075"/>
            <a:ext cx="84582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14313"/>
            <a:ext cx="84296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9550"/>
            <a:ext cx="84486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0025"/>
            <a:ext cx="84486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5" y="248187"/>
            <a:ext cx="84391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4" y="213352"/>
            <a:ext cx="8420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84296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6" y="198315"/>
            <a:ext cx="84201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9" y="213352"/>
            <a:ext cx="8439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6688"/>
            <a:ext cx="84582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5738"/>
            <a:ext cx="84582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9" y="178516"/>
            <a:ext cx="84391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8" y="233151"/>
            <a:ext cx="84296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" y="218863"/>
            <a:ext cx="84105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4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64" y="227639"/>
            <a:ext cx="84582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5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9" y="243425"/>
            <a:ext cx="8439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6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76213"/>
            <a:ext cx="84867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7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95263"/>
            <a:ext cx="84867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2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On-screen Show (16:9)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ANUP</cp:lastModifiedBy>
  <cp:revision>17</cp:revision>
  <dcterms:created xsi:type="dcterms:W3CDTF">2021-11-24T16:35:14Z</dcterms:created>
  <dcterms:modified xsi:type="dcterms:W3CDTF">2021-11-24T19:46:05Z</dcterms:modified>
</cp:coreProperties>
</file>