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6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F826-164B-4F92-8E1C-EC62723165B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D385-C9A3-457D-B500-0DA09F5D0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16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F826-164B-4F92-8E1C-EC62723165B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D385-C9A3-457D-B500-0DA09F5D0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47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F826-164B-4F92-8E1C-EC62723165B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D385-C9A3-457D-B500-0DA09F5D0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50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F826-164B-4F92-8E1C-EC62723165B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D385-C9A3-457D-B500-0DA09F5D0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F826-164B-4F92-8E1C-EC62723165B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D385-C9A3-457D-B500-0DA09F5D0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7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F826-164B-4F92-8E1C-EC62723165B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D385-C9A3-457D-B500-0DA09F5D0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88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F826-164B-4F92-8E1C-EC62723165B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D385-C9A3-457D-B500-0DA09F5D0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2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F826-164B-4F92-8E1C-EC62723165B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D385-C9A3-457D-B500-0DA09F5D0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72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F826-164B-4F92-8E1C-EC62723165B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D385-C9A3-457D-B500-0DA09F5D0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56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F826-164B-4F92-8E1C-EC62723165B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D385-C9A3-457D-B500-0DA09F5D0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41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F826-164B-4F92-8E1C-EC62723165B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D385-C9A3-457D-B500-0DA09F5D0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60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2F826-164B-4F92-8E1C-EC62723165B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8D385-C9A3-457D-B500-0DA09F5D0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1545" y="2110085"/>
            <a:ext cx="6840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Sorting Algorithms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3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404756"/>
            <a:ext cx="84296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99994"/>
            <a:ext cx="84582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34829"/>
            <a:ext cx="84391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375432"/>
            <a:ext cx="84486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99994"/>
            <a:ext cx="84296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50871"/>
            <a:ext cx="842962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95231"/>
            <a:ext cx="84201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99994"/>
            <a:ext cx="84296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10268"/>
            <a:ext cx="84391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80195"/>
            <a:ext cx="843915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01" y="399994"/>
            <a:ext cx="84010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60396"/>
            <a:ext cx="84296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99994"/>
            <a:ext cx="84105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434829"/>
            <a:ext cx="84105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99994"/>
            <a:ext cx="84105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58333" y="4371950"/>
            <a:ext cx="30641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Repeat it for right person…</a:t>
            </a:r>
            <a:endParaRPr 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6" y="388518"/>
            <a:ext cx="84201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419793"/>
            <a:ext cx="842962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90469"/>
            <a:ext cx="84296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365907"/>
            <a:ext cx="83915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75432"/>
            <a:ext cx="84296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395231"/>
            <a:ext cx="84486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99994"/>
            <a:ext cx="84105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80195"/>
            <a:ext cx="84296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95231"/>
            <a:ext cx="84105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85706"/>
            <a:ext cx="84201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81321" y="14157"/>
            <a:ext cx="467474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Selection Sort</a:t>
            </a:r>
            <a:endParaRPr lang="en-US" sz="3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228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355633"/>
            <a:ext cx="84677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83952"/>
            <a:ext cx="84201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95231"/>
            <a:ext cx="84582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99994"/>
            <a:ext cx="84296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15030"/>
            <a:ext cx="84201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95231"/>
            <a:ext cx="84391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375432"/>
            <a:ext cx="84486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95231"/>
            <a:ext cx="84296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11960"/>
            <a:ext cx="84391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399994"/>
            <a:ext cx="84486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80195"/>
            <a:ext cx="84201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360396"/>
            <a:ext cx="84486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99994"/>
            <a:ext cx="84296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15030"/>
            <a:ext cx="84391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15030"/>
            <a:ext cx="84201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395231"/>
            <a:ext cx="84486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80195"/>
            <a:ext cx="84296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80195"/>
            <a:ext cx="84201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75856" y="0"/>
            <a:ext cx="24288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Bubble Sort</a:t>
            </a:r>
            <a:endParaRPr lang="en-US" sz="3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278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39592"/>
            <a:ext cx="840105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99994"/>
            <a:ext cx="84296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99994"/>
            <a:ext cx="84391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375432"/>
            <a:ext cx="83629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34829"/>
            <a:ext cx="84010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459391"/>
            <a:ext cx="839152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80195"/>
            <a:ext cx="840105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415030"/>
            <a:ext cx="84105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19793"/>
            <a:ext cx="84010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15030"/>
            <a:ext cx="84201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80195"/>
            <a:ext cx="843915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99994"/>
            <a:ext cx="84391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95231"/>
            <a:ext cx="84296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15030"/>
            <a:ext cx="84201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15030"/>
            <a:ext cx="84391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439592"/>
            <a:ext cx="841057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95231"/>
            <a:ext cx="84391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99994"/>
            <a:ext cx="84010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15030"/>
            <a:ext cx="8458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419793"/>
            <a:ext cx="841057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415030"/>
            <a:ext cx="84296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15030"/>
            <a:ext cx="84010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434829"/>
            <a:ext cx="842962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99994"/>
            <a:ext cx="84010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95231"/>
            <a:ext cx="84105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19793"/>
            <a:ext cx="84201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15030"/>
            <a:ext cx="84391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99994"/>
            <a:ext cx="84201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395231"/>
            <a:ext cx="84486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89108" y="0"/>
            <a:ext cx="28023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Insertion Sort</a:t>
            </a:r>
            <a:endParaRPr lang="en-US" sz="3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888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14</Words>
  <Application>Microsoft Office PowerPoint</Application>
  <PresentationFormat>On-screen Show (16:9)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</dc:creator>
  <cp:lastModifiedBy>ANUP</cp:lastModifiedBy>
  <cp:revision>18</cp:revision>
  <dcterms:created xsi:type="dcterms:W3CDTF">2021-11-25T11:31:38Z</dcterms:created>
  <dcterms:modified xsi:type="dcterms:W3CDTF">2021-11-25T18:13:47Z</dcterms:modified>
</cp:coreProperties>
</file>