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6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E0D-C05E-406C-B4F0-F0F7DED86093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89CD-FFB6-4DC3-91E1-2B118A72A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E0D-C05E-406C-B4F0-F0F7DED86093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89CD-FFB6-4DC3-91E1-2B118A72A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7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E0D-C05E-406C-B4F0-F0F7DED86093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89CD-FFB6-4DC3-91E1-2B118A72A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04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E0D-C05E-406C-B4F0-F0F7DED86093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89CD-FFB6-4DC3-91E1-2B118A72A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83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E0D-C05E-406C-B4F0-F0F7DED86093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89CD-FFB6-4DC3-91E1-2B118A72A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61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E0D-C05E-406C-B4F0-F0F7DED86093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89CD-FFB6-4DC3-91E1-2B118A72A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E0D-C05E-406C-B4F0-F0F7DED86093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89CD-FFB6-4DC3-91E1-2B118A72A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0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E0D-C05E-406C-B4F0-F0F7DED86093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89CD-FFB6-4DC3-91E1-2B118A72A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2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E0D-C05E-406C-B4F0-F0F7DED86093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89CD-FFB6-4DC3-91E1-2B118A72A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1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E0D-C05E-406C-B4F0-F0F7DED86093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89CD-FFB6-4DC3-91E1-2B118A72A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88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E0D-C05E-406C-B4F0-F0F7DED86093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89CD-FFB6-4DC3-91E1-2B118A72A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95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AE0D-C05E-406C-B4F0-F0F7DED86093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89CD-FFB6-4DC3-91E1-2B118A72A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68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4788"/>
            <a:ext cx="84486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04788"/>
            <a:ext cx="84201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5263"/>
            <a:ext cx="84582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19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0975"/>
            <a:ext cx="84963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66688"/>
            <a:ext cx="84677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01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80975"/>
            <a:ext cx="84677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85738"/>
            <a:ext cx="84201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95263"/>
            <a:ext cx="84391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23838"/>
            <a:ext cx="84010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8" y="214101"/>
            <a:ext cx="84296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1450"/>
            <a:ext cx="84486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05" y="218863"/>
            <a:ext cx="84486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4788"/>
            <a:ext cx="84296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19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09550"/>
            <a:ext cx="84391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0975"/>
            <a:ext cx="84582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0500"/>
            <a:ext cx="84582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00025"/>
            <a:ext cx="85058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54" y="209338"/>
            <a:ext cx="84677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7" y="190500"/>
            <a:ext cx="84391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52" y="20955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05" y="205325"/>
            <a:ext cx="84486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9" y="171450"/>
            <a:ext cx="84486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0" y="189539"/>
            <a:ext cx="84582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19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0025"/>
            <a:ext cx="84296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85738"/>
            <a:ext cx="84677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80975"/>
            <a:ext cx="84867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90500"/>
            <a:ext cx="84391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8" y="220361"/>
            <a:ext cx="84582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1450"/>
            <a:ext cx="84772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4" y="229137"/>
            <a:ext cx="84201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2" y="209338"/>
            <a:ext cx="84677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4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85738"/>
            <a:ext cx="84677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4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76213"/>
            <a:ext cx="84867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6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90500"/>
            <a:ext cx="8420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90500"/>
            <a:ext cx="84486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85738"/>
            <a:ext cx="84867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04788"/>
            <a:ext cx="84582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64" y="214101"/>
            <a:ext cx="84582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2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5486"/>
            <a:ext cx="1809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6337" y="1275606"/>
            <a:ext cx="748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It is an efficient method to store and access elements. Every element has a key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96" y="198344"/>
            <a:ext cx="84391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95" y="225612"/>
            <a:ext cx="84105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6" y="237334"/>
            <a:ext cx="84201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01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09550"/>
            <a:ext cx="84391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4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85738"/>
            <a:ext cx="84486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4788"/>
            <a:ext cx="84486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67" y="197566"/>
            <a:ext cx="84391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09550"/>
            <a:ext cx="84677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95263"/>
            <a:ext cx="844867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76213"/>
            <a:ext cx="84677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00025"/>
            <a:ext cx="84677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56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85738"/>
            <a:ext cx="84677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80975"/>
            <a:ext cx="84391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00025"/>
            <a:ext cx="84391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0" y="180975"/>
            <a:ext cx="8537002" cy="477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09550"/>
            <a:ext cx="84391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54" y="194302"/>
            <a:ext cx="84677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04788"/>
            <a:ext cx="84201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41" y="163480"/>
            <a:ext cx="84391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4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2" y="218114"/>
            <a:ext cx="84201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5263"/>
            <a:ext cx="84582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3" y="214313"/>
            <a:ext cx="84010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65" y="171450"/>
            <a:ext cx="854481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3" y="190500"/>
            <a:ext cx="84391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15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9075"/>
            <a:ext cx="835342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90500"/>
            <a:ext cx="84486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95263"/>
            <a:ext cx="84201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8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9550"/>
            <a:ext cx="8429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90500"/>
            <a:ext cx="84486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90500"/>
            <a:ext cx="84105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04788"/>
            <a:ext cx="84582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4" y="223626"/>
            <a:ext cx="84296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89" y="213352"/>
            <a:ext cx="84391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3" y="228600"/>
            <a:ext cx="84010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0025"/>
            <a:ext cx="84296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95263"/>
            <a:ext cx="84677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5738"/>
            <a:ext cx="84582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76213"/>
            <a:ext cx="84391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54" y="218863"/>
            <a:ext cx="84677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2" y="224375"/>
            <a:ext cx="84677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01" y="205325"/>
            <a:ext cx="84486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19075"/>
            <a:ext cx="84486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90500"/>
            <a:ext cx="84867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68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16</Words>
  <Application>Microsoft Office PowerPoint</Application>
  <PresentationFormat>On-screen Show (16:9)</PresentationFormat>
  <Paragraphs>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</dc:creator>
  <cp:lastModifiedBy>ANUP</cp:lastModifiedBy>
  <cp:revision>20</cp:revision>
  <dcterms:created xsi:type="dcterms:W3CDTF">2021-11-30T17:09:05Z</dcterms:created>
  <dcterms:modified xsi:type="dcterms:W3CDTF">2021-12-01T05:33:47Z</dcterms:modified>
</cp:coreProperties>
</file>