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5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2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1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6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8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872E-7991-4725-BCC3-858F7F5C34A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85C6-F053-408D-A400-43D5F9ACB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322v_HRzC8" TargetMode="External"/><Relationship Id="rId2" Type="http://schemas.openxmlformats.org/officeDocument/2006/relationships/hyperlink" Target="https://www.youtube.com/watch?app=desktop&amp;v=_JNeiGbAgL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KbzW4S2qQ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selenium-release.storage.googleapis.com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1394"/>
            <a:ext cx="9144000" cy="2387600"/>
          </a:xfrm>
        </p:spPr>
        <p:txBody>
          <a:bodyPr/>
          <a:lstStyle/>
          <a:p>
            <a:r>
              <a:rPr lang="en-US" dirty="0" smtClean="0"/>
              <a:t>Selenium – Automation Testing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5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4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932"/>
            <a:ext cx="10515600" cy="5637031"/>
          </a:xfrm>
        </p:spPr>
        <p:txBody>
          <a:bodyPr/>
          <a:lstStyle/>
          <a:p>
            <a:pPr algn="just"/>
            <a:r>
              <a:rPr lang="en-US" dirty="0" smtClean="0"/>
              <a:t>Extract chromedriver_win32.zip file which contains chromedriver.exe file. This chromedriver.exe file will be used to access the web applications through Chrome Browser.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8" y="2255519"/>
            <a:ext cx="8775944" cy="1419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4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646"/>
          </a:xfrm>
        </p:spPr>
        <p:txBody>
          <a:bodyPr/>
          <a:lstStyle/>
          <a:p>
            <a:r>
              <a:rPr lang="en-US" dirty="0" smtClean="0"/>
              <a:t>Setting Up Selenium in Eclipse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731"/>
            <a:ext cx="10515600" cy="5332232"/>
          </a:xfrm>
        </p:spPr>
        <p:txBody>
          <a:bodyPr/>
          <a:lstStyle/>
          <a:p>
            <a:r>
              <a:rPr lang="en-US" dirty="0" smtClean="0"/>
              <a:t>Create new Java Project </a:t>
            </a:r>
            <a:r>
              <a:rPr lang="en-US" dirty="0" smtClean="0">
                <a:sym typeface="Wingdings" panose="05000000000000000000" pitchFamily="2" charset="2"/>
              </a:rPr>
              <a:t> Name it as Selenium Project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5"/>
          <a:stretch/>
        </p:blipFill>
        <p:spPr>
          <a:xfrm>
            <a:off x="562791" y="1583326"/>
            <a:ext cx="5806440" cy="4861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894114"/>
            <a:ext cx="5468958" cy="3888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2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26424"/>
            <a:ext cx="10515600" cy="1387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67" y="295774"/>
            <a:ext cx="6587363" cy="61050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08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09006"/>
            <a:ext cx="11652069" cy="6522720"/>
          </a:xfrm>
        </p:spPr>
        <p:txBody>
          <a:bodyPr/>
          <a:lstStyle/>
          <a:p>
            <a:r>
              <a:rPr lang="en-US" dirty="0" smtClean="0"/>
              <a:t>Right click on Selenium Project </a:t>
            </a:r>
            <a:r>
              <a:rPr lang="en-US" dirty="0" smtClean="0">
                <a:sym typeface="Wingdings" panose="05000000000000000000" pitchFamily="2" charset="2"/>
              </a:rPr>
              <a:t> select ‘Build path’  select ‘Configure build path’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6" y="2047702"/>
            <a:ext cx="3874105" cy="1636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2"/>
          <a:stretch/>
        </p:blipFill>
        <p:spPr>
          <a:xfrm>
            <a:off x="5429609" y="903831"/>
            <a:ext cx="5924191" cy="5546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07126" y="4171405"/>
            <a:ext cx="43201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Configure Build Path is used </a:t>
            </a:r>
          </a:p>
          <a:p>
            <a:r>
              <a:rPr lang="en-US" sz="2800" dirty="0" smtClean="0"/>
              <a:t>to add external JAR Files </a:t>
            </a:r>
          </a:p>
          <a:p>
            <a:r>
              <a:rPr lang="en-US" sz="2800" dirty="0" smtClean="0"/>
              <a:t>in a project in Eclipse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5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8674"/>
            <a:ext cx="10515600" cy="8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5097"/>
            <a:ext cx="10866120" cy="5671866"/>
          </a:xfrm>
        </p:spPr>
        <p:txBody>
          <a:bodyPr/>
          <a:lstStyle/>
          <a:p>
            <a:r>
              <a:rPr lang="en-US" dirty="0" smtClean="0"/>
              <a:t>Select Java Build Path </a:t>
            </a:r>
            <a:r>
              <a:rPr lang="en-US" dirty="0" smtClean="0">
                <a:sym typeface="Wingdings" panose="05000000000000000000" pitchFamily="2" charset="2"/>
              </a:rPr>
              <a:t> select </a:t>
            </a:r>
            <a:r>
              <a:rPr lang="en-US" dirty="0" err="1" smtClean="0">
                <a:sym typeface="Wingdings" panose="05000000000000000000" pitchFamily="2" charset="2"/>
              </a:rPr>
              <a:t>Classpath</a:t>
            </a:r>
            <a:r>
              <a:rPr lang="en-US" dirty="0" smtClean="0">
                <a:sym typeface="Wingdings" panose="05000000000000000000" pitchFamily="2" charset="2"/>
              </a:rPr>
              <a:t>  click Add External JAR files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1175656"/>
            <a:ext cx="9055306" cy="4885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8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87086"/>
            <a:ext cx="10515600" cy="278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2"/>
            <a:ext cx="10515600" cy="5941832"/>
          </a:xfrm>
        </p:spPr>
        <p:txBody>
          <a:bodyPr/>
          <a:lstStyle/>
          <a:p>
            <a:r>
              <a:rPr lang="en-US" dirty="0" smtClean="0"/>
              <a:t>Select the jar files in libs folder, selenium-server-3.9.1 folder and selenium-server-standalone-3.9.1.jar file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6" y="1271995"/>
            <a:ext cx="8359140" cy="5341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7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30" y="139397"/>
            <a:ext cx="8046176" cy="310258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" y="3467707"/>
            <a:ext cx="8084276" cy="3110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05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78378"/>
            <a:ext cx="10515600" cy="2867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r>
              <a:rPr lang="en-US" dirty="0" smtClean="0"/>
              <a:t>Once All the JAR files are selected, click on Apply and Close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73" y="1174024"/>
            <a:ext cx="8831580" cy="47015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 smtClean="0"/>
              <a:t>Create new Package to write the test cases in </a:t>
            </a:r>
            <a:r>
              <a:rPr lang="en-US" dirty="0" err="1" smtClean="0"/>
              <a:t>src</a:t>
            </a:r>
            <a:r>
              <a:rPr lang="en-US" dirty="0" smtClean="0"/>
              <a:t> folder of the Project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" y="878660"/>
            <a:ext cx="5818338" cy="5402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96" y="1496242"/>
            <a:ext cx="5698608" cy="4085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0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257"/>
            <a:ext cx="10515600" cy="5915706"/>
          </a:xfrm>
        </p:spPr>
        <p:txBody>
          <a:bodyPr/>
          <a:lstStyle/>
          <a:p>
            <a:r>
              <a:rPr lang="en-US" dirty="0" smtClean="0"/>
              <a:t>Create a class in Package, name it and select public static void main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8" y="1152375"/>
            <a:ext cx="6073140" cy="5158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47" y="756557"/>
            <a:ext cx="5421629" cy="5950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98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756"/>
            <a:ext cx="10515600" cy="4351338"/>
          </a:xfrm>
        </p:spPr>
        <p:txBody>
          <a:bodyPr/>
          <a:lstStyle/>
          <a:p>
            <a:r>
              <a:rPr lang="en-US" dirty="0" smtClean="0"/>
              <a:t>Used as Automation Testing Tool</a:t>
            </a:r>
          </a:p>
          <a:p>
            <a:r>
              <a:rPr lang="en-US" dirty="0" smtClean="0"/>
              <a:t>Open source </a:t>
            </a:r>
          </a:p>
          <a:p>
            <a:r>
              <a:rPr lang="en-US" dirty="0" smtClean="0"/>
              <a:t>Written in Java, C#, Ruby, Python, Perl, PHP</a:t>
            </a:r>
          </a:p>
          <a:p>
            <a:r>
              <a:rPr lang="en-US" dirty="0" smtClean="0"/>
              <a:t>Used for testing dynamic web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5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669"/>
            <a:ext cx="10515600" cy="1001485"/>
          </a:xfrm>
        </p:spPr>
        <p:txBody>
          <a:bodyPr/>
          <a:lstStyle/>
          <a:p>
            <a:r>
              <a:rPr lang="en-US" dirty="0" smtClean="0"/>
              <a:t>Writing 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 smtClean="0"/>
              <a:t>First initialize the web driver using Chrome web driver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1813"/>
            <a:ext cx="10656352" cy="21172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0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r>
              <a:rPr lang="en-US" dirty="0" smtClean="0"/>
              <a:t>We can the open the web application using </a:t>
            </a:r>
            <a:r>
              <a:rPr lang="en-US" dirty="0" err="1" smtClean="0"/>
              <a:t>driver.get</a:t>
            </a:r>
            <a:r>
              <a:rPr lang="en-US" i="1" dirty="0" smtClean="0"/>
              <a:t>(“web-</a:t>
            </a:r>
            <a:r>
              <a:rPr lang="en-US" i="1" dirty="0" err="1" smtClean="0"/>
              <a:t>url</a:t>
            </a:r>
            <a:r>
              <a:rPr lang="en-US" i="1" dirty="0" smtClean="0"/>
              <a:t>”)</a:t>
            </a: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"/>
          <a:stretch/>
        </p:blipFill>
        <p:spPr>
          <a:xfrm>
            <a:off x="1695450" y="1414054"/>
            <a:ext cx="8801100" cy="34366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17714"/>
            <a:ext cx="10515600" cy="1474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384"/>
            <a:ext cx="10515600" cy="5889580"/>
          </a:xfrm>
        </p:spPr>
        <p:txBody>
          <a:bodyPr/>
          <a:lstStyle/>
          <a:p>
            <a:r>
              <a:rPr lang="en-US" dirty="0" smtClean="0"/>
              <a:t>When we run the program, your web application project runs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916357"/>
            <a:ext cx="10537372" cy="5612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2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172"/>
            <a:ext cx="10630989" cy="6002792"/>
          </a:xfrm>
        </p:spPr>
        <p:txBody>
          <a:bodyPr/>
          <a:lstStyle/>
          <a:p>
            <a:r>
              <a:rPr lang="en-US" dirty="0" smtClean="0"/>
              <a:t>Now we will need to inspect the elements of web application right click on web page of e-learning application, you will get this menu with inspect button. Now click on inspect button to get web app code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78" y="1459853"/>
            <a:ext cx="9895114" cy="5129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26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0" y="1435514"/>
            <a:ext cx="11438315" cy="5283355"/>
          </a:xfr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8100" y="50519"/>
            <a:ext cx="11547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The code of web application that you have implement will be displayed on the screen. When the attribute Username on </a:t>
            </a:r>
            <a:r>
              <a:rPr lang="en-IN" sz="2800" dirty="0" smtClean="0"/>
              <a:t> the </a:t>
            </a:r>
            <a:r>
              <a:rPr lang="en-IN" sz="2800" dirty="0"/>
              <a:t>login Form is clicked, the code of attribute username gets </a:t>
            </a:r>
            <a:r>
              <a:rPr lang="en-IN" sz="2800" dirty="0" smtClean="0"/>
              <a:t>highlighted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61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8674"/>
            <a:ext cx="10515600" cy="86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 smtClean="0"/>
              <a:t>Find the input elements and send values using </a:t>
            </a:r>
            <a:r>
              <a:rPr lang="en-US" dirty="0" err="1" smtClean="0"/>
              <a:t>sendKeys</a:t>
            </a:r>
            <a:r>
              <a:rPr lang="en-US" dirty="0" smtClean="0"/>
              <a:t>() function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64" y="1864177"/>
            <a:ext cx="9711071" cy="3927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14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4" y="791845"/>
            <a:ext cx="10891852" cy="5791835"/>
          </a:xfr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0074" y="251913"/>
            <a:ext cx="1076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The data passed through the code is automatically filled when the program runs.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68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43840"/>
            <a:ext cx="10515600" cy="12128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"/>
            <a:ext cx="10515600" cy="5933123"/>
          </a:xfrm>
        </p:spPr>
        <p:txBody>
          <a:bodyPr/>
          <a:lstStyle/>
          <a:p>
            <a:r>
              <a:rPr lang="en-IN" dirty="0" smtClean="0"/>
              <a:t>Similarly, we can get the code for Submit button, from there we can get the name of the button.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" y="1236618"/>
            <a:ext cx="11359866" cy="5370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78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309"/>
            <a:ext cx="10515600" cy="5558654"/>
          </a:xfrm>
        </p:spPr>
        <p:txBody>
          <a:bodyPr/>
          <a:lstStyle/>
          <a:p>
            <a:r>
              <a:rPr lang="en-US" dirty="0" smtClean="0"/>
              <a:t>Compare the title to check whether the Test case is successful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95" y="1296148"/>
            <a:ext cx="8833339" cy="4799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0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87384"/>
            <a:ext cx="10515600" cy="77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43" b="35959"/>
          <a:stretch/>
        </p:blipFill>
        <p:spPr>
          <a:xfrm>
            <a:off x="1378132" y="513807"/>
            <a:ext cx="8776062" cy="3289880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36" y="4186101"/>
            <a:ext cx="9435208" cy="1901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04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need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0094"/>
            <a:ext cx="10515600" cy="4351338"/>
          </a:xfrm>
        </p:spPr>
        <p:txBody>
          <a:bodyPr/>
          <a:lstStyle/>
          <a:p>
            <a:r>
              <a:rPr lang="en-US" dirty="0" smtClean="0"/>
              <a:t>Java – To write Scripts</a:t>
            </a:r>
          </a:p>
          <a:p>
            <a:r>
              <a:rPr lang="en-US" dirty="0" smtClean="0"/>
              <a:t>Eclipse – To compile and Run Scripts</a:t>
            </a:r>
          </a:p>
          <a:p>
            <a:r>
              <a:rPr lang="en-US" dirty="0" smtClean="0"/>
              <a:t>Selenium – Framework for testing Web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4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91590"/>
            <a:ext cx="10515600" cy="173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90"/>
            <a:ext cx="10515600" cy="5985373"/>
          </a:xfrm>
        </p:spPr>
        <p:txBody>
          <a:bodyPr/>
          <a:lstStyle/>
          <a:p>
            <a:r>
              <a:rPr lang="en-US" dirty="0" smtClean="0"/>
              <a:t>For dropdown list, first get the name of element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46" y="772410"/>
            <a:ext cx="10525397" cy="589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51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610" y="330291"/>
            <a:ext cx="10515600" cy="11588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+mn-lt"/>
              </a:rPr>
              <a:t>Find the element, then use Select class </a:t>
            </a:r>
            <a:r>
              <a:rPr lang="en-IN" sz="2800" dirty="0" smtClean="0">
                <a:latin typeface="+mn-lt"/>
                <a:sym typeface="Wingdings" panose="05000000000000000000" pitchFamily="2" charset="2"/>
              </a:rPr>
              <a:t> </a:t>
            </a:r>
            <a:r>
              <a:rPr lang="en-IN" sz="2800" dirty="0" err="1" smtClean="0">
                <a:latin typeface="+mn-lt"/>
                <a:sym typeface="Wingdings" panose="05000000000000000000" pitchFamily="2" charset="2"/>
              </a:rPr>
              <a:t>selectByValue</a:t>
            </a:r>
            <a:r>
              <a:rPr lang="en-IN" sz="2800" dirty="0" smtClean="0">
                <a:latin typeface="+mn-lt"/>
                <a:sym typeface="Wingdings" panose="05000000000000000000" pitchFamily="2" charset="2"/>
              </a:rPr>
              <a:t>()</a:t>
            </a:r>
            <a:endParaRPr lang="en-IN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66" y="1390355"/>
            <a:ext cx="8773613" cy="445309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91590"/>
            <a:ext cx="10515600" cy="1735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441202"/>
            <a:ext cx="11030633" cy="58638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17714"/>
            <a:ext cx="10515600" cy="14741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674"/>
            <a:ext cx="10515600" cy="5898289"/>
          </a:xfrm>
        </p:spPr>
        <p:txBody>
          <a:bodyPr/>
          <a:lstStyle/>
          <a:p>
            <a:r>
              <a:rPr lang="en-US" dirty="0" smtClean="0"/>
              <a:t>For radio buttons, first get the id of element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5941"/>
            <a:ext cx="10284822" cy="5711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23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61258"/>
            <a:ext cx="10515600" cy="1038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/>
          <a:lstStyle/>
          <a:p>
            <a:r>
              <a:rPr lang="en-IN" dirty="0" smtClean="0"/>
              <a:t>Find the radio element and click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71" y="1581559"/>
            <a:ext cx="8912057" cy="45954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3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52550"/>
            <a:ext cx="10515600" cy="11257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3" y="792163"/>
            <a:ext cx="10190934" cy="53848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297"/>
            <a:ext cx="10515600" cy="5976666"/>
          </a:xfrm>
        </p:spPr>
        <p:txBody>
          <a:bodyPr/>
          <a:lstStyle/>
          <a:p>
            <a:r>
              <a:rPr lang="en-IN" dirty="0" smtClean="0"/>
              <a:t>Program for Reference – Handling various form elements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30" y="773816"/>
            <a:ext cx="8884375" cy="556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4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Selenium</a:t>
            </a:r>
          </a:p>
          <a:p>
            <a:r>
              <a:rPr lang="en-IN" dirty="0" smtClean="0">
                <a:hlinkClick r:id="rId2"/>
              </a:rPr>
              <a:t>https://www.youtube.com/watch?app=desktop&amp;v=_JNeiGbAgL4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https://www.youtube.com/watch?v=H322v_HRzC8</a:t>
            </a:r>
            <a:endParaRPr lang="en-IN" dirty="0" smtClean="0"/>
          </a:p>
          <a:p>
            <a:r>
              <a:rPr lang="en-IN" dirty="0" smtClean="0">
                <a:hlinkClick r:id="rId4"/>
              </a:rPr>
              <a:t>https://www.youtube.com/watch?v=BKbzW4S2qQ0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197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6772"/>
          </a:xfrm>
        </p:spPr>
        <p:txBody>
          <a:bodyPr>
            <a:normAutofit/>
          </a:bodyPr>
          <a:lstStyle/>
          <a:p>
            <a:pPr algn="ctr"/>
            <a:r>
              <a:rPr lang="en-IN" sz="6600" dirty="0" smtClean="0"/>
              <a:t>Thank You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6331"/>
            <a:ext cx="10515600" cy="150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83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7213"/>
            <a:ext cx="10515600" cy="4351338"/>
          </a:xfrm>
        </p:spPr>
        <p:txBody>
          <a:bodyPr/>
          <a:lstStyle/>
          <a:p>
            <a:r>
              <a:rPr lang="en-US" dirty="0" smtClean="0"/>
              <a:t>Install Java (Standard Edition) </a:t>
            </a:r>
            <a:r>
              <a:rPr lang="en-US" dirty="0" smtClean="0">
                <a:sym typeface="Wingdings" panose="05000000000000000000" pitchFamily="2" charset="2"/>
              </a:rPr>
              <a:t> setup environment variables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Install Eclipse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Download Selenium JAR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3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Selenium files download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74"/>
            <a:ext cx="10515600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https://selenium-release.storage.googleapis.com/index.html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46"/>
          <a:stretch/>
        </p:blipFill>
        <p:spPr>
          <a:xfrm>
            <a:off x="2671897" y="1675311"/>
            <a:ext cx="6437267" cy="4717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22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52550"/>
            <a:ext cx="10515600" cy="1125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r>
              <a:rPr lang="en-US" dirty="0" smtClean="0"/>
              <a:t>Download selenium-server-3.9.1.zip and selenium-server-standalone-3.9.1.jar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413" y="1060269"/>
            <a:ext cx="774954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365125"/>
            <a:ext cx="11591107" cy="5811838"/>
          </a:xfrm>
        </p:spPr>
        <p:txBody>
          <a:bodyPr/>
          <a:lstStyle/>
          <a:p>
            <a:pPr algn="just"/>
            <a:r>
              <a:rPr lang="en-US" dirty="0" smtClean="0"/>
              <a:t>Extract selenium-server-3.9.1.zip in a folder. It consists of JAR files. </a:t>
            </a:r>
          </a:p>
          <a:p>
            <a:pPr algn="just"/>
            <a:r>
              <a:rPr lang="en-US" dirty="0" smtClean="0"/>
              <a:t>JAR </a:t>
            </a:r>
            <a:r>
              <a:rPr lang="en-US" dirty="0"/>
              <a:t>stands for Java </a:t>
            </a:r>
            <a:r>
              <a:rPr lang="en-US" dirty="0" err="1" smtClean="0"/>
              <a:t>ARchive</a:t>
            </a:r>
            <a:r>
              <a:rPr lang="en-US" dirty="0" smtClean="0"/>
              <a:t>. JAR file is used </a:t>
            </a:r>
            <a:r>
              <a:rPr lang="en-US" dirty="0"/>
              <a:t>to aggregate many </a:t>
            </a:r>
            <a:r>
              <a:rPr lang="en-US" dirty="0" smtClean="0"/>
              <a:t>Java class files and </a:t>
            </a:r>
            <a:r>
              <a:rPr lang="en-US" dirty="0"/>
              <a:t>associated </a:t>
            </a:r>
            <a:r>
              <a:rPr lang="en-US" dirty="0" smtClean="0"/>
              <a:t>metadata</a:t>
            </a:r>
            <a:r>
              <a:rPr lang="en-US" dirty="0"/>
              <a:t> and resources (text, images, etc.) into one </a:t>
            </a:r>
            <a:r>
              <a:rPr lang="en-US" dirty="0" smtClean="0"/>
              <a:t>file.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21" y="1901277"/>
            <a:ext cx="7486352" cy="1575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0" y="3801823"/>
            <a:ext cx="8991478" cy="248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00298"/>
            <a:ext cx="10515600" cy="1648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309"/>
            <a:ext cx="10515600" cy="5558654"/>
          </a:xfrm>
        </p:spPr>
        <p:txBody>
          <a:bodyPr/>
          <a:lstStyle/>
          <a:p>
            <a:r>
              <a:rPr lang="en-US" dirty="0" smtClean="0"/>
              <a:t>Chrome Web Driver: https://chromedriver.chromium.org/downloads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r="13584"/>
          <a:stretch/>
        </p:blipFill>
        <p:spPr>
          <a:xfrm>
            <a:off x="1367245" y="1315403"/>
            <a:ext cx="9457509" cy="4922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8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165464"/>
            <a:ext cx="10515600" cy="1996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6168255"/>
          </a:xfrm>
        </p:spPr>
        <p:txBody>
          <a:bodyPr/>
          <a:lstStyle/>
          <a:p>
            <a:r>
              <a:rPr lang="en-US" dirty="0" smtClean="0"/>
              <a:t>Download Chrome Web Driver for Windows OS. </a:t>
            </a:r>
            <a:r>
              <a:rPr lang="en-US" dirty="0" err="1" smtClean="0"/>
              <a:t>Chromedriver</a:t>
            </a:r>
            <a:r>
              <a:rPr lang="en-US" dirty="0" smtClean="0"/>
              <a:t> is used to access the web applications that run on chrome browser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2" y="1651363"/>
            <a:ext cx="6964680" cy="3398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92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531</Words>
  <Application>Microsoft Office PowerPoint</Application>
  <PresentationFormat>Widescreen</PresentationFormat>
  <Paragraphs>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Selenium – Automation Testing Tool</vt:lpstr>
      <vt:lpstr>Selenium</vt:lpstr>
      <vt:lpstr>What we will need ?</vt:lpstr>
      <vt:lpstr>Installation Steps</vt:lpstr>
      <vt:lpstr>Selenium files download</vt:lpstr>
      <vt:lpstr> </vt:lpstr>
      <vt:lpstr> </vt:lpstr>
      <vt:lpstr> </vt:lpstr>
      <vt:lpstr> </vt:lpstr>
      <vt:lpstr> </vt:lpstr>
      <vt:lpstr>Setting Up Selenium in Eclipse</vt:lpstr>
      <vt:lpstr> </vt:lpstr>
      <vt:lpstr> </vt:lpstr>
      <vt:lpstr> </vt:lpstr>
      <vt:lpstr> </vt:lpstr>
      <vt:lpstr> </vt:lpstr>
      <vt:lpstr> </vt:lpstr>
      <vt:lpstr> </vt:lpstr>
      <vt:lpstr> </vt:lpstr>
      <vt:lpstr>Writing Test Cases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Find the element, then use Select class  selectByValue()</vt:lpstr>
      <vt:lpstr> </vt:lpstr>
      <vt:lpstr> </vt:lpstr>
      <vt:lpstr> </vt:lpstr>
      <vt:lpstr> </vt:lpstr>
      <vt:lpstr> </vt:lpstr>
      <vt:lpstr>References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– Automated Testing Tool</dc:title>
  <dc:creator>Neha</dc:creator>
  <cp:lastModifiedBy>Neha</cp:lastModifiedBy>
  <cp:revision>43</cp:revision>
  <dcterms:created xsi:type="dcterms:W3CDTF">2021-04-04T12:18:32Z</dcterms:created>
  <dcterms:modified xsi:type="dcterms:W3CDTF">2021-04-08T10:41:49Z</dcterms:modified>
</cp:coreProperties>
</file>