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2092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MaidMatch - Connecting You with Reliable and Skilled Domestic Workers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8036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MaidMatch, the platform that connects individuals and businesses with domestic workers and maids. Our reliable and skilled service providers will help you with all your household needs.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3648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3BD7D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23211" y="6131362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119812"/>
            <a:ext cx="17526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temp rory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82852"/>
          </a:xfrm>
          <a:prstGeom prst="rect">
            <a:avLst/>
          </a:prstGeom>
          <a:solidFill>
            <a:srgbClr val="FFFCFA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91668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How MaidMatch Works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1. Search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our intuitive search engine to find a domestic worker or maid in your area. You can filter by skills, experience, availability, and more.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2. Compare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 different domestic workers and maids by looking at their experience, ratings, and customer reviews. Choose the right one for your needs.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5256609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66179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3. Book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8060293"/>
            <a:ext cx="357735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Book your preferred domestic worker or maid with just a few clicks. You can customize the service, set the date and time, and pay securely online.</a:t>
            </a:r>
            <a:endParaRPr lang="en-US" sz="1225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49072"/>
            <a:ext cx="679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Benefits of Using MaidMatch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Save Time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more endless searching and screening for the right domestic worker or maid. MaidMatch does all that for you.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8778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5237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Save Money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MaidMatch's fees are reasonable and transparent. No hidden costs or unexpected expenses.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Peace of Mind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🧘‍♂️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MaidMatch's strict safety measures and background checks ensure that all domestic workers and maids are trustworthy and reliable.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Flexibility </a:t>
            </a:r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MaidMatch offers a range of domestic services and customizable options to fit your unique needs and schedule.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34130"/>
          </a:xfrm>
          <a:prstGeom prst="rect">
            <a:avLst/>
          </a:prstGeom>
          <a:solidFill>
            <a:srgbClr val="FFFCFA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610362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Range of Domestic Services Available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House Cleaning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domestic workers and maids will clean your apartment, house, or office until it shines. We offer one-time, regular, and deep cleaning options.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Child Care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experienced and caring nannies will take care of your children when you are at work, running errands, or taking a well-deserved break.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5007888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41306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Elder Care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811572"/>
            <a:ext cx="3577352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compassionate and trained caregivers will provide personalized care and support for your elderly loved ones. From medication reminders to grooming assistance, we've got you covered.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5007888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41318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Pet Care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7811691"/>
            <a:ext cx="3577471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animal-loving pet sitters and dog walkers will take care of your furry friends like they were their own. We offer feeding, walking, playing, and more.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A"/>
          </a:solidFill>
          <a:ln w="1262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9976" y="557332"/>
            <a:ext cx="9452848" cy="1266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987"/>
              </a:lnSpc>
              <a:buNone/>
            </a:pPr>
            <a:r>
              <a:rPr lang="en-US" sz="399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Easy and Secure Payment and Booking Process</a:t>
            </a:r>
            <a:endParaRPr lang="en-US" sz="3990" dirty="0"/>
          </a:p>
        </p:txBody>
      </p:sp>
      <p:sp>
        <p:nvSpPr>
          <p:cNvPr id="6" name="Shape 3"/>
          <p:cNvSpPr/>
          <p:nvPr/>
        </p:nvSpPr>
        <p:spPr>
          <a:xfrm>
            <a:off x="1043702" y="2128123"/>
            <a:ext cx="40481" cy="5545336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291947" y="2494121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835938" y="2286476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06793" y="2324457"/>
            <a:ext cx="11430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94" dirty="0"/>
          </a:p>
        </p:txBody>
      </p:sp>
      <p:sp>
        <p:nvSpPr>
          <p:cNvPr id="10" name="Text 7"/>
          <p:cNvSpPr/>
          <p:nvPr/>
        </p:nvSpPr>
        <p:spPr>
          <a:xfrm>
            <a:off x="2178606" y="2330768"/>
            <a:ext cx="217932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1. Select Service</a:t>
            </a:r>
            <a:endParaRPr lang="en-US" sz="1995" dirty="0"/>
          </a:p>
        </p:txBody>
      </p:sp>
      <p:sp>
        <p:nvSpPr>
          <p:cNvPr id="11" name="Text 8"/>
          <p:cNvSpPr/>
          <p:nvPr/>
        </p:nvSpPr>
        <p:spPr>
          <a:xfrm>
            <a:off x="2178606" y="2850118"/>
            <a:ext cx="8034218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 the domestic service you'd like to book, and provide details about your location and schedule.</a:t>
            </a:r>
            <a:endParaRPr lang="en-US" sz="1596" dirty="0"/>
          </a:p>
        </p:txBody>
      </p:sp>
      <p:sp>
        <p:nvSpPr>
          <p:cNvPr id="12" name="Shape 9"/>
          <p:cNvSpPr/>
          <p:nvPr/>
        </p:nvSpPr>
        <p:spPr>
          <a:xfrm>
            <a:off x="1291947" y="4318159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835938" y="4110514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7742" y="4148495"/>
            <a:ext cx="15240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94" dirty="0"/>
          </a:p>
        </p:txBody>
      </p:sp>
      <p:sp>
        <p:nvSpPr>
          <p:cNvPr id="15" name="Text 12"/>
          <p:cNvSpPr/>
          <p:nvPr/>
        </p:nvSpPr>
        <p:spPr>
          <a:xfrm>
            <a:off x="2178606" y="4154805"/>
            <a:ext cx="236220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2. Receive Quotes</a:t>
            </a:r>
            <a:endParaRPr lang="en-US" sz="1995" dirty="0"/>
          </a:p>
        </p:txBody>
      </p:sp>
      <p:sp>
        <p:nvSpPr>
          <p:cNvPr id="16" name="Text 13"/>
          <p:cNvSpPr/>
          <p:nvPr/>
        </p:nvSpPr>
        <p:spPr>
          <a:xfrm>
            <a:off x="2178606" y="4674156"/>
            <a:ext cx="8034218" cy="6484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send you quotes from several service providers that match your criteria. You can compare their prices, qualifications, and ratings.</a:t>
            </a:r>
            <a:endParaRPr lang="en-US" sz="1596" dirty="0"/>
          </a:p>
        </p:txBody>
      </p:sp>
      <p:sp>
        <p:nvSpPr>
          <p:cNvPr id="17" name="Shape 14"/>
          <p:cNvSpPr/>
          <p:nvPr/>
        </p:nvSpPr>
        <p:spPr>
          <a:xfrm>
            <a:off x="1291947" y="6142196"/>
            <a:ext cx="709374" cy="4048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835938" y="5934551"/>
            <a:ext cx="456009" cy="456009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621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91553" y="5972532"/>
            <a:ext cx="144780" cy="379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92"/>
              </a:lnSpc>
              <a:buNone/>
            </a:pPr>
            <a:r>
              <a:rPr lang="en-US" sz="239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94" dirty="0"/>
          </a:p>
        </p:txBody>
      </p:sp>
      <p:sp>
        <p:nvSpPr>
          <p:cNvPr id="20" name="Text 17"/>
          <p:cNvSpPr/>
          <p:nvPr/>
        </p:nvSpPr>
        <p:spPr>
          <a:xfrm>
            <a:off x="2178606" y="5978843"/>
            <a:ext cx="2598420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94"/>
              </a:lnSpc>
              <a:buNone/>
            </a:pPr>
            <a:r>
              <a:rPr lang="en-US" sz="199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Step 3. Confirm Booking</a:t>
            </a:r>
            <a:endParaRPr lang="en-US" sz="1995" dirty="0"/>
          </a:p>
        </p:txBody>
      </p:sp>
      <p:sp>
        <p:nvSpPr>
          <p:cNvPr id="21" name="Text 18"/>
          <p:cNvSpPr/>
          <p:nvPr/>
        </p:nvSpPr>
        <p:spPr>
          <a:xfrm>
            <a:off x="2178606" y="6498193"/>
            <a:ext cx="8034218" cy="972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6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Once you've selected a provider, you can confirm the booking, customize the service, and pay securely through our platform. You can also communicate with the provider directly to clarify any details.</a:t>
            </a:r>
            <a:endParaRPr lang="en-US" sz="1596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40694"/>
            <a:ext cx="9578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Safety Measures and Background Checks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7940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 MaidMatch, we take your safety and trust seriously. That's why we employ a rigorous vetting process for all our domestic workers and maids. This includes: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8401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Identity verification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843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Criminal record check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72856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Reference check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17278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Interview and skills assessment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037993" y="577810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also provide liability insurance for all our service providers, so you can rest assured that you and your property are protected.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2502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14361" y="877014"/>
            <a:ext cx="6995160" cy="6306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66"/>
              </a:lnSpc>
              <a:buNone/>
            </a:pPr>
            <a:r>
              <a:rPr lang="en-US" sz="397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Testimonials and Success Stories</a:t>
            </a:r>
            <a:endParaRPr lang="en-US" sz="3973" dirty="0"/>
          </a:p>
        </p:txBody>
      </p:sp>
      <p:sp>
        <p:nvSpPr>
          <p:cNvPr id="6" name="Shape 3"/>
          <p:cNvSpPr/>
          <p:nvPr/>
        </p:nvSpPr>
        <p:spPr>
          <a:xfrm>
            <a:off x="4414361" y="1967984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584263" y="2005846"/>
            <a:ext cx="11430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84" dirty="0"/>
          </a:p>
        </p:txBody>
      </p:sp>
      <p:sp>
        <p:nvSpPr>
          <p:cNvPr id="8" name="Text 5"/>
          <p:cNvSpPr/>
          <p:nvPr/>
        </p:nvSpPr>
        <p:spPr>
          <a:xfrm>
            <a:off x="5070277" y="2037397"/>
            <a:ext cx="240792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Life-Saving Service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💖</a:t>
            </a:r>
            <a:endParaRPr lang="en-US" sz="1987" dirty="0"/>
          </a:p>
        </p:txBody>
      </p:sp>
      <p:sp>
        <p:nvSpPr>
          <p:cNvPr id="9" name="Text 6"/>
          <p:cNvSpPr/>
          <p:nvPr/>
        </p:nvSpPr>
        <p:spPr>
          <a:xfrm>
            <a:off x="5070277" y="2554486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 found MaidMatch when I was on a tight deadline and needed a reliable cleaner for my mother's house before she returned from the hospital. The maid they recommended was amazing, and the house looked spotless. Thank you, MaidMatch!"</a:t>
            </a:r>
            <a:endParaRPr lang="en-US" sz="1589" dirty="0"/>
          </a:p>
        </p:txBody>
      </p:sp>
      <p:sp>
        <p:nvSpPr>
          <p:cNvPr id="10" name="Shape 7"/>
          <p:cNvSpPr/>
          <p:nvPr/>
        </p:nvSpPr>
        <p:spPr>
          <a:xfrm>
            <a:off x="4414361" y="3882628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565213" y="3920490"/>
            <a:ext cx="15240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84" dirty="0"/>
          </a:p>
        </p:txBody>
      </p:sp>
      <p:sp>
        <p:nvSpPr>
          <p:cNvPr id="12" name="Text 9"/>
          <p:cNvSpPr/>
          <p:nvPr/>
        </p:nvSpPr>
        <p:spPr>
          <a:xfrm>
            <a:off x="5070277" y="3952042"/>
            <a:ext cx="258318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 Better Way to Book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🙌</a:t>
            </a:r>
            <a:endParaRPr lang="en-US" sz="1987" dirty="0"/>
          </a:p>
        </p:txBody>
      </p:sp>
      <p:sp>
        <p:nvSpPr>
          <p:cNvPr id="13" name="Text 10"/>
          <p:cNvSpPr/>
          <p:nvPr/>
        </p:nvSpPr>
        <p:spPr>
          <a:xfrm>
            <a:off x="5070277" y="4469130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 own a small guest house and was struggling to find a regular housekeeper who was available during peak season. MaidMatch made the process so easy - I got several quotes within hours and was able to book a fantastic cleaner right away. Highly recommend."</a:t>
            </a:r>
            <a:endParaRPr lang="en-US" sz="1589" dirty="0"/>
          </a:p>
        </p:txBody>
      </p:sp>
      <p:sp>
        <p:nvSpPr>
          <p:cNvPr id="14" name="Shape 11"/>
          <p:cNvSpPr/>
          <p:nvPr/>
        </p:nvSpPr>
        <p:spPr>
          <a:xfrm>
            <a:off x="4414361" y="5797272"/>
            <a:ext cx="454104" cy="454104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502">
            <a:solidFill>
              <a:srgbClr val="D7C5C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569023" y="5835134"/>
            <a:ext cx="14478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80"/>
              </a:lnSpc>
              <a:buNone/>
            </a:pPr>
            <a:r>
              <a:rPr lang="en-US" sz="238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84" dirty="0"/>
          </a:p>
        </p:txBody>
      </p:sp>
      <p:sp>
        <p:nvSpPr>
          <p:cNvPr id="16" name="Text 13"/>
          <p:cNvSpPr/>
          <p:nvPr/>
        </p:nvSpPr>
        <p:spPr>
          <a:xfrm>
            <a:off x="5070277" y="5866686"/>
            <a:ext cx="3108960" cy="315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Nanny of Our Dreams </a:t>
            </a:r>
            <a:pPr indent="0" marL="0">
              <a:lnSpc>
                <a:spcPts val="2483"/>
              </a:lnSpc>
              <a:buNone/>
            </a:pPr>
            <a:r>
              <a:rPr lang="en-US" sz="1987" b="1" dirty="0">
                <a:solidFill>
                  <a:srgbClr val="000000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🤗</a:t>
            </a:r>
            <a:endParaRPr lang="en-US" sz="1987" dirty="0"/>
          </a:p>
        </p:txBody>
      </p:sp>
      <p:sp>
        <p:nvSpPr>
          <p:cNvPr id="17" name="Text 14"/>
          <p:cNvSpPr/>
          <p:nvPr/>
        </p:nvSpPr>
        <p:spPr>
          <a:xfrm>
            <a:off x="5070277" y="6383774"/>
            <a:ext cx="8803362" cy="9686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43"/>
              </a:lnSpc>
              <a:buNone/>
            </a:pPr>
            <a:r>
              <a:rPr lang="en-US" sz="1589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"We were so nervous about finding a nanny for our triplets, but MaidMatch made it a breeze. We found a lovely nanny who exceeded our expectations - she's been with us for over a year now, and the kids adore her. Thank you, MaidMatch!"</a:t>
            </a:r>
            <a:endParaRPr lang="en-US" sz="1589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2023-11-07T17:21:58Z</dcterms:created>
  <dcterms:modified xsi:type="dcterms:W3CDTF">2023-11-07T17:21:58Z</dcterms:modified>
</cp:coreProperties>
</file>