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720929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MaidMatch - Connecting You with Reliable and Skilled Domestic Workers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803696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Welcome to MaidMatch, the platform that connects individuals and businesses with domestic workers and maids. Our reliable and skilled service providers will help you with all your household needs.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6136481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D3109C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923211" y="6131362"/>
            <a:ext cx="17526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80"/>
              </a:lnSpc>
              <a:buNone/>
            </a:pPr>
            <a:r>
              <a:rPr lang="en-US" sz="1152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</a:t>
            </a: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1299686" y="6119812"/>
            <a:ext cx="175260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temp rory</a:t>
            </a:r>
            <a:endParaRPr lang="en-US" sz="2187" dirty="0"/>
          </a:p>
        </p:txBody>
      </p:sp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640913"/>
            <a:ext cx="56007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How MaidMatch Works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1668542"/>
            <a:ext cx="3295888" cy="329588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24208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Step 1. Search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811441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 our intuitive search engine to find a domestic worker or maid in your area. You can filter by skills, experience, availability, and more.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1668542"/>
            <a:ext cx="3296007" cy="329600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24220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Step 2. Compare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811560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Compare different domestic workers and maids by looking at their experience, ratings, and customer reviews. Choose the right one for your needs.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1668542"/>
            <a:ext cx="3296007" cy="329600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24220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Step 3. Book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811560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Book your preferred domestic worker or maid with just a few clicks. You can customize the service, set the date and time, and pay securely online.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149072"/>
            <a:ext cx="67970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Benefits of Using MaidMatch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287786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252376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Save Time </a:t>
            </a:r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⏰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093125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 more endless searching and screening for the right domestic worker or maid. MaidMatch does all that for you.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287786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252376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Save Money </a:t>
            </a:r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💰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3093125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MaidMatch's fees are reasonable and transparent. No hidden costs or unexpected expenses.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617482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485346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Peace of Mind </a:t>
            </a:r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🧘‍♂️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422821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MaidMatch's strict safety measures and background checks ensure that all domestic workers and maids are trustworthy and reliable.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617482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485346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Flexibility </a:t>
            </a:r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🙌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42282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MaidMatch offers a range of domestic services and customizable options to fit your unique needs and schedule.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9234130"/>
          </a:xfrm>
          <a:prstGeom prst="rect">
            <a:avLst/>
          </a:prstGeom>
          <a:solidFill>
            <a:srgbClr val="FFFCFA"/>
          </a:solidFill>
          <a:ln w="9644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621167" y="427673"/>
            <a:ext cx="6103620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827"/>
              </a:lnSpc>
              <a:buNone/>
            </a:pPr>
            <a:r>
              <a:rPr lang="en-US" sz="3062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Range of Domestic Services Available</a:t>
            </a:r>
            <a:endParaRPr lang="en-US" sz="3062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1167" y="1224677"/>
            <a:ext cx="3577352" cy="221087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621167" y="3629858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House Cleaning</a:t>
            </a:r>
            <a:endParaRPr lang="en-US" sz="1531" dirty="0"/>
          </a:p>
        </p:txBody>
      </p:sp>
      <p:sp>
        <p:nvSpPr>
          <p:cNvPr id="7" name="Text 4"/>
          <p:cNvSpPr/>
          <p:nvPr/>
        </p:nvSpPr>
        <p:spPr>
          <a:xfrm>
            <a:off x="3621167" y="4028361"/>
            <a:ext cx="3577352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domestic workers and maids will clean your apartment, house, or office until it shines. We offer one-time, regular, and deep cleaning options.</a:t>
            </a:r>
            <a:endParaRPr lang="en-US" sz="1225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762" y="1224677"/>
            <a:ext cx="3577471" cy="22109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31762" y="3629978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Child Care</a:t>
            </a:r>
            <a:endParaRPr lang="en-US" sz="1531" dirty="0"/>
          </a:p>
        </p:txBody>
      </p:sp>
      <p:sp>
        <p:nvSpPr>
          <p:cNvPr id="10" name="Text 6"/>
          <p:cNvSpPr/>
          <p:nvPr/>
        </p:nvSpPr>
        <p:spPr>
          <a:xfrm>
            <a:off x="7431762" y="4028480"/>
            <a:ext cx="3577471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experienced and caring nannies will take care of your children when you are at work, running errands, or taking a well-deserved break.</a:t>
            </a:r>
            <a:endParaRPr lang="en-US" sz="1225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67" y="5007888"/>
            <a:ext cx="3577352" cy="221087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621167" y="7413069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Elder Care</a:t>
            </a:r>
            <a:endParaRPr lang="en-US" sz="1531" dirty="0"/>
          </a:p>
        </p:txBody>
      </p:sp>
      <p:sp>
        <p:nvSpPr>
          <p:cNvPr id="13" name="Text 8"/>
          <p:cNvSpPr/>
          <p:nvPr/>
        </p:nvSpPr>
        <p:spPr>
          <a:xfrm>
            <a:off x="3621167" y="7811572"/>
            <a:ext cx="3577352" cy="994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compassionate and trained caregivers will provide personalized care and support for your elderly loved ones. From medication reminders to grooming assistance, we've got you covered.</a:t>
            </a:r>
            <a:endParaRPr lang="en-US" sz="1225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762" y="5007888"/>
            <a:ext cx="3577471" cy="221099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7431762" y="7413188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Pet Care</a:t>
            </a:r>
            <a:endParaRPr lang="en-US" sz="1531" dirty="0"/>
          </a:p>
        </p:txBody>
      </p:sp>
      <p:sp>
        <p:nvSpPr>
          <p:cNvPr id="16" name="Text 10"/>
          <p:cNvSpPr/>
          <p:nvPr/>
        </p:nvSpPr>
        <p:spPr>
          <a:xfrm>
            <a:off x="7431762" y="7811691"/>
            <a:ext cx="3577471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animal-loving pet sitters and dog walkers will take care of your furry friends like they were their own. We offer feeding, walking, playing, and more.</a:t>
            </a:r>
            <a:endParaRPr lang="en-US" sz="1225" dirty="0"/>
          </a:p>
        </p:txBody>
      </p:sp>
      <p:pic>
        <p:nvPicPr>
          <p:cNvPr id="17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FFFCFA"/>
          </a:solidFill>
          <a:ln w="1262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307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59976" y="557332"/>
            <a:ext cx="9452848" cy="12668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987"/>
              </a:lnSpc>
              <a:buNone/>
            </a:pPr>
            <a:r>
              <a:rPr lang="en-US" sz="399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Easy and Secure Payment and Booking Process</a:t>
            </a:r>
            <a:endParaRPr lang="en-US" sz="3990" dirty="0"/>
          </a:p>
        </p:txBody>
      </p:sp>
      <p:sp>
        <p:nvSpPr>
          <p:cNvPr id="6" name="Shape 3"/>
          <p:cNvSpPr/>
          <p:nvPr/>
        </p:nvSpPr>
        <p:spPr>
          <a:xfrm>
            <a:off x="1043702" y="2128123"/>
            <a:ext cx="40481" cy="5545336"/>
          </a:xfrm>
          <a:prstGeom prst="rect">
            <a:avLst/>
          </a:prstGeom>
          <a:solidFill>
            <a:srgbClr val="D7C5C1"/>
          </a:solidFill>
          <a:ln/>
        </p:spPr>
      </p:sp>
      <p:sp>
        <p:nvSpPr>
          <p:cNvPr id="7" name="Shape 4"/>
          <p:cNvSpPr/>
          <p:nvPr/>
        </p:nvSpPr>
        <p:spPr>
          <a:xfrm>
            <a:off x="1291947" y="2494121"/>
            <a:ext cx="709374" cy="40481"/>
          </a:xfrm>
          <a:prstGeom prst="rect">
            <a:avLst/>
          </a:prstGeom>
          <a:solidFill>
            <a:srgbClr val="D7C5C1"/>
          </a:solidFill>
          <a:ln/>
        </p:spPr>
      </p:sp>
      <p:sp>
        <p:nvSpPr>
          <p:cNvPr id="8" name="Shape 5"/>
          <p:cNvSpPr/>
          <p:nvPr/>
        </p:nvSpPr>
        <p:spPr>
          <a:xfrm>
            <a:off x="835938" y="2286476"/>
            <a:ext cx="456009" cy="456009"/>
          </a:xfrm>
          <a:prstGeom prst="roundRect">
            <a:avLst>
              <a:gd name="adj" fmla="val 20001"/>
            </a:avLst>
          </a:prstGeom>
          <a:solidFill>
            <a:srgbClr val="EBE2E0"/>
          </a:solidFill>
          <a:ln w="12621">
            <a:solidFill>
              <a:srgbClr val="D7C5C1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06793" y="2324457"/>
            <a:ext cx="114300" cy="3799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92"/>
              </a:lnSpc>
              <a:buNone/>
            </a:pPr>
            <a:r>
              <a:rPr lang="en-US" sz="239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394" dirty="0"/>
          </a:p>
        </p:txBody>
      </p:sp>
      <p:sp>
        <p:nvSpPr>
          <p:cNvPr id="10" name="Text 7"/>
          <p:cNvSpPr/>
          <p:nvPr/>
        </p:nvSpPr>
        <p:spPr>
          <a:xfrm>
            <a:off x="2178606" y="2330768"/>
            <a:ext cx="2179320" cy="3167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94"/>
              </a:lnSpc>
              <a:buNone/>
            </a:pPr>
            <a:r>
              <a:rPr lang="en-US" sz="199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Step 1. Select Service</a:t>
            </a:r>
            <a:endParaRPr lang="en-US" sz="1995" dirty="0"/>
          </a:p>
        </p:txBody>
      </p:sp>
      <p:sp>
        <p:nvSpPr>
          <p:cNvPr id="11" name="Text 8"/>
          <p:cNvSpPr/>
          <p:nvPr/>
        </p:nvSpPr>
        <p:spPr>
          <a:xfrm>
            <a:off x="2178606" y="2850118"/>
            <a:ext cx="8034218" cy="6484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53"/>
              </a:lnSpc>
              <a:buNone/>
            </a:pPr>
            <a:r>
              <a:rPr lang="en-US" sz="1596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Choose the domestic service you'd like to book, and provide details about your location and schedule.</a:t>
            </a:r>
            <a:endParaRPr lang="en-US" sz="1596" dirty="0"/>
          </a:p>
        </p:txBody>
      </p:sp>
      <p:sp>
        <p:nvSpPr>
          <p:cNvPr id="12" name="Shape 9"/>
          <p:cNvSpPr/>
          <p:nvPr/>
        </p:nvSpPr>
        <p:spPr>
          <a:xfrm>
            <a:off x="1291947" y="4318159"/>
            <a:ext cx="709374" cy="40481"/>
          </a:xfrm>
          <a:prstGeom prst="rect">
            <a:avLst/>
          </a:prstGeom>
          <a:solidFill>
            <a:srgbClr val="D7C5C1"/>
          </a:solidFill>
          <a:ln/>
        </p:spPr>
      </p:sp>
      <p:sp>
        <p:nvSpPr>
          <p:cNvPr id="13" name="Shape 10"/>
          <p:cNvSpPr/>
          <p:nvPr/>
        </p:nvSpPr>
        <p:spPr>
          <a:xfrm>
            <a:off x="835938" y="4110514"/>
            <a:ext cx="456009" cy="456009"/>
          </a:xfrm>
          <a:prstGeom prst="roundRect">
            <a:avLst>
              <a:gd name="adj" fmla="val 20001"/>
            </a:avLst>
          </a:prstGeom>
          <a:solidFill>
            <a:srgbClr val="EBE2E0"/>
          </a:solidFill>
          <a:ln w="12621">
            <a:solidFill>
              <a:srgbClr val="D7C5C1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87742" y="4148495"/>
            <a:ext cx="152400" cy="3799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92"/>
              </a:lnSpc>
              <a:buNone/>
            </a:pPr>
            <a:r>
              <a:rPr lang="en-US" sz="239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394" dirty="0"/>
          </a:p>
        </p:txBody>
      </p:sp>
      <p:sp>
        <p:nvSpPr>
          <p:cNvPr id="15" name="Text 12"/>
          <p:cNvSpPr/>
          <p:nvPr/>
        </p:nvSpPr>
        <p:spPr>
          <a:xfrm>
            <a:off x="2178606" y="4154805"/>
            <a:ext cx="2362200" cy="3167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94"/>
              </a:lnSpc>
              <a:buNone/>
            </a:pPr>
            <a:r>
              <a:rPr lang="en-US" sz="199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Step 2. Receive Quotes</a:t>
            </a:r>
            <a:endParaRPr lang="en-US" sz="1995" dirty="0"/>
          </a:p>
        </p:txBody>
      </p:sp>
      <p:sp>
        <p:nvSpPr>
          <p:cNvPr id="16" name="Text 13"/>
          <p:cNvSpPr/>
          <p:nvPr/>
        </p:nvSpPr>
        <p:spPr>
          <a:xfrm>
            <a:off x="2178606" y="4674156"/>
            <a:ext cx="8034218" cy="6484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53"/>
              </a:lnSpc>
              <a:buNone/>
            </a:pPr>
            <a:r>
              <a:rPr lang="en-US" sz="1596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will send you quotes from several service providers that match your criteria. You can compare their prices, qualifications, and ratings.</a:t>
            </a:r>
            <a:endParaRPr lang="en-US" sz="1596" dirty="0"/>
          </a:p>
        </p:txBody>
      </p:sp>
      <p:sp>
        <p:nvSpPr>
          <p:cNvPr id="17" name="Shape 14"/>
          <p:cNvSpPr/>
          <p:nvPr/>
        </p:nvSpPr>
        <p:spPr>
          <a:xfrm>
            <a:off x="1291947" y="6142196"/>
            <a:ext cx="709374" cy="40481"/>
          </a:xfrm>
          <a:prstGeom prst="rect">
            <a:avLst/>
          </a:prstGeom>
          <a:solidFill>
            <a:srgbClr val="D7C5C1"/>
          </a:solidFill>
          <a:ln/>
        </p:spPr>
      </p:sp>
      <p:sp>
        <p:nvSpPr>
          <p:cNvPr id="18" name="Shape 15"/>
          <p:cNvSpPr/>
          <p:nvPr/>
        </p:nvSpPr>
        <p:spPr>
          <a:xfrm>
            <a:off x="835938" y="5934551"/>
            <a:ext cx="456009" cy="456009"/>
          </a:xfrm>
          <a:prstGeom prst="roundRect">
            <a:avLst>
              <a:gd name="adj" fmla="val 20001"/>
            </a:avLst>
          </a:prstGeom>
          <a:solidFill>
            <a:srgbClr val="EBE2E0"/>
          </a:solidFill>
          <a:ln w="12621">
            <a:solidFill>
              <a:srgbClr val="D7C5C1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991553" y="5972532"/>
            <a:ext cx="144780" cy="3799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92"/>
              </a:lnSpc>
              <a:buNone/>
            </a:pPr>
            <a:r>
              <a:rPr lang="en-US" sz="239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394" dirty="0"/>
          </a:p>
        </p:txBody>
      </p:sp>
      <p:sp>
        <p:nvSpPr>
          <p:cNvPr id="20" name="Text 17"/>
          <p:cNvSpPr/>
          <p:nvPr/>
        </p:nvSpPr>
        <p:spPr>
          <a:xfrm>
            <a:off x="2178606" y="5978843"/>
            <a:ext cx="2598420" cy="3167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94"/>
              </a:lnSpc>
              <a:buNone/>
            </a:pPr>
            <a:r>
              <a:rPr lang="en-US" sz="199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Step 3. Confirm Booking</a:t>
            </a:r>
            <a:endParaRPr lang="en-US" sz="1995" dirty="0"/>
          </a:p>
        </p:txBody>
      </p:sp>
      <p:sp>
        <p:nvSpPr>
          <p:cNvPr id="21" name="Text 18"/>
          <p:cNvSpPr/>
          <p:nvPr/>
        </p:nvSpPr>
        <p:spPr>
          <a:xfrm>
            <a:off x="2178606" y="6498193"/>
            <a:ext cx="8034218" cy="9726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53"/>
              </a:lnSpc>
              <a:buNone/>
            </a:pPr>
            <a:r>
              <a:rPr lang="en-US" sz="1596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Once you've selected a provider, you can confirm the booking, customize the service, and pay securely through our platform. You can also communicate with the provider directly to clarify any details.</a:t>
            </a:r>
            <a:endParaRPr lang="en-US" sz="1596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740694"/>
            <a:ext cx="95783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Safety Measures and Background Checks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879408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At MaidMatch, we take your safety and trust seriously. That's why we employ a rigorous vetting process for all our domestic workers and maids. This includes: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3840123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Identity verification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284345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Criminal record check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4728567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Reference check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393394" y="5172789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Interview and skills assessment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037993" y="5778103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also provide liability insurance for all our service providers, so you can rest assured that you and your property are protected.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2502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14361" y="877014"/>
            <a:ext cx="6995160" cy="6306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966"/>
              </a:lnSpc>
              <a:buNone/>
            </a:pPr>
            <a:r>
              <a:rPr lang="en-US" sz="3973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Testimonials and Success Stories</a:t>
            </a:r>
            <a:endParaRPr lang="en-US" sz="3973" dirty="0"/>
          </a:p>
        </p:txBody>
      </p:sp>
      <p:sp>
        <p:nvSpPr>
          <p:cNvPr id="6" name="Shape 3"/>
          <p:cNvSpPr/>
          <p:nvPr/>
        </p:nvSpPr>
        <p:spPr>
          <a:xfrm>
            <a:off x="4414361" y="1967984"/>
            <a:ext cx="454104" cy="454104"/>
          </a:xfrm>
          <a:prstGeom prst="roundRect">
            <a:avLst>
              <a:gd name="adj" fmla="val 20001"/>
            </a:avLst>
          </a:prstGeom>
          <a:solidFill>
            <a:srgbClr val="EBE2E0"/>
          </a:solidFill>
          <a:ln w="12502">
            <a:solidFill>
              <a:srgbClr val="D7C5C1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584263" y="2005846"/>
            <a:ext cx="114300" cy="3783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80"/>
              </a:lnSpc>
              <a:buNone/>
            </a:pPr>
            <a:r>
              <a:rPr lang="en-US" sz="238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384" dirty="0"/>
          </a:p>
        </p:txBody>
      </p:sp>
      <p:sp>
        <p:nvSpPr>
          <p:cNvPr id="8" name="Text 5"/>
          <p:cNvSpPr/>
          <p:nvPr/>
        </p:nvSpPr>
        <p:spPr>
          <a:xfrm>
            <a:off x="5070277" y="2037397"/>
            <a:ext cx="2407920" cy="3152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83"/>
              </a:lnSpc>
              <a:buNone/>
            </a:pPr>
            <a:r>
              <a:rPr lang="en-US" sz="19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Life-Saving Service </a:t>
            </a:r>
            <a:pPr indent="0" marL="0">
              <a:lnSpc>
                <a:spcPts val="2483"/>
              </a:lnSpc>
              <a:buNone/>
            </a:pPr>
            <a:r>
              <a:rPr lang="en-US" sz="1987" b="1" dirty="0">
                <a:solidFill>
                  <a:srgbClr val="000000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💖</a:t>
            </a:r>
            <a:endParaRPr lang="en-US" sz="1987" dirty="0"/>
          </a:p>
        </p:txBody>
      </p:sp>
      <p:sp>
        <p:nvSpPr>
          <p:cNvPr id="9" name="Text 6"/>
          <p:cNvSpPr/>
          <p:nvPr/>
        </p:nvSpPr>
        <p:spPr>
          <a:xfrm>
            <a:off x="5070277" y="2554486"/>
            <a:ext cx="8803362" cy="9686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43"/>
              </a:lnSpc>
              <a:buNone/>
            </a:pPr>
            <a:r>
              <a:rPr lang="en-US" sz="1589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"I found MaidMatch when I was on a tight deadline and needed a reliable cleaner for my mother's house before she returned from the hospital. The maid they recommended was amazing, and the house looked spotless. Thank you, MaidMatch!"</a:t>
            </a:r>
            <a:endParaRPr lang="en-US" sz="1589" dirty="0"/>
          </a:p>
        </p:txBody>
      </p:sp>
      <p:sp>
        <p:nvSpPr>
          <p:cNvPr id="10" name="Shape 7"/>
          <p:cNvSpPr/>
          <p:nvPr/>
        </p:nvSpPr>
        <p:spPr>
          <a:xfrm>
            <a:off x="4414361" y="3882628"/>
            <a:ext cx="454104" cy="454104"/>
          </a:xfrm>
          <a:prstGeom prst="roundRect">
            <a:avLst>
              <a:gd name="adj" fmla="val 20001"/>
            </a:avLst>
          </a:prstGeom>
          <a:solidFill>
            <a:srgbClr val="EBE2E0"/>
          </a:solidFill>
          <a:ln w="12502">
            <a:solidFill>
              <a:srgbClr val="D7C5C1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4565213" y="3920490"/>
            <a:ext cx="152400" cy="3783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80"/>
              </a:lnSpc>
              <a:buNone/>
            </a:pPr>
            <a:r>
              <a:rPr lang="en-US" sz="238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384" dirty="0"/>
          </a:p>
        </p:txBody>
      </p:sp>
      <p:sp>
        <p:nvSpPr>
          <p:cNvPr id="12" name="Text 9"/>
          <p:cNvSpPr/>
          <p:nvPr/>
        </p:nvSpPr>
        <p:spPr>
          <a:xfrm>
            <a:off x="5070277" y="3952042"/>
            <a:ext cx="2583180" cy="3152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83"/>
              </a:lnSpc>
              <a:buNone/>
            </a:pPr>
            <a:r>
              <a:rPr lang="en-US" sz="19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 Better Way to Book </a:t>
            </a:r>
            <a:pPr indent="0" marL="0">
              <a:lnSpc>
                <a:spcPts val="2483"/>
              </a:lnSpc>
              <a:buNone/>
            </a:pPr>
            <a:r>
              <a:rPr lang="en-US" sz="1987" b="1" dirty="0">
                <a:solidFill>
                  <a:srgbClr val="000000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🙌</a:t>
            </a:r>
            <a:endParaRPr lang="en-US" sz="1987" dirty="0"/>
          </a:p>
        </p:txBody>
      </p:sp>
      <p:sp>
        <p:nvSpPr>
          <p:cNvPr id="13" name="Text 10"/>
          <p:cNvSpPr/>
          <p:nvPr/>
        </p:nvSpPr>
        <p:spPr>
          <a:xfrm>
            <a:off x="5070277" y="4469130"/>
            <a:ext cx="8803362" cy="9686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43"/>
              </a:lnSpc>
              <a:buNone/>
            </a:pPr>
            <a:r>
              <a:rPr lang="en-US" sz="1589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"I own a small guest house and was struggling to find a regular housekeeper who was available during peak season. MaidMatch made the process so easy - I got several quotes within hours and was able to book a fantastic cleaner right away. Highly recommend."</a:t>
            </a:r>
            <a:endParaRPr lang="en-US" sz="1589" dirty="0"/>
          </a:p>
        </p:txBody>
      </p:sp>
      <p:sp>
        <p:nvSpPr>
          <p:cNvPr id="14" name="Shape 11"/>
          <p:cNvSpPr/>
          <p:nvPr/>
        </p:nvSpPr>
        <p:spPr>
          <a:xfrm>
            <a:off x="4414361" y="5797272"/>
            <a:ext cx="454104" cy="454104"/>
          </a:xfrm>
          <a:prstGeom prst="roundRect">
            <a:avLst>
              <a:gd name="adj" fmla="val 20001"/>
            </a:avLst>
          </a:prstGeom>
          <a:solidFill>
            <a:srgbClr val="EBE2E0"/>
          </a:solidFill>
          <a:ln w="12502">
            <a:solidFill>
              <a:srgbClr val="D7C5C1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4569023" y="5835134"/>
            <a:ext cx="144780" cy="3783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80"/>
              </a:lnSpc>
              <a:buNone/>
            </a:pPr>
            <a:r>
              <a:rPr lang="en-US" sz="238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384" dirty="0"/>
          </a:p>
        </p:txBody>
      </p:sp>
      <p:sp>
        <p:nvSpPr>
          <p:cNvPr id="16" name="Text 13"/>
          <p:cNvSpPr/>
          <p:nvPr/>
        </p:nvSpPr>
        <p:spPr>
          <a:xfrm>
            <a:off x="5070277" y="5866686"/>
            <a:ext cx="3108960" cy="3152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83"/>
              </a:lnSpc>
              <a:buNone/>
            </a:pPr>
            <a:r>
              <a:rPr lang="en-US" sz="19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The Nanny of Our Dreams </a:t>
            </a:r>
            <a:pPr indent="0" marL="0">
              <a:lnSpc>
                <a:spcPts val="2483"/>
              </a:lnSpc>
              <a:buNone/>
            </a:pPr>
            <a:r>
              <a:rPr lang="en-US" sz="1987" b="1" dirty="0">
                <a:solidFill>
                  <a:srgbClr val="000000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🤗</a:t>
            </a:r>
            <a:endParaRPr lang="en-US" sz="1987" dirty="0"/>
          </a:p>
        </p:txBody>
      </p:sp>
      <p:sp>
        <p:nvSpPr>
          <p:cNvPr id="17" name="Text 14"/>
          <p:cNvSpPr/>
          <p:nvPr/>
        </p:nvSpPr>
        <p:spPr>
          <a:xfrm>
            <a:off x="5070277" y="6383774"/>
            <a:ext cx="8803362" cy="9686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43"/>
              </a:lnSpc>
              <a:buNone/>
            </a:pPr>
            <a:r>
              <a:rPr lang="en-US" sz="1589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"We were so nervous about finding a nanny for our triplets, but MaidMatch made it a breeze. We found a lovely nanny who exceeded our expectations - she's been with us for over a year now, and the kids adore her. Thank you, MaidMatch!"</a:t>
            </a:r>
            <a:endParaRPr lang="en-US" sz="1589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2023-11-07T17:28:28Z</dcterms:created>
  <dcterms:modified xsi:type="dcterms:W3CDTF">2023-11-07T17:28:28Z</dcterms:modified>
</cp:coreProperties>
</file>