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5" r:id="rId6"/>
    <p:sldId id="274" r:id="rId7"/>
    <p:sldId id="276" r:id="rId8"/>
    <p:sldId id="260" r:id="rId9"/>
    <p:sldId id="277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BEEC-7861-4C66-93C1-8FE49F41BF00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C417-5CD9-4248-A996-7B4DC9AC6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0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BEEC-7861-4C66-93C1-8FE49F41BF00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C417-5CD9-4248-A996-7B4DC9AC6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19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BEEC-7861-4C66-93C1-8FE49F41BF00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C417-5CD9-4248-A996-7B4DC9AC6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04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BEEC-7861-4C66-93C1-8FE49F41BF00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C417-5CD9-4248-A996-7B4DC9AC6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15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BEEC-7861-4C66-93C1-8FE49F41BF00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C417-5CD9-4248-A996-7B4DC9AC6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09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BEEC-7861-4C66-93C1-8FE49F41BF00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C417-5CD9-4248-A996-7B4DC9AC6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37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BEEC-7861-4C66-93C1-8FE49F41BF00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C417-5CD9-4248-A996-7B4DC9AC6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42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BEEC-7861-4C66-93C1-8FE49F41BF00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C417-5CD9-4248-A996-7B4DC9AC6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33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BEEC-7861-4C66-93C1-8FE49F41BF00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C417-5CD9-4248-A996-7B4DC9AC6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95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BEEC-7861-4C66-93C1-8FE49F41BF00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C417-5CD9-4248-A996-7B4DC9AC6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51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BEEC-7861-4C66-93C1-8FE49F41BF00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C417-5CD9-4248-A996-7B4DC9AC6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95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4BEEC-7861-4C66-93C1-8FE49F41BF00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7C417-5CD9-4248-A996-7B4DC9AC6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36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Anomaly Detection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216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Local Outlier Factor (LOF)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LOF, we have to learn a few concepts sequentially: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K-distance and K-neighbors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Reachability distance (RD)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reachability density (LRD)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Outlier Factor (LOF)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115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Local Outlier Factor (LOF)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K-DISTANCE AND K-NEIGHBORS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K-distance is the distance between the point, and it’s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Kᵗʰ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nearest neighbor.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K-neighbors denoted by Nₖ(A) includes a set of points that lie in or on the circle of radius K-distance.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K-neighbors can be more than or equal to the value of K.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63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Local Outlier Factor (LOF)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80928"/>
            <a:ext cx="4767808" cy="3332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1580599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K=2, K-neighbors of A will be C, B, and D. Here, the value of K=2 but the ||N₂(A)|| = 3.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||Nₖ(point)|| will always be greater than or equal to 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8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Local Outlier Factor (LOF)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REACHABILITY DENSITY (RD)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6962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1600" y="3212976"/>
            <a:ext cx="69847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defined as the maximum of K-distance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distance between Xi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measure is problem-specific (Euclidean, Manhattan, etc.)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93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Local Outlier Factor (LOF)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2776"/>
            <a:ext cx="4633838" cy="338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3608" y="5013177"/>
            <a:ext cx="73448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 Xi lies within the K-neighbors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reachability distance will be K-distance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(blue line), else reachability distance will be the distance between Xi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(orange line).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32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Local Outlier Factor (LOF)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REACHABILITY DENSITY (LRD)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49053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4028174"/>
            <a:ext cx="68407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LRD of each point is used to compare with the average LRD of its K neighbors.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ratio of the average LRD of the K neighbors of A to the LRD of 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Local Outlier Factor (LOF)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Intuitively, if the point is not an outlier (inlier), the ratio of average LRD of neighbors is approximately equal to the LRD of a point (because the density of a point and its neighbors are roughly equal). 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that case, LOF is nearly equal to 1. On the other hand, if the point is an outlier, the LRD of a point is less than the average LRD of neighbors. Then LOF value will be high.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70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Local Outlier Factor (LOF)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points: A(0,0), B(1,0), C(1,1) and D(0,3) and K=2.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6477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107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Local Outlier Factor (LOF)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K-distance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each pair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points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K-neighborhood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all the points with K=2.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19295"/>
            <a:ext cx="3357590" cy="328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15398"/>
            <a:ext cx="4173835" cy="146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658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Local Outlier Factor (LOF)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K-distance, the distance between each pair of points, and K-neighborhood will be used to calculate LRD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2896"/>
            <a:ext cx="5454748" cy="369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8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in Data Mining, also known as outlier detection, detects patterns in data that do not match the expected behavior.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anomalies might indicate unexpected network activity, reveal a malfunctioning sensor, or highlight data that has to be cleaned before analysis.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Generally, anomalies are either removed before analysis or are thoroughly investigated to gain an in-depth understanding of data points that are out of standard patterns.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93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Local Outlier Factor (LOF)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reachability density (LRD) will be used to calculate the Local Outlier Factor (LOF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7920880" cy="319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5788430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LOF among the four points is LOF(D). Therefore, D is an outlier.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830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Local Outlier Factor (LOF)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pPr marL="40005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 will be considered as an outlier if it is at a small distance to the extremely dense cluster.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approach may not consider that point as an outlier. But the LOF can effectively identify the local outliers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  <a:p>
            <a:pPr marL="40005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LOF is a ratio, it is tough to interpret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lvl="1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specific threshold value above which a point is defined as an outlier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lvl="1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identification of an outlier is dependent on the problem and the user.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4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Anomalies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 are classified as follows: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Anomalies: </a:t>
            </a:r>
          </a:p>
          <a:p>
            <a:pPr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 that are situation-specific; the abnormality is context-based. </a:t>
            </a:r>
          </a:p>
          <a:p>
            <a:pPr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Usually, in time-series data, this form of aberration is prevalent. </a:t>
            </a:r>
          </a:p>
          <a:p>
            <a:pPr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spending more on food every day during the holidays is normal, but it’s unusual otherwise.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3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Anomalies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 are classified as follows: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 Anomalies: </a:t>
            </a:r>
          </a:p>
          <a:p>
            <a:pPr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group of data instances that occur together and do not show usual patterns are called collective anomalies. </a:t>
            </a:r>
          </a:p>
          <a:p>
            <a:pPr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the data points with the same behavior individually might not be an anomaly. </a:t>
            </a:r>
          </a:p>
          <a:p>
            <a:pPr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when they occur collectively, it is considered an anomaly. 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2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 Algorithms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4709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57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K-NN Algorithm for Anomaly Detection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supervised ML algorithm, when it comes to anomaly detection it takes an unsupervised approach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there is no actual “learning” involved in the process and there is no pre-determined labeling of “outlier” or “not-outlier” in the dataset, instead, it is entirely based upon threshold values. 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many applications in business and finance field. For example, k-NN helps for detecting and preventing credit card fraudulent transactions.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351708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60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 Algorithms</a:t>
            </a:r>
            <a:endParaRPr lang="en-I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36" y="1484784"/>
            <a:ext cx="7667625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6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Local Outlier Factor (LOF)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LOF is a key anomaly detection algorithm based on a concept of a local density. It uses the distance between the k nearest neighbors to estimate the density.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LOF compares the local density of an item to the local densities of its neighbors. Thus one can determine areas of similar density and items that have a significantly lower density than their neighbors. These are the outliers.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8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Local Outlier Factor (LOF</a:t>
            </a:r>
            <a:r>
              <a:rPr lang="en-IN" b="1" dirty="0" smtClean="0"/>
              <a:t>) Algorithm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9359"/>
            <a:ext cx="8229600" cy="306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9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921</Words>
  <Application>Microsoft Office PowerPoint</Application>
  <PresentationFormat>On-screen Show (4:3)</PresentationFormat>
  <Paragraphs>84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Anomaly Detection </vt:lpstr>
      <vt:lpstr>Anomaly Detection</vt:lpstr>
      <vt:lpstr>Types of Anomalies  </vt:lpstr>
      <vt:lpstr>Types of Anomalies  </vt:lpstr>
      <vt:lpstr>Anomaly Detection Algorithms</vt:lpstr>
      <vt:lpstr>K-NN Algorithm for Anomaly Detection</vt:lpstr>
      <vt:lpstr>Anomaly Detection Algorithms</vt:lpstr>
      <vt:lpstr>Local Outlier Factor (LOF)</vt:lpstr>
      <vt:lpstr>Local Outlier Factor (LOF) Algorithm</vt:lpstr>
      <vt:lpstr>Local Outlier Factor (LOF)</vt:lpstr>
      <vt:lpstr>Local Outlier Factor (LOF)</vt:lpstr>
      <vt:lpstr>Local Outlier Factor (LOF)</vt:lpstr>
      <vt:lpstr>Local Outlier Factor (LOF)</vt:lpstr>
      <vt:lpstr>Local Outlier Factor (LOF)</vt:lpstr>
      <vt:lpstr>Local Outlier Factor (LOF)</vt:lpstr>
      <vt:lpstr>Local Outlier Factor (LOF)</vt:lpstr>
      <vt:lpstr>Local Outlier Factor (LOF)</vt:lpstr>
      <vt:lpstr>Local Outlier Factor (LOF)</vt:lpstr>
      <vt:lpstr>Local Outlier Factor (LOF)</vt:lpstr>
      <vt:lpstr>Local Outlier Factor (LOF)</vt:lpstr>
      <vt:lpstr>Local Outlier Factor (LOF)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</dc:title>
  <dc:creator>Admin</dc:creator>
  <cp:lastModifiedBy>Admin</cp:lastModifiedBy>
  <cp:revision>40</cp:revision>
  <dcterms:created xsi:type="dcterms:W3CDTF">2022-11-23T04:51:15Z</dcterms:created>
  <dcterms:modified xsi:type="dcterms:W3CDTF">2022-11-23T11:39:18Z</dcterms:modified>
</cp:coreProperties>
</file>