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3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3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7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BA4A-6739-4727-9336-4852B130DDD2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DD23-13AE-4155-8699-6F50255A6E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4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Mining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mining is a technique to discover and analyze the useful information from the Web related data and services.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Etzioni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[2], web mining can be divided into four subtasks:(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Retrieval/Resource Discovery (IR): 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relevant documents on the web. The goal of IR is to automatically find all relevant documents, while at the same time filter out the non relevant ones.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 are a major tool people use to find web information.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0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Web Mining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Information Extraction (IE): 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extract specific fragments of a document from web resources retrieved from the IR step. Building a uniform IE system is difficult because the web content is dynamic and diverse. 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IE systems use the “wrapper" [3] technique to extract specific information for a particular site.</a:t>
            </a: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are also used to learn the extraction rules.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Generalization: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information patterns at retrieved web sites. The purpose of this task is to study users'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interest.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techniques such as clustering and association rules are utilized here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Analysis/Validation: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Analyze, interpret and validate the potential information from the information patterns. </a:t>
            </a:r>
          </a:p>
          <a:p>
            <a:pPr marL="400050" lvl="1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task is to discover knowledge from the information provided by former tasks. Based on web data, we can build models to simulate and validate web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9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in web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opportunities, there are serious challenges in web mining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Web is noisy : A Web page typically contains a mixture of many kinds of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e.g., main contents, advertisements, navigation panels, copyright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notices, etc.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Web is dynamic : Information on the Web changes constantly. Keeping up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changes and monitoring the changes are important issues.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Web is a virtual society : It is not only about data, information and services,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about interactions among people, organizations and automatic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i.e., communities.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Many other such restrictions pose a pretty big challenge for mining the web.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Mining Taxonomy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484784"/>
            <a:ext cx="75374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5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Web Mining : View , Data, Method and application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296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06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Different approaches for web content mining</a:t>
            </a:r>
            <a:endParaRPr lang="en-IN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657350"/>
            <a:ext cx="8775700" cy="393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92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Web Mining</vt:lpstr>
      <vt:lpstr>Web Mining</vt:lpstr>
      <vt:lpstr>Web Mining</vt:lpstr>
      <vt:lpstr>Challenges in web mining</vt:lpstr>
      <vt:lpstr>Web Mining Taxonomy</vt:lpstr>
      <vt:lpstr>Web Mining : View , Data, Method and application</vt:lpstr>
      <vt:lpstr>Different approaches for web content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Mining</dc:title>
  <dc:creator>Admin</dc:creator>
  <cp:lastModifiedBy>Admin</cp:lastModifiedBy>
  <cp:revision>9</cp:revision>
  <dcterms:created xsi:type="dcterms:W3CDTF">2022-11-22T08:49:34Z</dcterms:created>
  <dcterms:modified xsi:type="dcterms:W3CDTF">2023-10-02T07:30:34Z</dcterms:modified>
</cp:coreProperties>
</file>