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"/>
  </p:notesMasterIdLst>
  <p:sldIdLst>
    <p:sldId id="260" r:id="rId2"/>
    <p:sldId id="263" r:id="rId3"/>
    <p:sldId id="261" r:id="rId4"/>
  </p:sldIdLst>
  <p:sldSz cx="11522075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3300"/>
    <a:srgbClr val="008000"/>
    <a:srgbClr val="CC00CC"/>
    <a:srgbClr val="FF33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804" y="-96"/>
      </p:cViewPr>
      <p:guideLst>
        <p:guide orient="horz" pos="2160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2A85B29-45D8-4478-A0FD-E5979381AC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1163638"/>
            <a:ext cx="52784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24AD7926-D979-4E66-9B52-4F08F582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8200" y="1163638"/>
            <a:ext cx="5278438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9B063BA-2633-4C39-9D69-87A1FC4FD6B0}" type="datetime5">
              <a:rPr lang="en-US" smtClean="0">
                <a:solidFill>
                  <a:srgbClr val="000000"/>
                </a:solidFill>
              </a:rPr>
              <a:pPr>
                <a:defRPr/>
              </a:pPr>
              <a:t>18-May-21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AFE6F1-DA9E-4945-899D-73E13CD9A7A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6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8200" y="1163638"/>
            <a:ext cx="5278438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9B063BA-2633-4C39-9D69-87A1FC4FD6B0}" type="datetime5">
              <a:rPr lang="en-US" smtClean="0">
                <a:solidFill>
                  <a:srgbClr val="000000"/>
                </a:solidFill>
              </a:rPr>
              <a:pPr>
                <a:defRPr/>
              </a:pPr>
              <a:t>18-May-21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AFE6F1-DA9E-4945-899D-73E13CD9A7A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6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8200" y="1163638"/>
            <a:ext cx="5278438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9B063BA-2633-4C39-9D69-87A1FC4FD6B0}" type="datetime5">
              <a:rPr lang="en-US" smtClean="0">
                <a:solidFill>
                  <a:srgbClr val="000000"/>
                </a:solidFill>
              </a:rPr>
              <a:pPr>
                <a:defRPr/>
              </a:pPr>
              <a:t>18-May-21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AFE6F1-DA9E-4945-899D-73E13CD9A7A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6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2130427"/>
            <a:ext cx="979376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66D98-9A84-4D21-B5A0-4C4006ADE3DE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5A78A-85DF-4F0F-95D8-D83EDEACF6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3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6B4F1-398C-4074-A2C2-81D2144A0106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CC59-1010-4BBD-8520-0F762270CD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3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4" y="274640"/>
            <a:ext cx="259246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4" y="274640"/>
            <a:ext cx="758536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D1EF3-479B-4C77-865B-9736C33D6E7E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4B8A-39BE-4268-AF32-C12ECF544AA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0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0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97" y="0"/>
            <a:ext cx="9509769" cy="88864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38A08-88C0-4D6D-8BE9-05E713A8C88E}" type="datetime5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27E2A-0BF1-43C4-A38E-ACF850AC6632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4406902"/>
            <a:ext cx="979376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2906713"/>
            <a:ext cx="979376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0B9F7-DAF7-4537-A1D5-E7EB429D2968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D75D-0542-4E32-BAD0-7C30594BB8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4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4" y="1600202"/>
            <a:ext cx="50889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5" y="1600202"/>
            <a:ext cx="50889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ABFF-16C0-4691-8B75-BF94BB787628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4B5BB-8446-4C91-B0A6-37C005E18A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535113"/>
            <a:ext cx="5090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2174875"/>
            <a:ext cx="5090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6" y="1535113"/>
            <a:ext cx="5092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6" y="2174875"/>
            <a:ext cx="5092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8807-F0C6-4A11-8F9E-5C8024E8F852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9A4D5-B91C-4CE0-97BF-60A880F002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5710-949E-4122-B92F-A0F5EFAD640F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B7EF-869A-4D59-A256-195A379719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0F961-4D3E-4FAA-9BCF-C64CBC98B645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85F6E-5FC6-443F-925B-ADD7CDF00D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273050"/>
            <a:ext cx="379068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2" y="273052"/>
            <a:ext cx="644116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1435102"/>
            <a:ext cx="37906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9CA3C-A0BF-4702-B39E-753575330B98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D6A71-BE16-4ED7-BDDE-03C2360FBC1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9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7" y="4800600"/>
            <a:ext cx="69132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7" y="612775"/>
            <a:ext cx="691324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7" y="5367338"/>
            <a:ext cx="69132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8B1F8-7185-45B5-AFD9-7867AAEF7D7A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Director, AIT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97B37-B529-45BE-BBF6-0BD2A7F208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F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576104" y="274638"/>
            <a:ext cx="1036986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6104" y="1600202"/>
            <a:ext cx="103698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6356352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79C487-095A-49FB-8A07-DD0B84E68AFF}" type="datetime5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18-May-21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6356352"/>
            <a:ext cx="3648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</a:rPr>
              <a:t>Director, 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6356352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F7434D-3DB1-43F4-85D3-44117BBFB937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8199" name="Picture 5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7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6" descr="awes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r="7014" b="6494"/>
          <a:stretch>
            <a:fillRect/>
          </a:stretch>
        </p:blipFill>
        <p:spPr bwMode="auto">
          <a:xfrm>
            <a:off x="10508929" y="0"/>
            <a:ext cx="1013148" cy="89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882869"/>
            <a:ext cx="11522075" cy="15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1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700" b="1" u="sng" dirty="0" smtClean="0">
                <a:solidFill>
                  <a:srgbClr val="FFFF00"/>
                </a:solidFill>
                <a:latin typeface="Bookman Old Style" pitchFamily="18" charset="0"/>
              </a:rPr>
              <a:t>ONLINE/ VIDEO INTERVIEWS</a:t>
            </a:r>
            <a:endParaRPr lang="en-US" sz="2700" b="1" u="sng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9470" y="6520171"/>
            <a:ext cx="2016363" cy="365125"/>
          </a:xfrm>
        </p:spPr>
        <p:txBody>
          <a:bodyPr/>
          <a:lstStyle/>
          <a:p>
            <a:pPr>
              <a:defRPr/>
            </a:pPr>
            <a:fld id="{0726471F-D709-440D-999C-E64F7D2E31E5}" type="datetime5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33375" y="6479184"/>
            <a:ext cx="2016363" cy="365125"/>
          </a:xfrm>
        </p:spPr>
        <p:txBody>
          <a:bodyPr/>
          <a:lstStyle/>
          <a:p>
            <a:pPr>
              <a:defRPr/>
            </a:pPr>
            <a:fld id="{6560C725-9531-46F5-A65C-7439085858DD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3832" y="1470259"/>
            <a:ext cx="9239535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>
                <a:ea typeface="Tahoma" pitchFamily="34" charset="0"/>
                <a:cs typeface="Tahoma" pitchFamily="34" charset="0"/>
              </a:rPr>
              <a:t>Online / Video interviews is the new normal for 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future. </a:t>
            </a:r>
            <a:r>
              <a:rPr lang="en-US" sz="2800" b="1" dirty="0">
                <a:ea typeface="Tahoma" pitchFamily="34" charset="0"/>
                <a:cs typeface="Tahoma" pitchFamily="34" charset="0"/>
              </a:rPr>
              <a:t>This is very crucial part of your 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career, </a:t>
            </a:r>
            <a:r>
              <a:rPr lang="en-US" sz="2800" b="1" dirty="0">
                <a:ea typeface="Tahoma" pitchFamily="34" charset="0"/>
                <a:cs typeface="Tahoma" pitchFamily="34" charset="0"/>
              </a:rPr>
              <a:t>when you are giving technical and HR interview through any 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platform. </a:t>
            </a:r>
          </a:p>
          <a:p>
            <a:pPr marL="0" indent="0">
              <a:buNone/>
            </a:pPr>
            <a:endParaRPr lang="en-US" sz="2800" b="1" dirty="0">
              <a:ea typeface="Tahoma" pitchFamily="34" charset="0"/>
              <a:cs typeface="Tahoma" pitchFamily="34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ea typeface="Tahoma" pitchFamily="34" charset="0"/>
                <a:cs typeface="Tahoma" pitchFamily="34" charset="0"/>
              </a:rPr>
              <a:t>Very </a:t>
            </a:r>
            <a:r>
              <a:rPr lang="en-US" sz="2800" b="1" dirty="0">
                <a:ea typeface="Tahoma" pitchFamily="34" charset="0"/>
                <a:cs typeface="Tahoma" pitchFamily="34" charset="0"/>
              </a:rPr>
              <a:t>useful 20 tips for your campus recruitment 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process, </a:t>
            </a:r>
            <a:r>
              <a:rPr lang="en-US" sz="2800" b="1" dirty="0">
                <a:ea typeface="Tahoma" pitchFamily="34" charset="0"/>
                <a:cs typeface="Tahoma" pitchFamily="34" charset="0"/>
              </a:rPr>
              <a:t>gathered from recent 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experiences. </a:t>
            </a:r>
          </a:p>
          <a:p>
            <a:pPr marL="0" indent="0">
              <a:buNone/>
            </a:pPr>
            <a:endParaRPr lang="en-US" sz="2800" b="1" dirty="0">
              <a:ea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ea typeface="Tahoma" pitchFamily="34" charset="0"/>
                <a:cs typeface="Tahoma" pitchFamily="34" charset="0"/>
              </a:rPr>
              <a:t>All </a:t>
            </a:r>
            <a:r>
              <a:rPr lang="en-US" sz="2800" b="1" dirty="0">
                <a:ea typeface="Tahoma" pitchFamily="34" charset="0"/>
                <a:cs typeface="Tahoma" pitchFamily="34" charset="0"/>
              </a:rPr>
              <a:t>the Best 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!!</a:t>
            </a:r>
          </a:p>
          <a:p>
            <a:endParaRPr lang="en-US" sz="2400" b="1" dirty="0">
              <a:ea typeface="Tahoma" pitchFamily="34" charset="0"/>
              <a:cs typeface="Tahoma" pitchFamily="34" charset="0"/>
            </a:endParaRPr>
          </a:p>
          <a:p>
            <a:pPr marL="341313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61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700" b="1" u="sng" dirty="0" smtClean="0">
                <a:solidFill>
                  <a:srgbClr val="FFFF00"/>
                </a:solidFill>
                <a:latin typeface="Bookman Old Style" pitchFamily="18" charset="0"/>
              </a:rPr>
              <a:t>ONLINE/ VIDEO INTERVIEWS</a:t>
            </a:r>
            <a:endParaRPr lang="en-US" sz="2700" b="1" u="sng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9470" y="6520171"/>
            <a:ext cx="2016363" cy="365125"/>
          </a:xfrm>
        </p:spPr>
        <p:txBody>
          <a:bodyPr/>
          <a:lstStyle/>
          <a:p>
            <a:pPr>
              <a:defRPr/>
            </a:pPr>
            <a:fld id="{0726471F-D709-440D-999C-E64F7D2E31E5}" type="datetime5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33375" y="6479184"/>
            <a:ext cx="2016363" cy="365125"/>
          </a:xfrm>
        </p:spPr>
        <p:txBody>
          <a:bodyPr/>
          <a:lstStyle/>
          <a:p>
            <a:pPr>
              <a:defRPr/>
            </a:pPr>
            <a:fld id="{6560C725-9531-46F5-A65C-7439085858DD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6358" y="1197304"/>
            <a:ext cx="10256567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dirty="0" smtClean="0"/>
              <a:t>1</a:t>
            </a:r>
            <a:r>
              <a:rPr lang="en-US" sz="2300" dirty="0"/>
              <a:t>. </a:t>
            </a:r>
            <a:r>
              <a:rPr lang="en-US" sz="2300" b="1" dirty="0"/>
              <a:t>Use shorter </a:t>
            </a:r>
            <a:r>
              <a:rPr lang="en-US" sz="2300" b="1" dirty="0" smtClean="0"/>
              <a:t>sentences.</a:t>
            </a:r>
            <a:endParaRPr lang="en-US" sz="2300" b="1" dirty="0"/>
          </a:p>
          <a:p>
            <a:pPr marL="0" indent="0" algn="just">
              <a:buNone/>
            </a:pPr>
            <a:r>
              <a:rPr lang="en-US" sz="2300" b="1" dirty="0"/>
              <a:t>2. Maintain slow </a:t>
            </a:r>
            <a:r>
              <a:rPr lang="en-US" sz="2300" b="1" dirty="0" smtClean="0"/>
              <a:t>pace.</a:t>
            </a:r>
            <a:endParaRPr lang="en-US" sz="2300" b="1" dirty="0"/>
          </a:p>
          <a:p>
            <a:pPr marL="0" indent="0" algn="just">
              <a:buNone/>
            </a:pPr>
            <a:r>
              <a:rPr lang="en-US" sz="2300" b="1" dirty="0"/>
              <a:t>3. Practice clear </a:t>
            </a:r>
            <a:r>
              <a:rPr lang="en-US" sz="2300" b="1" dirty="0" smtClean="0"/>
              <a:t>articulation.</a:t>
            </a:r>
            <a:endParaRPr lang="en-US" sz="2300" b="1" dirty="0"/>
          </a:p>
          <a:p>
            <a:pPr marL="0" indent="0" algn="just">
              <a:buNone/>
            </a:pPr>
            <a:r>
              <a:rPr lang="en-US" sz="2300" b="1" dirty="0"/>
              <a:t>4. In video </a:t>
            </a:r>
            <a:r>
              <a:rPr lang="en-US" sz="2300" b="1" dirty="0" smtClean="0"/>
              <a:t>interviews, </a:t>
            </a:r>
            <a:r>
              <a:rPr lang="en-US" sz="2300" b="1" dirty="0"/>
              <a:t>it takes time for interviewer to understand your way of </a:t>
            </a:r>
            <a:r>
              <a:rPr lang="en-US" sz="2300" b="1" dirty="0" smtClean="0"/>
              <a:t>thinking.</a:t>
            </a:r>
            <a:endParaRPr lang="en-US" sz="2300" b="1" dirty="0"/>
          </a:p>
          <a:p>
            <a:pPr marL="0" indent="0" algn="just">
              <a:buNone/>
            </a:pPr>
            <a:r>
              <a:rPr lang="en-US" sz="2300" b="1" dirty="0"/>
              <a:t>5. Practice well in visual </a:t>
            </a:r>
            <a:r>
              <a:rPr lang="en-US" sz="2300" b="1" dirty="0" smtClean="0"/>
              <a:t>interpretations. Decide </a:t>
            </a:r>
            <a:r>
              <a:rPr lang="en-US" sz="2300" b="1" dirty="0"/>
              <a:t>the effective </a:t>
            </a:r>
            <a:r>
              <a:rPr lang="en-US" sz="2300" b="1" dirty="0" smtClean="0"/>
              <a:t>tool.</a:t>
            </a:r>
            <a:endParaRPr lang="en-US" sz="2300" b="1" dirty="0"/>
          </a:p>
          <a:p>
            <a:pPr marL="0" indent="0" algn="just">
              <a:buNone/>
            </a:pPr>
            <a:r>
              <a:rPr lang="en-US" sz="2300" b="1" dirty="0" smtClean="0"/>
              <a:t>6. </a:t>
            </a:r>
            <a:r>
              <a:rPr lang="en-US" sz="2300" b="1" dirty="0"/>
              <a:t>Be master in screen </a:t>
            </a:r>
            <a:r>
              <a:rPr lang="en-US" sz="2300" b="1" dirty="0" smtClean="0"/>
              <a:t>sharing, </a:t>
            </a:r>
            <a:r>
              <a:rPr lang="en-US" sz="2300" b="1" dirty="0"/>
              <a:t>face-code or even arrange small white board near your </a:t>
            </a:r>
            <a:r>
              <a:rPr lang="en-US" sz="2300" b="1" dirty="0" smtClean="0"/>
              <a:t>laptop. Ensure </a:t>
            </a:r>
            <a:r>
              <a:rPr lang="en-US" sz="2300" b="1" dirty="0"/>
              <a:t>something to be visible </a:t>
            </a:r>
            <a:r>
              <a:rPr lang="en-US" sz="2300" b="1" dirty="0" smtClean="0"/>
              <a:t>.</a:t>
            </a:r>
          </a:p>
          <a:p>
            <a:pPr marL="0" indent="0">
              <a:buNone/>
            </a:pPr>
            <a:r>
              <a:rPr lang="en-US" sz="2300" b="1" dirty="0"/>
              <a:t>7. Use 10:50:40 formula while giving answers . 10% about Past , 50 % present and 40 % about future.</a:t>
            </a:r>
          </a:p>
          <a:p>
            <a:pPr marL="0" indent="0">
              <a:buNone/>
            </a:pPr>
            <a:r>
              <a:rPr lang="en-US" sz="2300" b="1" dirty="0"/>
              <a:t>8. In video interviews  - follow - Take off, travel and landing technique .i.e. Tell them what you are going to tell them, Then Tell them and finally - Tell them - what you told them.</a:t>
            </a:r>
          </a:p>
          <a:p>
            <a:pPr marL="341313" indent="0" algn="just">
              <a:buNone/>
            </a:pPr>
            <a:endParaRPr lang="en-US" sz="2300" b="1" dirty="0"/>
          </a:p>
          <a:p>
            <a:pPr marL="341313" indent="0" algn="just">
              <a:buNone/>
            </a:pP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0580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700" b="1" u="sng" dirty="0" smtClean="0">
                <a:solidFill>
                  <a:srgbClr val="FFFF00"/>
                </a:solidFill>
                <a:latin typeface="Bookman Old Style" pitchFamily="18" charset="0"/>
              </a:rPr>
              <a:t>ONLINE/ VIDEO INTERVIEWS</a:t>
            </a:r>
            <a:endParaRPr lang="en-US" sz="2700" b="1" u="sng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3936" y="6492875"/>
            <a:ext cx="2016363" cy="365125"/>
          </a:xfrm>
        </p:spPr>
        <p:txBody>
          <a:bodyPr/>
          <a:lstStyle/>
          <a:p>
            <a:pPr>
              <a:defRPr/>
            </a:pPr>
            <a:fld id="{0726471F-D709-440D-999C-E64F7D2E31E5}" type="datetime5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18-May-21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33375" y="6479184"/>
            <a:ext cx="2016363" cy="365125"/>
          </a:xfrm>
        </p:spPr>
        <p:txBody>
          <a:bodyPr/>
          <a:lstStyle/>
          <a:p>
            <a:pPr>
              <a:defRPr/>
            </a:pPr>
            <a:fld id="{6560C725-9531-46F5-A65C-7439085858DD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616" y="1267655"/>
            <a:ext cx="1027135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b="1" dirty="0" smtClean="0"/>
              <a:t>9</a:t>
            </a:r>
            <a:r>
              <a:rPr lang="en-US" sz="2300" b="1" dirty="0"/>
              <a:t>. </a:t>
            </a:r>
            <a:r>
              <a:rPr lang="en-US" sz="2300" b="1" dirty="0" smtClean="0"/>
              <a:t>  Know </a:t>
            </a:r>
            <a:r>
              <a:rPr lang="en-US" sz="2300" b="1" dirty="0"/>
              <a:t>exactly where your camera is and practice talking to the </a:t>
            </a:r>
            <a:r>
              <a:rPr lang="en-US" sz="2300" b="1" dirty="0" smtClean="0"/>
              <a:t>camera.</a:t>
            </a:r>
            <a:endParaRPr lang="en-US" sz="2300" b="1" dirty="0"/>
          </a:p>
          <a:p>
            <a:pPr marL="0" indent="0">
              <a:buNone/>
            </a:pPr>
            <a:r>
              <a:rPr lang="en-US" sz="2300" b="1" dirty="0" smtClean="0"/>
              <a:t>10. Use </a:t>
            </a:r>
            <a:r>
              <a:rPr lang="en-US" sz="2300" b="1" dirty="0"/>
              <a:t>only </a:t>
            </a:r>
            <a:r>
              <a:rPr lang="en-US" sz="2300" b="1" dirty="0" smtClean="0"/>
              <a:t>laptops </a:t>
            </a:r>
            <a:r>
              <a:rPr lang="en-US" sz="2300" b="1" dirty="0"/>
              <a:t>and avoid virtual </a:t>
            </a:r>
            <a:r>
              <a:rPr lang="en-US" sz="2300" b="1" dirty="0" smtClean="0"/>
              <a:t>background.</a:t>
            </a:r>
            <a:endParaRPr lang="en-US" sz="2300" b="1" dirty="0"/>
          </a:p>
          <a:p>
            <a:pPr marL="0" indent="0">
              <a:buNone/>
            </a:pPr>
            <a:r>
              <a:rPr lang="en-US" sz="2300" b="1" dirty="0"/>
              <a:t>11. Do not put the interviewer on Hold and never look at any other </a:t>
            </a:r>
            <a:r>
              <a:rPr lang="en-US" sz="2300" b="1" dirty="0" smtClean="0"/>
              <a:t>device.</a:t>
            </a:r>
            <a:endParaRPr lang="en-US" sz="2300" b="1" dirty="0"/>
          </a:p>
          <a:p>
            <a:pPr marL="0" indent="0">
              <a:buNone/>
            </a:pPr>
            <a:r>
              <a:rPr lang="en-US" sz="2300" b="1" dirty="0" smtClean="0"/>
              <a:t>12. Use </a:t>
            </a:r>
            <a:r>
              <a:rPr lang="en-US" sz="2300" b="1" dirty="0"/>
              <a:t>wired </a:t>
            </a:r>
            <a:r>
              <a:rPr lang="en-US" sz="2300" b="1" dirty="0" smtClean="0"/>
              <a:t>earphones.</a:t>
            </a:r>
            <a:endParaRPr lang="en-US" sz="2300" b="1" dirty="0"/>
          </a:p>
          <a:p>
            <a:pPr marL="0" indent="0">
              <a:buNone/>
            </a:pPr>
            <a:r>
              <a:rPr lang="en-US" sz="2300" b="1" dirty="0"/>
              <a:t>13. Smile ...not laugh </a:t>
            </a:r>
            <a:r>
              <a:rPr lang="en-US" sz="2300" b="1" dirty="0" smtClean="0"/>
              <a:t>(unless </a:t>
            </a:r>
            <a:r>
              <a:rPr lang="en-US" sz="2300" b="1" dirty="0"/>
              <a:t>there is a </a:t>
            </a:r>
            <a:r>
              <a:rPr lang="en-US" sz="2300" b="1" dirty="0" smtClean="0"/>
              <a:t>joke).</a:t>
            </a:r>
            <a:endParaRPr lang="en-US" sz="2300" b="1" dirty="0"/>
          </a:p>
          <a:p>
            <a:pPr marL="0" indent="0">
              <a:buNone/>
            </a:pPr>
            <a:r>
              <a:rPr lang="en-US" sz="2300" b="1" dirty="0" smtClean="0"/>
              <a:t>14. Pause, Think </a:t>
            </a:r>
            <a:r>
              <a:rPr lang="en-US" sz="2300" b="1" dirty="0"/>
              <a:t>and </a:t>
            </a:r>
            <a:r>
              <a:rPr lang="en-US" sz="2300" b="1" dirty="0" smtClean="0"/>
              <a:t>Answer. Learn </a:t>
            </a:r>
            <a:r>
              <a:rPr lang="en-US" sz="2300" b="1" dirty="0"/>
              <a:t>buying time </a:t>
            </a:r>
            <a:r>
              <a:rPr lang="en-US" sz="2300" b="1" dirty="0" smtClean="0"/>
              <a:t>tactics.</a:t>
            </a:r>
          </a:p>
          <a:p>
            <a:pPr marL="0" indent="0">
              <a:buNone/>
            </a:pPr>
            <a:r>
              <a:rPr lang="en-US" sz="2300" b="1" dirty="0"/>
              <a:t>15. Focus on your face should be bright.</a:t>
            </a:r>
          </a:p>
          <a:p>
            <a:pPr marL="0" indent="0">
              <a:buNone/>
            </a:pPr>
            <a:r>
              <a:rPr lang="en-US" sz="2300" b="1" dirty="0"/>
              <a:t>16. Put your profile and one note book on the right side.</a:t>
            </a:r>
          </a:p>
          <a:p>
            <a:pPr marL="0" indent="0">
              <a:buNone/>
            </a:pPr>
            <a:r>
              <a:rPr lang="en-US" sz="2300" b="1" dirty="0"/>
              <a:t>17. Be in a quiet place.</a:t>
            </a:r>
          </a:p>
          <a:p>
            <a:pPr marL="0" indent="0">
              <a:buNone/>
            </a:pPr>
            <a:r>
              <a:rPr lang="en-US" sz="2300" b="1" dirty="0"/>
              <a:t>18.  Dress well, no T shirts (even collared).</a:t>
            </a:r>
          </a:p>
          <a:p>
            <a:pPr marL="0" indent="0">
              <a:buNone/>
            </a:pPr>
            <a:r>
              <a:rPr lang="en-US" sz="2300" b="1" dirty="0"/>
              <a:t>19.  Be truthful to yourself.</a:t>
            </a:r>
          </a:p>
          <a:p>
            <a:pPr marL="0" indent="0">
              <a:buNone/>
            </a:pPr>
            <a:r>
              <a:rPr lang="en-US" sz="2300" b="1" dirty="0"/>
              <a:t>20. Be cheerful.</a:t>
            </a:r>
            <a:endParaRPr lang="en-US" sz="2300" b="1" dirty="0"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300" b="1" dirty="0" smtClean="0"/>
              <a:t> </a:t>
            </a:r>
            <a:endParaRPr lang="en-US" sz="2300" b="1" dirty="0"/>
          </a:p>
          <a:p>
            <a:pPr marL="0" indent="0">
              <a:buNone/>
            </a:pPr>
            <a:endParaRPr lang="en-US" sz="2300" b="1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308</Words>
  <Application>Microsoft Office PowerPoint</Application>
  <PresentationFormat>Custom</PresentationFormat>
  <Paragraphs>41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4_Office Theme</vt:lpstr>
      <vt:lpstr>ONLINE/ VIDEO INTERVIEWS</vt:lpstr>
      <vt:lpstr>ONLINE/ VIDEO INTERVIEWS</vt:lpstr>
      <vt:lpstr>ONLINE/ VIDEO INTERVIEWS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RANKINGS</dc:title>
  <dc:creator>tpo2</dc:creator>
  <cp:lastModifiedBy>Microsoft</cp:lastModifiedBy>
  <cp:revision>33</cp:revision>
  <cp:lastPrinted>2020-09-03T04:48:31Z</cp:lastPrinted>
  <dcterms:created xsi:type="dcterms:W3CDTF">2019-02-13T10:57:23Z</dcterms:created>
  <dcterms:modified xsi:type="dcterms:W3CDTF">2021-05-18T06:48:45Z</dcterms:modified>
</cp:coreProperties>
</file>