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5143500" type="screen16x9"/>
  <p:notesSz cx="6858000" cy="9144000"/>
  <p:embeddedFontLst>
    <p:embeddedFont>
      <p:font typeface="Lato" charset="0"/>
      <p:regular r:id="rId11"/>
      <p:bold r:id="rId12"/>
      <p:italic r:id="rId13"/>
      <p:boldItalic r:id="rId14"/>
    </p:embeddedFont>
    <p:embeddedFont>
      <p:font typeface="Raleway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546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as it is standard and predictable.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trick questions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to medium questions.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6df3b5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6df3b5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6df3b5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6df3b5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6df3b5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6df3b5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6df3b57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6df3b57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6df3b5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6df3b57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6df3b57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6df3b57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731850" y="630225"/>
            <a:ext cx="69714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Technical interviews of top tech companies</a:t>
            </a:r>
            <a:endParaRPr sz="36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652625" y="2792200"/>
            <a:ext cx="4371900" cy="15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Prof Manoj Khaladkar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62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What do they look for in an interview?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682475" y="2076000"/>
            <a:ext cx="7482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Knowledge of data structures and algorithms.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Ability to write good code.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Thinking process.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Communications.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Collaboration skills.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62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Pre-interview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682475" y="1746025"/>
            <a:ext cx="7482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Get your fundamentals correct.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Practice! Practice! Practice!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Have mock interviews.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Understand the company you are appearing for.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62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In-interview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682475" y="1746025"/>
            <a:ext cx="7482600" cy="2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Over communicate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Discuss approach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Dry run your code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List test cases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Ask specific questions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62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Post-interview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682475" y="1746025"/>
            <a:ext cx="7482600" cy="2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Provide feedback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Wait for offer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Negotiate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62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What should I prepare?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682475" y="1746025"/>
            <a:ext cx="74826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Binary search algorithm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Sorting algorithms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Dynamic programming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Backtracking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Sliding window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Priority queues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Monotonic queues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629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Continued...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4294967295"/>
          </p:nvPr>
        </p:nvSpPr>
        <p:spPr>
          <a:xfrm>
            <a:off x="682475" y="1746025"/>
            <a:ext cx="74826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Time complexity analysis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Graph traversals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Linked list and Binary Trees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 idx="4294967295"/>
          </p:nvPr>
        </p:nvSpPr>
        <p:spPr>
          <a:xfrm>
            <a:off x="682475" y="1746025"/>
            <a:ext cx="74826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Questions?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Swiss</vt:lpstr>
      <vt:lpstr>Technical interviews of top tech companies</vt:lpstr>
      <vt:lpstr>What do they look for in an interview?</vt:lpstr>
      <vt:lpstr>Pre-interview</vt:lpstr>
      <vt:lpstr>In-interview</vt:lpstr>
      <vt:lpstr>Post-interview</vt:lpstr>
      <vt:lpstr>What should I prepare?</vt:lpstr>
      <vt:lpstr>Continued...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interviews of top tech companies</dc:title>
  <dc:creator>admin</dc:creator>
  <cp:lastModifiedBy>Microsoft</cp:lastModifiedBy>
  <cp:revision>2</cp:revision>
  <dcterms:modified xsi:type="dcterms:W3CDTF">2021-03-20T05:31:58Z</dcterms:modified>
</cp:coreProperties>
</file>