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Default Extension="xlsx" ContentType="application/vnd.openxmlformats-officedocument.spreadsheetml.sheet"/>
  <Override PartName="/ppt/diagrams/layout1.xml" ContentType="application/vnd.openxmlformats-officedocument.drawingml.diagram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charts/chart1.xml" ContentType="application/vnd.openxmlformats-officedocument.drawingml.char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25"/>
  </p:notesMasterIdLst>
  <p:handoutMasterIdLst>
    <p:handoutMasterId r:id="rId26"/>
  </p:handoutMasterIdLst>
  <p:sldIdLst>
    <p:sldId id="274" r:id="rId5"/>
    <p:sldId id="309" r:id="rId6"/>
    <p:sldId id="276" r:id="rId7"/>
    <p:sldId id="303" r:id="rId8"/>
    <p:sldId id="310" r:id="rId9"/>
    <p:sldId id="321" r:id="rId10"/>
    <p:sldId id="322" r:id="rId11"/>
    <p:sldId id="327" r:id="rId12"/>
    <p:sldId id="313" r:id="rId13"/>
    <p:sldId id="312" r:id="rId14"/>
    <p:sldId id="315" r:id="rId15"/>
    <p:sldId id="316" r:id="rId16"/>
    <p:sldId id="317" r:id="rId17"/>
    <p:sldId id="318" r:id="rId18"/>
    <p:sldId id="320" r:id="rId19"/>
    <p:sldId id="319" r:id="rId20"/>
    <p:sldId id="323" r:id="rId21"/>
    <p:sldId id="324" r:id="rId22"/>
    <p:sldId id="325" r:id="rId23"/>
    <p:sldId id="326" r:id="rId2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shank Arya" initials="Z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99"/>
    <a:srgbClr val="FFFFFF"/>
    <a:srgbClr val="F5F5F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202" autoAdjust="0"/>
    <p:restoredTop sz="95455" autoAdjust="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120" y="7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a:t>Sales</a:t>
            </a:r>
            <a:r>
              <a:rPr lang="en-US" baseline="0" dirty="0"/>
              <a:t> force impact</a:t>
            </a:r>
            <a:endParaRPr lang="en-US" dirty="0"/>
          </a:p>
        </c:rich>
      </c:tx>
      <c:layout/>
    </c:title>
    <c:plotArea>
      <c:layout/>
      <c:lineChart>
        <c:grouping val="standard"/>
        <c:ser>
          <c:idx val="0"/>
          <c:order val="0"/>
          <c:tx>
            <c:strRef>
              <c:f>Sheet1!$B$1</c:f>
              <c:strCache>
                <c:ptCount val="1"/>
                <c:pt idx="0">
                  <c:v>Annual Sales</c:v>
                </c:pt>
              </c:strCache>
            </c:strRef>
          </c:tx>
          <c:marker>
            <c:symbol val="diamond"/>
            <c:size val="5"/>
          </c:marker>
          <c:cat>
            <c:numRef>
              <c:f>Sheet1!$A$2:$A$12</c:f>
              <c:numCache>
                <c:formatCode>_(* #,##0_);_(* \(#,##0\);_(* "-"??_);_(@_)</c:formatCode>
                <c:ptCount val="11"/>
                <c:pt idx="0">
                  <c:v>20000</c:v>
                </c:pt>
                <c:pt idx="1">
                  <c:v>40000</c:v>
                </c:pt>
                <c:pt idx="2">
                  <c:v>60000</c:v>
                </c:pt>
                <c:pt idx="3">
                  <c:v>80000</c:v>
                </c:pt>
                <c:pt idx="4">
                  <c:v>100000</c:v>
                </c:pt>
                <c:pt idx="5">
                  <c:v>120000</c:v>
                </c:pt>
                <c:pt idx="6">
                  <c:v>140000</c:v>
                </c:pt>
                <c:pt idx="7">
                  <c:v>160000</c:v>
                </c:pt>
                <c:pt idx="8">
                  <c:v>180000</c:v>
                </c:pt>
                <c:pt idx="9">
                  <c:v>200000</c:v>
                </c:pt>
                <c:pt idx="10">
                  <c:v>220000</c:v>
                </c:pt>
              </c:numCache>
            </c:numRef>
          </c:cat>
          <c:val>
            <c:numRef>
              <c:f>Sheet1!$B$2:$B$12</c:f>
              <c:numCache>
                <c:formatCode>_("$"* #,##0.00_);_("$"* \(#,##0.00\);_("$"* "-"??_);_(@_)</c:formatCode>
                <c:ptCount val="11"/>
                <c:pt idx="0">
                  <c:v>0</c:v>
                </c:pt>
                <c:pt idx="1">
                  <c:v>70000000</c:v>
                </c:pt>
                <c:pt idx="2">
                  <c:v>130000000</c:v>
                </c:pt>
                <c:pt idx="3">
                  <c:v>185000000</c:v>
                </c:pt>
                <c:pt idx="4">
                  <c:v>220000000</c:v>
                </c:pt>
                <c:pt idx="5">
                  <c:v>245000000</c:v>
                </c:pt>
                <c:pt idx="6">
                  <c:v>260000000</c:v>
                </c:pt>
                <c:pt idx="7">
                  <c:v>265000000</c:v>
                </c:pt>
                <c:pt idx="8">
                  <c:v>270000000</c:v>
                </c:pt>
                <c:pt idx="9">
                  <c:v>271000000</c:v>
                </c:pt>
                <c:pt idx="10">
                  <c:v>272000000</c:v>
                </c:pt>
              </c:numCache>
            </c:numRef>
          </c:val>
          <c:extLst xmlns:c16r2="http://schemas.microsoft.com/office/drawing/2015/06/chart">
            <c:ext xmlns:c16="http://schemas.microsoft.com/office/drawing/2014/chart" uri="{C3380CC4-5D6E-409C-BE32-E72D297353CC}">
              <c16:uniqueId val="{00000000-4F04-4E92-ABD0-64947E4F2F28}"/>
            </c:ext>
          </c:extLst>
        </c:ser>
        <c:dLbls/>
        <c:marker val="1"/>
        <c:axId val="106058112"/>
        <c:axId val="107237760"/>
      </c:lineChart>
      <c:catAx>
        <c:axId val="106058112"/>
        <c:scaling>
          <c:orientation val="minMax"/>
        </c:scaling>
        <c:axPos val="b"/>
        <c:title>
          <c:tx>
            <c:rich>
              <a:bodyPr/>
              <a:lstStyle/>
              <a:p>
                <a:pPr>
                  <a:defRPr sz="1200" b="1"/>
                </a:pPr>
                <a:r>
                  <a:rPr lang="en-US" sz="1200" b="1" dirty="0"/>
                  <a:t>Annual Visits</a:t>
                </a:r>
              </a:p>
            </c:rich>
          </c:tx>
          <c:layout/>
        </c:title>
        <c:numFmt formatCode="_(* #,##0_);_(* \(#,##0\);_(* &quot;-&quot;??_);_(@_)" sourceLinked="1"/>
        <c:majorTickMark val="none"/>
        <c:tickLblPos val="nextTo"/>
        <c:txPr>
          <a:bodyPr rot="-5400000" vert="horz"/>
          <a:lstStyle/>
          <a:p>
            <a:pPr>
              <a:defRPr sz="1050"/>
            </a:pPr>
            <a:endParaRPr lang="en-US"/>
          </a:p>
        </c:txPr>
        <c:crossAx val="107237760"/>
        <c:crosses val="autoZero"/>
        <c:auto val="1"/>
        <c:lblAlgn val="ctr"/>
        <c:lblOffset val="100"/>
      </c:catAx>
      <c:valAx>
        <c:axId val="107237760"/>
        <c:scaling>
          <c:orientation val="minMax"/>
        </c:scaling>
        <c:axPos val="l"/>
        <c:majorGridlines/>
        <c:title>
          <c:tx>
            <c:rich>
              <a:bodyPr rot="-5400000" vert="horz"/>
              <a:lstStyle/>
              <a:p>
                <a:pPr>
                  <a:defRPr sz="1200" b="1"/>
                </a:pPr>
                <a:r>
                  <a:rPr lang="en-US" sz="1200" b="1" dirty="0"/>
                  <a:t>Annual Sales (‘000s)</a:t>
                </a:r>
              </a:p>
            </c:rich>
          </c:tx>
          <c:layout/>
        </c:title>
        <c:numFmt formatCode="_(&quot;$&quot;* #,##0_);_(&quot;$&quot;* \(#,##0\);_(&quot;$&quot;* &quot;-&quot;_);_(@_)" sourceLinked="0"/>
        <c:majorTickMark val="none"/>
        <c:tickLblPos val="nextTo"/>
        <c:spPr>
          <a:ln w="9525">
            <a:solidFill>
              <a:schemeClr val="accent1"/>
            </a:solidFill>
          </a:ln>
        </c:spPr>
        <c:txPr>
          <a:bodyPr/>
          <a:lstStyle/>
          <a:p>
            <a:pPr>
              <a:defRPr sz="1200"/>
            </a:pPr>
            <a:endParaRPr lang="en-US"/>
          </a:p>
        </c:txPr>
        <c:crossAx val="106058112"/>
        <c:crosses val="autoZero"/>
        <c:crossBetween val="between"/>
        <c:dispUnits>
          <c:builtInUnit val="thousands"/>
        </c:dispUnits>
      </c:valAx>
    </c:plotArea>
    <c:legend>
      <c:legendPos val="b"/>
      <c:layout/>
    </c:legend>
    <c:plotVisOnly val="1"/>
    <c:dispBlanksAs val="gap"/>
  </c:chart>
  <c:txPr>
    <a:bodyPr/>
    <a:lstStyle/>
    <a:p>
      <a:pPr>
        <a:defRPr sz="11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57BD60-E9A5-4D72-92E4-2794C12FC97A}" type="doc">
      <dgm:prSet loTypeId="urn:microsoft.com/office/officeart/2005/8/layout/orgChart1" loCatId="hierarchy" qsTypeId="urn:microsoft.com/office/officeart/2005/8/quickstyle/simple1" qsCatId="simple" csTypeId="urn:microsoft.com/office/officeart/2005/8/colors/accent2_1" csCatId="accent2" phldr="1"/>
      <dgm:spPr/>
      <dgm:t>
        <a:bodyPr/>
        <a:lstStyle/>
        <a:p>
          <a:endParaRPr lang="en-US"/>
        </a:p>
      </dgm:t>
    </dgm:pt>
    <dgm:pt modelId="{9C398FFA-DBD5-4F5B-8363-673FAA404FA7}">
      <dgm:prSet phldrT="[Text]"/>
      <dgm:spPr/>
      <dgm:t>
        <a:bodyPr/>
        <a:lstStyle/>
        <a:p>
          <a:r>
            <a:rPr lang="en-US" dirty="0"/>
            <a:t>Fermented Beverage</a:t>
          </a:r>
        </a:p>
      </dgm:t>
    </dgm:pt>
    <dgm:pt modelId="{97C46D70-AD54-4CE6-8E08-89857C940F14}" type="parTrans" cxnId="{FAD26126-BD55-45DB-8410-5CF7E6BF6B3B}">
      <dgm:prSet/>
      <dgm:spPr/>
      <dgm:t>
        <a:bodyPr/>
        <a:lstStyle/>
        <a:p>
          <a:endParaRPr lang="en-US"/>
        </a:p>
      </dgm:t>
    </dgm:pt>
    <dgm:pt modelId="{11C9934B-453D-4ACA-8E55-1632DF83C479}" type="sibTrans" cxnId="{FAD26126-BD55-45DB-8410-5CF7E6BF6B3B}">
      <dgm:prSet/>
      <dgm:spPr/>
      <dgm:t>
        <a:bodyPr/>
        <a:lstStyle/>
        <a:p>
          <a:endParaRPr lang="en-US"/>
        </a:p>
      </dgm:t>
    </dgm:pt>
    <dgm:pt modelId="{B971ED79-A245-4EB5-98DD-75C965967A7B}">
      <dgm:prSet phldrT="[Text]"/>
      <dgm:spPr/>
      <dgm:t>
        <a:bodyPr/>
        <a:lstStyle/>
        <a:p>
          <a:r>
            <a:rPr lang="en-US" dirty="0"/>
            <a:t>Beer</a:t>
          </a:r>
        </a:p>
      </dgm:t>
    </dgm:pt>
    <dgm:pt modelId="{A3F29ED9-0977-4A4A-BED6-DF4CE747CF86}" type="parTrans" cxnId="{8D301697-1CB2-4EA4-9523-206700B4C171}">
      <dgm:prSet/>
      <dgm:spPr/>
      <dgm:t>
        <a:bodyPr/>
        <a:lstStyle/>
        <a:p>
          <a:endParaRPr lang="en-US"/>
        </a:p>
      </dgm:t>
    </dgm:pt>
    <dgm:pt modelId="{3B06F9B5-2739-4F2A-9459-06C1908FC698}" type="sibTrans" cxnId="{8D301697-1CB2-4EA4-9523-206700B4C171}">
      <dgm:prSet/>
      <dgm:spPr/>
      <dgm:t>
        <a:bodyPr/>
        <a:lstStyle/>
        <a:p>
          <a:endParaRPr lang="en-US"/>
        </a:p>
      </dgm:t>
    </dgm:pt>
    <dgm:pt modelId="{C91D1B74-0648-48E0-A959-C5CAEE5A0A36}">
      <dgm:prSet phldrT="[Text]"/>
      <dgm:spPr/>
      <dgm:t>
        <a:bodyPr/>
        <a:lstStyle/>
        <a:p>
          <a:r>
            <a:rPr lang="en-US" dirty="0"/>
            <a:t>Cider</a:t>
          </a:r>
        </a:p>
      </dgm:t>
    </dgm:pt>
    <dgm:pt modelId="{A35E82CE-FC6C-4614-BE1B-8BF4974F489E}" type="parTrans" cxnId="{D0F73FC8-28AF-4BD6-8AAE-A79A0BD3212B}">
      <dgm:prSet/>
      <dgm:spPr/>
      <dgm:t>
        <a:bodyPr/>
        <a:lstStyle/>
        <a:p>
          <a:endParaRPr lang="en-US"/>
        </a:p>
      </dgm:t>
    </dgm:pt>
    <dgm:pt modelId="{F5320816-5B75-46CE-84AD-E91912B4FAE3}" type="sibTrans" cxnId="{D0F73FC8-28AF-4BD6-8AAE-A79A0BD3212B}">
      <dgm:prSet/>
      <dgm:spPr/>
      <dgm:t>
        <a:bodyPr/>
        <a:lstStyle/>
        <a:p>
          <a:endParaRPr lang="en-US"/>
        </a:p>
      </dgm:t>
    </dgm:pt>
    <dgm:pt modelId="{0FB56226-BEB1-46B8-A1E2-978CD722C539}">
      <dgm:prSet phldrT="[Text]"/>
      <dgm:spPr/>
      <dgm:t>
        <a:bodyPr/>
        <a:lstStyle/>
        <a:p>
          <a:r>
            <a:rPr lang="en-US" dirty="0"/>
            <a:t>Mead</a:t>
          </a:r>
        </a:p>
      </dgm:t>
    </dgm:pt>
    <dgm:pt modelId="{E94AF879-7453-454D-A715-B5D8A20998B8}" type="parTrans" cxnId="{6E792BCE-2CCA-4993-BA9C-A6D132CA9DDC}">
      <dgm:prSet/>
      <dgm:spPr/>
      <dgm:t>
        <a:bodyPr/>
        <a:lstStyle/>
        <a:p>
          <a:endParaRPr lang="en-US"/>
        </a:p>
      </dgm:t>
    </dgm:pt>
    <dgm:pt modelId="{78B6F85B-06F0-458C-945A-DB4760439F9E}" type="sibTrans" cxnId="{6E792BCE-2CCA-4993-BA9C-A6D132CA9DDC}">
      <dgm:prSet/>
      <dgm:spPr/>
      <dgm:t>
        <a:bodyPr/>
        <a:lstStyle/>
        <a:p>
          <a:endParaRPr lang="en-US"/>
        </a:p>
      </dgm:t>
    </dgm:pt>
    <dgm:pt modelId="{5A1DDF30-2E36-471B-BC5D-E478C727682C}">
      <dgm:prSet/>
      <dgm:spPr/>
      <dgm:t>
        <a:bodyPr/>
        <a:lstStyle/>
        <a:p>
          <a:r>
            <a:rPr lang="en-US" dirty="0"/>
            <a:t>Wine</a:t>
          </a:r>
        </a:p>
      </dgm:t>
    </dgm:pt>
    <dgm:pt modelId="{85CA0D04-87C0-4A73-8FBD-C5203DB9414A}" type="parTrans" cxnId="{D7BA397E-5886-43E6-8DFF-5DC73310F5A7}">
      <dgm:prSet/>
      <dgm:spPr/>
      <dgm:t>
        <a:bodyPr/>
        <a:lstStyle/>
        <a:p>
          <a:endParaRPr lang="en-US"/>
        </a:p>
      </dgm:t>
    </dgm:pt>
    <dgm:pt modelId="{E8C322AA-66B0-42D8-B29A-746B9EF9F19D}" type="sibTrans" cxnId="{D7BA397E-5886-43E6-8DFF-5DC73310F5A7}">
      <dgm:prSet/>
      <dgm:spPr/>
      <dgm:t>
        <a:bodyPr/>
        <a:lstStyle/>
        <a:p>
          <a:endParaRPr lang="en-US"/>
        </a:p>
      </dgm:t>
    </dgm:pt>
    <dgm:pt modelId="{9FFE3EAB-5AA1-443F-87B2-456F3855DB77}">
      <dgm:prSet/>
      <dgm:spPr/>
      <dgm:t>
        <a:bodyPr/>
        <a:lstStyle/>
        <a:p>
          <a:r>
            <a:rPr lang="en-US" dirty="0"/>
            <a:t>Ale</a:t>
          </a:r>
        </a:p>
      </dgm:t>
    </dgm:pt>
    <dgm:pt modelId="{71D5387B-0D5A-4124-B3BC-E5F1B1E916E4}" type="parTrans" cxnId="{877F10A9-9FAF-48D8-A4BE-88C7EA7B730A}">
      <dgm:prSet/>
      <dgm:spPr/>
      <dgm:t>
        <a:bodyPr/>
        <a:lstStyle/>
        <a:p>
          <a:endParaRPr lang="en-US"/>
        </a:p>
      </dgm:t>
    </dgm:pt>
    <dgm:pt modelId="{4B7AAB49-839F-4D26-A661-394F575C25B2}" type="sibTrans" cxnId="{877F10A9-9FAF-48D8-A4BE-88C7EA7B730A}">
      <dgm:prSet/>
      <dgm:spPr/>
      <dgm:t>
        <a:bodyPr/>
        <a:lstStyle/>
        <a:p>
          <a:endParaRPr lang="en-US"/>
        </a:p>
      </dgm:t>
    </dgm:pt>
    <dgm:pt modelId="{2BCD7E20-354D-4D53-AE96-EBB1F5C19840}">
      <dgm:prSet/>
      <dgm:spPr/>
      <dgm:t>
        <a:bodyPr/>
        <a:lstStyle/>
        <a:p>
          <a:r>
            <a:rPr lang="en-US" dirty="0"/>
            <a:t>Lager</a:t>
          </a:r>
        </a:p>
      </dgm:t>
    </dgm:pt>
    <dgm:pt modelId="{AD54D8E6-596C-4C70-A129-B114023B1A0F}" type="parTrans" cxnId="{5CEF22DA-7750-49DC-9FBA-07CB6AA954CB}">
      <dgm:prSet/>
      <dgm:spPr/>
      <dgm:t>
        <a:bodyPr/>
        <a:lstStyle/>
        <a:p>
          <a:endParaRPr lang="en-US"/>
        </a:p>
      </dgm:t>
    </dgm:pt>
    <dgm:pt modelId="{1D70750A-B92D-4334-895F-DB3F90BCCB01}" type="sibTrans" cxnId="{5CEF22DA-7750-49DC-9FBA-07CB6AA954CB}">
      <dgm:prSet/>
      <dgm:spPr/>
      <dgm:t>
        <a:bodyPr/>
        <a:lstStyle/>
        <a:p>
          <a:endParaRPr lang="en-US"/>
        </a:p>
      </dgm:t>
    </dgm:pt>
    <dgm:pt modelId="{EF1D6D0B-2B33-45BF-8A1C-AB75ED35643B}">
      <dgm:prSet/>
      <dgm:spPr/>
      <dgm:t>
        <a:bodyPr/>
        <a:lstStyle/>
        <a:p>
          <a:r>
            <a:rPr lang="en-US" dirty="0"/>
            <a:t>Stout</a:t>
          </a:r>
        </a:p>
      </dgm:t>
    </dgm:pt>
    <dgm:pt modelId="{3E269CC5-8F80-49A0-AD41-61BF6D0248E1}" type="parTrans" cxnId="{D33200FF-3DBA-4598-8FE4-38382A11037C}">
      <dgm:prSet/>
      <dgm:spPr/>
      <dgm:t>
        <a:bodyPr/>
        <a:lstStyle/>
        <a:p>
          <a:endParaRPr lang="en-US"/>
        </a:p>
      </dgm:t>
    </dgm:pt>
    <dgm:pt modelId="{9E49CF81-47EE-4737-97BA-F4B7C6531C37}" type="sibTrans" cxnId="{D33200FF-3DBA-4598-8FE4-38382A11037C}">
      <dgm:prSet/>
      <dgm:spPr/>
      <dgm:t>
        <a:bodyPr/>
        <a:lstStyle/>
        <a:p>
          <a:endParaRPr lang="en-US"/>
        </a:p>
      </dgm:t>
    </dgm:pt>
    <dgm:pt modelId="{40B26224-9664-419E-A64E-BC58447ED412}">
      <dgm:prSet/>
      <dgm:spPr/>
      <dgm:t>
        <a:bodyPr/>
        <a:lstStyle/>
        <a:p>
          <a:r>
            <a:rPr lang="en-US" dirty="0"/>
            <a:t>Fortified Wine</a:t>
          </a:r>
        </a:p>
      </dgm:t>
    </dgm:pt>
    <dgm:pt modelId="{05BD3226-AF3A-46E5-91B1-E3E39049CF1D}" type="parTrans" cxnId="{EC93D7C1-FF11-473D-949E-B4E003A7A045}">
      <dgm:prSet/>
      <dgm:spPr/>
      <dgm:t>
        <a:bodyPr/>
        <a:lstStyle/>
        <a:p>
          <a:endParaRPr lang="en-US"/>
        </a:p>
      </dgm:t>
    </dgm:pt>
    <dgm:pt modelId="{FED62F3C-0A82-451B-82F7-B26E867DA97A}" type="sibTrans" cxnId="{EC93D7C1-FF11-473D-949E-B4E003A7A045}">
      <dgm:prSet/>
      <dgm:spPr/>
      <dgm:t>
        <a:bodyPr/>
        <a:lstStyle/>
        <a:p>
          <a:endParaRPr lang="en-US"/>
        </a:p>
      </dgm:t>
    </dgm:pt>
    <dgm:pt modelId="{9B2D48D4-485A-4AEF-B99C-F2659F7DB6E4}">
      <dgm:prSet/>
      <dgm:spPr/>
      <dgm:t>
        <a:bodyPr/>
        <a:lstStyle/>
        <a:p>
          <a:r>
            <a:rPr lang="en-US" dirty="0"/>
            <a:t>Rice Wine</a:t>
          </a:r>
        </a:p>
      </dgm:t>
    </dgm:pt>
    <dgm:pt modelId="{D5F20711-E266-4EB8-8E87-DC00B82CB57A}" type="parTrans" cxnId="{ECAAFD02-6D2F-4982-BE97-3AA042B64223}">
      <dgm:prSet/>
      <dgm:spPr/>
      <dgm:t>
        <a:bodyPr/>
        <a:lstStyle/>
        <a:p>
          <a:endParaRPr lang="en-US"/>
        </a:p>
      </dgm:t>
    </dgm:pt>
    <dgm:pt modelId="{E931A1D3-12B3-43E8-8DB0-C764A0E9CEC6}" type="sibTrans" cxnId="{ECAAFD02-6D2F-4982-BE97-3AA042B64223}">
      <dgm:prSet/>
      <dgm:spPr/>
      <dgm:t>
        <a:bodyPr/>
        <a:lstStyle/>
        <a:p>
          <a:endParaRPr lang="en-US"/>
        </a:p>
      </dgm:t>
    </dgm:pt>
    <dgm:pt modelId="{FA945671-5586-4A5C-8854-6A02445312BD}">
      <dgm:prSet/>
      <dgm:spPr/>
      <dgm:t>
        <a:bodyPr/>
        <a:lstStyle/>
        <a:p>
          <a:r>
            <a:rPr lang="en-US" dirty="0"/>
            <a:t>Sparkling Wine</a:t>
          </a:r>
        </a:p>
      </dgm:t>
    </dgm:pt>
    <dgm:pt modelId="{CB313AE9-C06D-4615-A53F-988D39370EDB}" type="parTrans" cxnId="{3FF0EBE0-FD12-4F9F-9FC5-B6A82D8CF93E}">
      <dgm:prSet/>
      <dgm:spPr/>
      <dgm:t>
        <a:bodyPr/>
        <a:lstStyle/>
        <a:p>
          <a:endParaRPr lang="en-US"/>
        </a:p>
      </dgm:t>
    </dgm:pt>
    <dgm:pt modelId="{4EC1EAD1-F2A5-4C4D-B21F-23287D695035}" type="sibTrans" cxnId="{3FF0EBE0-FD12-4F9F-9FC5-B6A82D8CF93E}">
      <dgm:prSet/>
      <dgm:spPr/>
      <dgm:t>
        <a:bodyPr/>
        <a:lstStyle/>
        <a:p>
          <a:endParaRPr lang="en-US"/>
        </a:p>
      </dgm:t>
    </dgm:pt>
    <dgm:pt modelId="{6350D067-0AAE-4B26-B20B-1BFE4D752F1B}">
      <dgm:prSet/>
      <dgm:spPr/>
      <dgm:t>
        <a:bodyPr/>
        <a:lstStyle/>
        <a:p>
          <a:r>
            <a:rPr lang="en-US" dirty="0" err="1"/>
            <a:t>Commandaria</a:t>
          </a:r>
          <a:r>
            <a:rPr lang="en-US" dirty="0"/>
            <a:t> wine</a:t>
          </a:r>
        </a:p>
      </dgm:t>
    </dgm:pt>
    <dgm:pt modelId="{BE2B858B-9F86-42C3-8DC2-EF04A13034E1}" type="parTrans" cxnId="{2830833B-5EC0-4960-97FF-67493A7FBE34}">
      <dgm:prSet/>
      <dgm:spPr/>
      <dgm:t>
        <a:bodyPr/>
        <a:lstStyle/>
        <a:p>
          <a:endParaRPr lang="en-US"/>
        </a:p>
      </dgm:t>
    </dgm:pt>
    <dgm:pt modelId="{5DFE2C9C-9985-448E-AACA-52FA67C6DD95}" type="sibTrans" cxnId="{2830833B-5EC0-4960-97FF-67493A7FBE34}">
      <dgm:prSet/>
      <dgm:spPr/>
      <dgm:t>
        <a:bodyPr/>
        <a:lstStyle/>
        <a:p>
          <a:endParaRPr lang="en-US"/>
        </a:p>
      </dgm:t>
    </dgm:pt>
    <dgm:pt modelId="{5D429BBA-194A-47FC-8880-FBBF5DCB690F}">
      <dgm:prSet/>
      <dgm:spPr/>
      <dgm:t>
        <a:bodyPr/>
        <a:lstStyle/>
        <a:p>
          <a:r>
            <a:rPr lang="en-US" dirty="0"/>
            <a:t>Madeira wine</a:t>
          </a:r>
        </a:p>
      </dgm:t>
    </dgm:pt>
    <dgm:pt modelId="{0ED6F677-676D-455A-9F11-D90D686CBD70}" type="parTrans" cxnId="{38130CE1-3C7D-40D5-BC68-DB8CB0BD775B}">
      <dgm:prSet/>
      <dgm:spPr/>
      <dgm:t>
        <a:bodyPr/>
        <a:lstStyle/>
        <a:p>
          <a:endParaRPr lang="en-US"/>
        </a:p>
      </dgm:t>
    </dgm:pt>
    <dgm:pt modelId="{A3582F3D-0557-41E2-B941-FAF42706D6EA}" type="sibTrans" cxnId="{38130CE1-3C7D-40D5-BC68-DB8CB0BD775B}">
      <dgm:prSet/>
      <dgm:spPr/>
      <dgm:t>
        <a:bodyPr/>
        <a:lstStyle/>
        <a:p>
          <a:endParaRPr lang="en-US"/>
        </a:p>
      </dgm:t>
    </dgm:pt>
    <dgm:pt modelId="{49B1FA3D-2022-4D7B-B4AC-89B8005A5BA6}">
      <dgm:prSet/>
      <dgm:spPr/>
      <dgm:t>
        <a:bodyPr/>
        <a:lstStyle/>
        <a:p>
          <a:r>
            <a:rPr lang="en-US" dirty="0"/>
            <a:t>Marsala wine</a:t>
          </a:r>
        </a:p>
      </dgm:t>
    </dgm:pt>
    <dgm:pt modelId="{EADCB9F9-849D-438E-8601-45B2F63B2726}" type="parTrans" cxnId="{6E78C0F1-B5E0-4B17-995A-8FABFB1A4B94}">
      <dgm:prSet/>
      <dgm:spPr/>
      <dgm:t>
        <a:bodyPr/>
        <a:lstStyle/>
        <a:p>
          <a:endParaRPr lang="en-US"/>
        </a:p>
      </dgm:t>
    </dgm:pt>
    <dgm:pt modelId="{02CDBB5C-A04B-462F-AB42-763CA53ACD71}" type="sibTrans" cxnId="{6E78C0F1-B5E0-4B17-995A-8FABFB1A4B94}">
      <dgm:prSet/>
      <dgm:spPr/>
      <dgm:t>
        <a:bodyPr/>
        <a:lstStyle/>
        <a:p>
          <a:endParaRPr lang="en-US"/>
        </a:p>
      </dgm:t>
    </dgm:pt>
    <dgm:pt modelId="{4FCEC88D-307F-4607-8392-40B20BCCD2DB}">
      <dgm:prSet/>
      <dgm:spPr/>
      <dgm:t>
        <a:bodyPr/>
        <a:lstStyle/>
        <a:p>
          <a:r>
            <a:rPr lang="en-US" dirty="0" err="1"/>
            <a:t>Moscatel</a:t>
          </a:r>
          <a:r>
            <a:rPr lang="en-US" dirty="0"/>
            <a:t> de </a:t>
          </a:r>
          <a:r>
            <a:rPr lang="en-US" dirty="0" err="1"/>
            <a:t>Setúbal</a:t>
          </a:r>
          <a:endParaRPr lang="en-US" dirty="0"/>
        </a:p>
      </dgm:t>
    </dgm:pt>
    <dgm:pt modelId="{EDFA41E4-2DB4-442A-B1B8-998FA997EAA2}" type="parTrans" cxnId="{6DAADD92-9E4A-4971-9A94-17C0C6940FDA}">
      <dgm:prSet/>
      <dgm:spPr/>
      <dgm:t>
        <a:bodyPr/>
        <a:lstStyle/>
        <a:p>
          <a:endParaRPr lang="en-US"/>
        </a:p>
      </dgm:t>
    </dgm:pt>
    <dgm:pt modelId="{295D8F1C-C811-47B0-88C8-E787D8E4876C}" type="sibTrans" cxnId="{6DAADD92-9E4A-4971-9A94-17C0C6940FDA}">
      <dgm:prSet/>
      <dgm:spPr/>
      <dgm:t>
        <a:bodyPr/>
        <a:lstStyle/>
        <a:p>
          <a:endParaRPr lang="en-US"/>
        </a:p>
      </dgm:t>
    </dgm:pt>
    <dgm:pt modelId="{91A5E9B6-50F5-44FF-A4A8-4F391C561844}">
      <dgm:prSet/>
      <dgm:spPr/>
      <dgm:t>
        <a:bodyPr/>
        <a:lstStyle/>
        <a:p>
          <a:r>
            <a:rPr lang="en-US" dirty="0"/>
            <a:t>Port Wine</a:t>
          </a:r>
        </a:p>
      </dgm:t>
    </dgm:pt>
    <dgm:pt modelId="{82B33DB7-C39A-4C72-B6C8-828F34281705}" type="parTrans" cxnId="{05501010-2D29-4299-B51D-100364ADD99A}">
      <dgm:prSet/>
      <dgm:spPr/>
      <dgm:t>
        <a:bodyPr/>
        <a:lstStyle/>
        <a:p>
          <a:endParaRPr lang="en-US"/>
        </a:p>
      </dgm:t>
    </dgm:pt>
    <dgm:pt modelId="{01F17278-A530-4AE2-A8AC-80AB832AF5B5}" type="sibTrans" cxnId="{05501010-2D29-4299-B51D-100364ADD99A}">
      <dgm:prSet/>
      <dgm:spPr/>
      <dgm:t>
        <a:bodyPr/>
        <a:lstStyle/>
        <a:p>
          <a:endParaRPr lang="en-US"/>
        </a:p>
      </dgm:t>
    </dgm:pt>
    <dgm:pt modelId="{2B9906ED-7610-4B1C-AA4A-45EA1DD11D1A}">
      <dgm:prSet/>
      <dgm:spPr/>
      <dgm:t>
        <a:bodyPr/>
        <a:lstStyle/>
        <a:p>
          <a:r>
            <a:rPr lang="en-US" dirty="0"/>
            <a:t>Sherry</a:t>
          </a:r>
        </a:p>
      </dgm:t>
    </dgm:pt>
    <dgm:pt modelId="{C7472DAC-4F89-4D90-940F-2436B099260E}" type="parTrans" cxnId="{E667B491-4BAA-4B66-9B3C-7AA60629FF18}">
      <dgm:prSet/>
      <dgm:spPr/>
      <dgm:t>
        <a:bodyPr/>
        <a:lstStyle/>
        <a:p>
          <a:endParaRPr lang="en-US"/>
        </a:p>
      </dgm:t>
    </dgm:pt>
    <dgm:pt modelId="{A94B7206-97A8-4F90-99DF-9844A41A519A}" type="sibTrans" cxnId="{E667B491-4BAA-4B66-9B3C-7AA60629FF18}">
      <dgm:prSet/>
      <dgm:spPr/>
      <dgm:t>
        <a:bodyPr/>
        <a:lstStyle/>
        <a:p>
          <a:endParaRPr lang="en-US"/>
        </a:p>
      </dgm:t>
    </dgm:pt>
    <dgm:pt modelId="{8FE1C6CE-02ED-4C3C-88A2-3A41678CD324}">
      <dgm:prSet/>
      <dgm:spPr/>
      <dgm:t>
        <a:bodyPr/>
        <a:lstStyle/>
        <a:p>
          <a:r>
            <a:rPr lang="en-US"/>
            <a:t>Vermouth</a:t>
          </a:r>
        </a:p>
      </dgm:t>
    </dgm:pt>
    <dgm:pt modelId="{C74BD256-1CEE-46FA-9B65-556D29992C18}" type="parTrans" cxnId="{669D11EF-8688-4AB5-9AE4-9D1593794BC8}">
      <dgm:prSet/>
      <dgm:spPr/>
      <dgm:t>
        <a:bodyPr/>
        <a:lstStyle/>
        <a:p>
          <a:endParaRPr lang="en-US"/>
        </a:p>
      </dgm:t>
    </dgm:pt>
    <dgm:pt modelId="{7D943C99-7BFB-4538-BD59-E9A4FF94F7B9}" type="sibTrans" cxnId="{669D11EF-8688-4AB5-9AE4-9D1593794BC8}">
      <dgm:prSet/>
      <dgm:spPr/>
      <dgm:t>
        <a:bodyPr/>
        <a:lstStyle/>
        <a:p>
          <a:endParaRPr lang="en-US"/>
        </a:p>
      </dgm:t>
    </dgm:pt>
    <dgm:pt modelId="{B6082BDD-7BA1-40A3-B584-6C18173983B1}">
      <dgm:prSet/>
      <dgm:spPr/>
      <dgm:t>
        <a:bodyPr/>
        <a:lstStyle/>
        <a:p>
          <a:r>
            <a:rPr lang="en-US" dirty="0"/>
            <a:t>Sake</a:t>
          </a:r>
        </a:p>
      </dgm:t>
    </dgm:pt>
    <dgm:pt modelId="{E62BB27F-2957-4370-9AE3-1D90BE99C4A1}" type="parTrans" cxnId="{7F2D9546-D621-4E0C-BC73-29814869C383}">
      <dgm:prSet/>
      <dgm:spPr/>
      <dgm:t>
        <a:bodyPr/>
        <a:lstStyle/>
        <a:p>
          <a:endParaRPr lang="en-US"/>
        </a:p>
      </dgm:t>
    </dgm:pt>
    <dgm:pt modelId="{A21D24F0-D7E6-425E-88B9-E1FBE744EB30}" type="sibTrans" cxnId="{7F2D9546-D621-4E0C-BC73-29814869C383}">
      <dgm:prSet/>
      <dgm:spPr/>
      <dgm:t>
        <a:bodyPr/>
        <a:lstStyle/>
        <a:p>
          <a:endParaRPr lang="en-US"/>
        </a:p>
      </dgm:t>
    </dgm:pt>
    <dgm:pt modelId="{5C5A7E11-40CA-4910-B50F-778F74F80A09}">
      <dgm:prSet/>
      <dgm:spPr/>
      <dgm:t>
        <a:bodyPr/>
        <a:lstStyle/>
        <a:p>
          <a:r>
            <a:rPr lang="en-US" dirty="0"/>
            <a:t>Champagne</a:t>
          </a:r>
        </a:p>
      </dgm:t>
    </dgm:pt>
    <dgm:pt modelId="{8E5C1BEC-4C29-4C2A-A604-85244D3BDDEB}" type="parTrans" cxnId="{70190B19-A842-41A2-8C58-ADC22E2D984A}">
      <dgm:prSet/>
      <dgm:spPr/>
      <dgm:t>
        <a:bodyPr/>
        <a:lstStyle/>
        <a:p>
          <a:endParaRPr lang="en-US"/>
        </a:p>
      </dgm:t>
    </dgm:pt>
    <dgm:pt modelId="{02FB7B08-75CD-4ADC-848D-CE65685A90A6}" type="sibTrans" cxnId="{70190B19-A842-41A2-8C58-ADC22E2D984A}">
      <dgm:prSet/>
      <dgm:spPr/>
      <dgm:t>
        <a:bodyPr/>
        <a:lstStyle/>
        <a:p>
          <a:endParaRPr lang="en-US"/>
        </a:p>
      </dgm:t>
    </dgm:pt>
    <dgm:pt modelId="{8038BB08-0C71-41CF-8B5D-D9CCE8B74D47}">
      <dgm:prSet/>
      <dgm:spPr/>
      <dgm:t>
        <a:bodyPr/>
        <a:lstStyle/>
        <a:p>
          <a:r>
            <a:rPr lang="en-US" dirty="0"/>
            <a:t>Distilled Beverage</a:t>
          </a:r>
        </a:p>
      </dgm:t>
    </dgm:pt>
    <dgm:pt modelId="{124FBF0C-3ABF-4AC1-8D9D-DC78659A4BB8}" type="parTrans" cxnId="{D6CFD767-34F8-4319-9431-7C2847098740}">
      <dgm:prSet/>
      <dgm:spPr/>
      <dgm:t>
        <a:bodyPr/>
        <a:lstStyle/>
        <a:p>
          <a:endParaRPr lang="en-US"/>
        </a:p>
      </dgm:t>
    </dgm:pt>
    <dgm:pt modelId="{9119B0FC-DC27-411E-88F7-52B4134E3893}" type="sibTrans" cxnId="{D6CFD767-34F8-4319-9431-7C2847098740}">
      <dgm:prSet/>
      <dgm:spPr/>
      <dgm:t>
        <a:bodyPr/>
        <a:lstStyle/>
        <a:p>
          <a:endParaRPr lang="en-US"/>
        </a:p>
      </dgm:t>
    </dgm:pt>
    <dgm:pt modelId="{2B6AB3A3-7C19-47F7-A644-CBC4AF69FF53}">
      <dgm:prSet/>
      <dgm:spPr/>
      <dgm:t>
        <a:bodyPr/>
        <a:lstStyle/>
        <a:p>
          <a:r>
            <a:rPr lang="en-US" dirty="0"/>
            <a:t>Liquor</a:t>
          </a:r>
        </a:p>
      </dgm:t>
    </dgm:pt>
    <dgm:pt modelId="{883AD221-89D4-4658-B478-990B85C3B846}" type="parTrans" cxnId="{C2F0EDCE-1544-4F8E-8FB0-10FB3CF459DE}">
      <dgm:prSet/>
      <dgm:spPr/>
      <dgm:t>
        <a:bodyPr/>
        <a:lstStyle/>
        <a:p>
          <a:endParaRPr lang="en-US"/>
        </a:p>
      </dgm:t>
    </dgm:pt>
    <dgm:pt modelId="{A1E132E8-D464-4228-BA6F-0EB96179F3C7}" type="sibTrans" cxnId="{C2F0EDCE-1544-4F8E-8FB0-10FB3CF459DE}">
      <dgm:prSet/>
      <dgm:spPr/>
      <dgm:t>
        <a:bodyPr/>
        <a:lstStyle/>
        <a:p>
          <a:endParaRPr lang="en-US"/>
        </a:p>
      </dgm:t>
    </dgm:pt>
    <dgm:pt modelId="{A047694D-0868-4753-A7AB-13F5D1A66EF5}">
      <dgm:prSet/>
      <dgm:spPr/>
      <dgm:t>
        <a:bodyPr/>
        <a:lstStyle/>
        <a:p>
          <a:r>
            <a:rPr lang="en-US" dirty="0"/>
            <a:t>Brandy</a:t>
          </a:r>
        </a:p>
      </dgm:t>
    </dgm:pt>
    <dgm:pt modelId="{6295B58E-1226-4CF6-A483-4A204FD1E750}" type="parTrans" cxnId="{F966C1E3-BE14-46F1-9E7A-9A49713E906E}">
      <dgm:prSet/>
      <dgm:spPr/>
      <dgm:t>
        <a:bodyPr/>
        <a:lstStyle/>
        <a:p>
          <a:endParaRPr lang="en-US"/>
        </a:p>
      </dgm:t>
    </dgm:pt>
    <dgm:pt modelId="{2FD4549B-A5F0-4399-89CC-36862BD2D6B7}" type="sibTrans" cxnId="{F966C1E3-BE14-46F1-9E7A-9A49713E906E}">
      <dgm:prSet/>
      <dgm:spPr/>
      <dgm:t>
        <a:bodyPr/>
        <a:lstStyle/>
        <a:p>
          <a:endParaRPr lang="en-US"/>
        </a:p>
      </dgm:t>
    </dgm:pt>
    <dgm:pt modelId="{23D1E2E2-91F0-4DD1-9A1D-27136294BFE5}">
      <dgm:prSet/>
      <dgm:spPr/>
      <dgm:t>
        <a:bodyPr/>
        <a:lstStyle/>
        <a:p>
          <a:r>
            <a:rPr lang="en-US" dirty="0"/>
            <a:t>Gin</a:t>
          </a:r>
        </a:p>
      </dgm:t>
    </dgm:pt>
    <dgm:pt modelId="{C24ED35D-3CB2-4CD0-976C-E282506C106E}" type="parTrans" cxnId="{C8359F02-E018-47AE-B376-F33095C7D997}">
      <dgm:prSet/>
      <dgm:spPr/>
      <dgm:t>
        <a:bodyPr/>
        <a:lstStyle/>
        <a:p>
          <a:endParaRPr lang="en-US"/>
        </a:p>
      </dgm:t>
    </dgm:pt>
    <dgm:pt modelId="{B4F1B983-8CF4-4285-9EED-6FAFC009D8E7}" type="sibTrans" cxnId="{C8359F02-E018-47AE-B376-F33095C7D997}">
      <dgm:prSet/>
      <dgm:spPr/>
      <dgm:t>
        <a:bodyPr/>
        <a:lstStyle/>
        <a:p>
          <a:endParaRPr lang="en-US"/>
        </a:p>
      </dgm:t>
    </dgm:pt>
    <dgm:pt modelId="{D36ABA55-3CC7-422C-A10B-D71B32F07D26}">
      <dgm:prSet/>
      <dgm:spPr/>
      <dgm:t>
        <a:bodyPr/>
        <a:lstStyle/>
        <a:p>
          <a:r>
            <a:rPr lang="en-US" dirty="0"/>
            <a:t>Mezcal</a:t>
          </a:r>
        </a:p>
      </dgm:t>
    </dgm:pt>
    <dgm:pt modelId="{8D356CD2-9639-4FE7-AC80-1DCF33926746}" type="parTrans" cxnId="{8DEF81E1-3631-4342-A1E1-ED18F07515D5}">
      <dgm:prSet/>
      <dgm:spPr/>
      <dgm:t>
        <a:bodyPr/>
        <a:lstStyle/>
        <a:p>
          <a:endParaRPr lang="en-US"/>
        </a:p>
      </dgm:t>
    </dgm:pt>
    <dgm:pt modelId="{FA1FDD11-EEF2-43CA-9770-EE427C5B0EB0}" type="sibTrans" cxnId="{8DEF81E1-3631-4342-A1E1-ED18F07515D5}">
      <dgm:prSet/>
      <dgm:spPr/>
      <dgm:t>
        <a:bodyPr/>
        <a:lstStyle/>
        <a:p>
          <a:endParaRPr lang="en-US"/>
        </a:p>
      </dgm:t>
    </dgm:pt>
    <dgm:pt modelId="{EEB59A0A-66E1-44DB-933A-D9A0BB7D1516}">
      <dgm:prSet/>
      <dgm:spPr/>
      <dgm:t>
        <a:bodyPr/>
        <a:lstStyle/>
        <a:p>
          <a:r>
            <a:rPr lang="en-US" dirty="0"/>
            <a:t>Rum</a:t>
          </a:r>
        </a:p>
      </dgm:t>
    </dgm:pt>
    <dgm:pt modelId="{4EF15DB2-CED5-4DDF-A7F1-ABBB1B1BAD47}" type="parTrans" cxnId="{6FDD09B2-CFE6-4AAC-8B9D-4DA8F92135CE}">
      <dgm:prSet/>
      <dgm:spPr/>
      <dgm:t>
        <a:bodyPr/>
        <a:lstStyle/>
        <a:p>
          <a:endParaRPr lang="en-US"/>
        </a:p>
      </dgm:t>
    </dgm:pt>
    <dgm:pt modelId="{2AD19C8D-4B27-4AAC-AF62-DC965D31EF62}" type="sibTrans" cxnId="{6FDD09B2-CFE6-4AAC-8B9D-4DA8F92135CE}">
      <dgm:prSet/>
      <dgm:spPr/>
      <dgm:t>
        <a:bodyPr/>
        <a:lstStyle/>
        <a:p>
          <a:endParaRPr lang="en-US"/>
        </a:p>
      </dgm:t>
    </dgm:pt>
    <dgm:pt modelId="{723BED03-8F92-4D26-94FD-3F767632C925}">
      <dgm:prSet/>
      <dgm:spPr/>
      <dgm:t>
        <a:bodyPr/>
        <a:lstStyle/>
        <a:p>
          <a:r>
            <a:rPr lang="en-US" dirty="0"/>
            <a:t>Vodka</a:t>
          </a:r>
        </a:p>
      </dgm:t>
    </dgm:pt>
    <dgm:pt modelId="{341BB81C-2A88-433A-A232-59E7704175C9}" type="parTrans" cxnId="{8782BF81-B389-4641-9A55-FEC6B921BA97}">
      <dgm:prSet/>
      <dgm:spPr/>
      <dgm:t>
        <a:bodyPr/>
        <a:lstStyle/>
        <a:p>
          <a:endParaRPr lang="en-US"/>
        </a:p>
      </dgm:t>
    </dgm:pt>
    <dgm:pt modelId="{1E226E44-7443-4BF8-8875-41727DEFD091}" type="sibTrans" cxnId="{8782BF81-B389-4641-9A55-FEC6B921BA97}">
      <dgm:prSet/>
      <dgm:spPr/>
      <dgm:t>
        <a:bodyPr/>
        <a:lstStyle/>
        <a:p>
          <a:endParaRPr lang="en-US"/>
        </a:p>
      </dgm:t>
    </dgm:pt>
    <dgm:pt modelId="{E66E19AD-DAAC-47B3-B4C6-284CEE3DA772}">
      <dgm:prSet/>
      <dgm:spPr/>
      <dgm:t>
        <a:bodyPr/>
        <a:lstStyle/>
        <a:p>
          <a:r>
            <a:rPr lang="en-US" dirty="0"/>
            <a:t>Cognac</a:t>
          </a:r>
        </a:p>
      </dgm:t>
    </dgm:pt>
    <dgm:pt modelId="{DD464955-F694-45CE-A542-00F8DEF49227}" type="parTrans" cxnId="{E46DD52C-A6F1-41D4-88D9-588B3A17774A}">
      <dgm:prSet/>
      <dgm:spPr/>
      <dgm:t>
        <a:bodyPr/>
        <a:lstStyle/>
        <a:p>
          <a:endParaRPr lang="en-US"/>
        </a:p>
      </dgm:t>
    </dgm:pt>
    <dgm:pt modelId="{31829EF5-D24B-4284-BB8A-38B9CD415186}" type="sibTrans" cxnId="{E46DD52C-A6F1-41D4-88D9-588B3A17774A}">
      <dgm:prSet/>
      <dgm:spPr/>
      <dgm:t>
        <a:bodyPr/>
        <a:lstStyle/>
        <a:p>
          <a:endParaRPr lang="en-US"/>
        </a:p>
      </dgm:t>
    </dgm:pt>
    <dgm:pt modelId="{AC72175C-E4C5-4C53-8F93-7AB1B712AD44}">
      <dgm:prSet/>
      <dgm:spPr/>
      <dgm:t>
        <a:bodyPr/>
        <a:lstStyle/>
        <a:p>
          <a:r>
            <a:rPr lang="en-US" dirty="0"/>
            <a:t>Grappa</a:t>
          </a:r>
        </a:p>
      </dgm:t>
    </dgm:pt>
    <dgm:pt modelId="{4B615396-7933-4BF6-805D-E98BEE9AAE5A}" type="parTrans" cxnId="{DB6033D2-A519-4CEC-B968-63828FBB8752}">
      <dgm:prSet/>
      <dgm:spPr/>
      <dgm:t>
        <a:bodyPr/>
        <a:lstStyle/>
        <a:p>
          <a:endParaRPr lang="en-US"/>
        </a:p>
      </dgm:t>
    </dgm:pt>
    <dgm:pt modelId="{B53C3109-84A4-4981-B1CC-AA74F0146F2C}" type="sibTrans" cxnId="{DB6033D2-A519-4CEC-B968-63828FBB8752}">
      <dgm:prSet/>
      <dgm:spPr/>
      <dgm:t>
        <a:bodyPr/>
        <a:lstStyle/>
        <a:p>
          <a:endParaRPr lang="en-US"/>
        </a:p>
      </dgm:t>
    </dgm:pt>
    <dgm:pt modelId="{AAA7F368-F68D-4C84-BD22-230D6018FCB3}">
      <dgm:prSet/>
      <dgm:spPr/>
      <dgm:t>
        <a:bodyPr/>
        <a:lstStyle/>
        <a:p>
          <a:r>
            <a:rPr lang="en-US" dirty="0"/>
            <a:t>Tequila</a:t>
          </a:r>
        </a:p>
      </dgm:t>
    </dgm:pt>
    <dgm:pt modelId="{D666ECD5-C073-4D15-AEDD-7E673133C71E}" type="parTrans" cxnId="{2D70D44C-C332-4021-A7B6-7FCAB9DA555E}">
      <dgm:prSet/>
      <dgm:spPr/>
      <dgm:t>
        <a:bodyPr/>
        <a:lstStyle/>
        <a:p>
          <a:endParaRPr lang="en-US"/>
        </a:p>
      </dgm:t>
    </dgm:pt>
    <dgm:pt modelId="{E65D211E-BADA-4E67-831C-60E1220D6036}" type="sibTrans" cxnId="{2D70D44C-C332-4021-A7B6-7FCAB9DA555E}">
      <dgm:prSet/>
      <dgm:spPr/>
      <dgm:t>
        <a:bodyPr/>
        <a:lstStyle/>
        <a:p>
          <a:endParaRPr lang="en-US"/>
        </a:p>
      </dgm:t>
    </dgm:pt>
    <dgm:pt modelId="{4BE26955-6C14-41C4-ACFF-6BF6636F610B}">
      <dgm:prSet/>
      <dgm:spPr/>
      <dgm:t>
        <a:bodyPr/>
        <a:lstStyle/>
        <a:p>
          <a:r>
            <a:rPr lang="en-US" dirty="0"/>
            <a:t>Cocktails</a:t>
          </a:r>
        </a:p>
      </dgm:t>
    </dgm:pt>
    <dgm:pt modelId="{7F667FC4-586E-42EA-ABF6-6A00CB7E754D}" type="parTrans" cxnId="{4061EAC6-E64E-46DB-91D6-47270A6E271B}">
      <dgm:prSet/>
      <dgm:spPr/>
      <dgm:t>
        <a:bodyPr/>
        <a:lstStyle/>
        <a:p>
          <a:endParaRPr lang="en-US"/>
        </a:p>
      </dgm:t>
    </dgm:pt>
    <dgm:pt modelId="{2AE3F0AF-A4A8-4D49-9412-35EADE832759}" type="sibTrans" cxnId="{4061EAC6-E64E-46DB-91D6-47270A6E271B}">
      <dgm:prSet/>
      <dgm:spPr/>
      <dgm:t>
        <a:bodyPr/>
        <a:lstStyle/>
        <a:p>
          <a:endParaRPr lang="en-US"/>
        </a:p>
      </dgm:t>
    </dgm:pt>
    <dgm:pt modelId="{EF729A65-443A-464B-AE15-F78FFC5D5209}">
      <dgm:prSet/>
      <dgm:spPr/>
      <dgm:t>
        <a:bodyPr/>
        <a:lstStyle/>
        <a:p>
          <a:r>
            <a:rPr lang="en-US" dirty="0"/>
            <a:t>Bloody Mary</a:t>
          </a:r>
        </a:p>
      </dgm:t>
    </dgm:pt>
    <dgm:pt modelId="{49C407BF-F7C3-48CA-A1E1-6E5DF8C186F6}" type="parTrans" cxnId="{4B5F5A27-4434-4B0F-AF62-2586F9EBB856}">
      <dgm:prSet/>
      <dgm:spPr/>
      <dgm:t>
        <a:bodyPr/>
        <a:lstStyle/>
        <a:p>
          <a:endParaRPr lang="en-US"/>
        </a:p>
      </dgm:t>
    </dgm:pt>
    <dgm:pt modelId="{90A0246A-855E-4C9D-99BA-E5CA1B4A1C94}" type="sibTrans" cxnId="{4B5F5A27-4434-4B0F-AF62-2586F9EBB856}">
      <dgm:prSet/>
      <dgm:spPr/>
      <dgm:t>
        <a:bodyPr/>
        <a:lstStyle/>
        <a:p>
          <a:endParaRPr lang="en-US"/>
        </a:p>
      </dgm:t>
    </dgm:pt>
    <dgm:pt modelId="{BD5AA54F-1718-41A7-A8DD-DB0A7A0ABC7B}">
      <dgm:prSet/>
      <dgm:spPr/>
      <dgm:t>
        <a:bodyPr/>
        <a:lstStyle/>
        <a:p>
          <a:r>
            <a:rPr lang="en-US" dirty="0"/>
            <a:t>Car Bomb</a:t>
          </a:r>
        </a:p>
      </dgm:t>
    </dgm:pt>
    <dgm:pt modelId="{B6A831E8-E66F-4090-AC72-32C02142F686}" type="parTrans" cxnId="{AC07898F-6857-4297-9E57-AF595A5DA880}">
      <dgm:prSet/>
      <dgm:spPr/>
      <dgm:t>
        <a:bodyPr/>
        <a:lstStyle/>
        <a:p>
          <a:endParaRPr lang="en-US"/>
        </a:p>
      </dgm:t>
    </dgm:pt>
    <dgm:pt modelId="{82D5F0D7-6B9C-4CCB-80DB-F06348818BB2}" type="sibTrans" cxnId="{AC07898F-6857-4297-9E57-AF595A5DA880}">
      <dgm:prSet/>
      <dgm:spPr/>
      <dgm:t>
        <a:bodyPr/>
        <a:lstStyle/>
        <a:p>
          <a:endParaRPr lang="en-US"/>
        </a:p>
      </dgm:t>
    </dgm:pt>
    <dgm:pt modelId="{ED99BB8E-CD42-4E87-A987-A67F9112FAD9}">
      <dgm:prSet/>
      <dgm:spPr/>
      <dgm:t>
        <a:bodyPr/>
        <a:lstStyle/>
        <a:p>
          <a:r>
            <a:rPr lang="en-US" dirty="0"/>
            <a:t>Cosmopolitan</a:t>
          </a:r>
        </a:p>
      </dgm:t>
    </dgm:pt>
    <dgm:pt modelId="{F935CE52-4374-4137-952A-B6CC77E4D589}" type="parTrans" cxnId="{15EC6938-5C1A-47CE-B8B6-C5A00D2F7217}">
      <dgm:prSet/>
      <dgm:spPr/>
      <dgm:t>
        <a:bodyPr/>
        <a:lstStyle/>
        <a:p>
          <a:endParaRPr lang="en-US"/>
        </a:p>
      </dgm:t>
    </dgm:pt>
    <dgm:pt modelId="{FD4C3112-C4D1-45AA-976B-F1E523D95735}" type="sibTrans" cxnId="{15EC6938-5C1A-47CE-B8B6-C5A00D2F7217}">
      <dgm:prSet/>
      <dgm:spPr/>
      <dgm:t>
        <a:bodyPr/>
        <a:lstStyle/>
        <a:p>
          <a:endParaRPr lang="en-US"/>
        </a:p>
      </dgm:t>
    </dgm:pt>
    <dgm:pt modelId="{C6E7411A-7D64-4D8D-BE3A-25DBF6E3FAF8}">
      <dgm:prSet/>
      <dgm:spPr/>
      <dgm:t>
        <a:bodyPr/>
        <a:lstStyle/>
        <a:p>
          <a:r>
            <a:rPr lang="en-US" dirty="0"/>
            <a:t>Daiquiri</a:t>
          </a:r>
        </a:p>
      </dgm:t>
    </dgm:pt>
    <dgm:pt modelId="{B712F26D-A065-4170-9012-B6BF22B17E6D}" type="parTrans" cxnId="{4C1B0B72-DBE8-4DDE-A2B5-FAA21CEBBCE8}">
      <dgm:prSet/>
      <dgm:spPr/>
      <dgm:t>
        <a:bodyPr/>
        <a:lstStyle/>
        <a:p>
          <a:endParaRPr lang="en-US"/>
        </a:p>
      </dgm:t>
    </dgm:pt>
    <dgm:pt modelId="{B081993F-C390-476F-963E-68AE29E941AB}" type="sibTrans" cxnId="{4C1B0B72-DBE8-4DDE-A2B5-FAA21CEBBCE8}">
      <dgm:prSet/>
      <dgm:spPr/>
      <dgm:t>
        <a:bodyPr/>
        <a:lstStyle/>
        <a:p>
          <a:endParaRPr lang="en-US"/>
        </a:p>
      </dgm:t>
    </dgm:pt>
    <dgm:pt modelId="{420AD41F-600A-4461-A8FE-7CA604BBABD8}">
      <dgm:prSet/>
      <dgm:spPr/>
      <dgm:t>
        <a:bodyPr/>
        <a:lstStyle/>
        <a:p>
          <a:r>
            <a:rPr lang="en-US" dirty="0"/>
            <a:t>Dark &amp; Stormy</a:t>
          </a:r>
        </a:p>
      </dgm:t>
    </dgm:pt>
    <dgm:pt modelId="{2F7899C9-44D7-4CD5-875A-4F03D0FA4F16}" type="parTrans" cxnId="{F6144FE7-415A-4269-A88F-F1E10205A297}">
      <dgm:prSet/>
      <dgm:spPr/>
      <dgm:t>
        <a:bodyPr/>
        <a:lstStyle/>
        <a:p>
          <a:endParaRPr lang="en-US"/>
        </a:p>
      </dgm:t>
    </dgm:pt>
    <dgm:pt modelId="{CD4D5EFC-E329-4F92-9FB8-A9CEDDED2BD1}" type="sibTrans" cxnId="{F6144FE7-415A-4269-A88F-F1E10205A297}">
      <dgm:prSet/>
      <dgm:spPr/>
      <dgm:t>
        <a:bodyPr/>
        <a:lstStyle/>
        <a:p>
          <a:endParaRPr lang="en-US"/>
        </a:p>
      </dgm:t>
    </dgm:pt>
    <dgm:pt modelId="{4193DFAC-1B5B-49DA-A61E-54B5802E274D}">
      <dgm:prSet/>
      <dgm:spPr/>
      <dgm:t>
        <a:bodyPr/>
        <a:lstStyle/>
        <a:p>
          <a:r>
            <a:rPr lang="en-US" dirty="0"/>
            <a:t>Gin &amp; Tonic</a:t>
          </a:r>
        </a:p>
      </dgm:t>
    </dgm:pt>
    <dgm:pt modelId="{34AF01FB-EEBC-49F1-BF3D-89309BCDB63A}" type="parTrans" cxnId="{E5C5D7B9-7412-4302-8420-F55372462AB7}">
      <dgm:prSet/>
      <dgm:spPr/>
      <dgm:t>
        <a:bodyPr/>
        <a:lstStyle/>
        <a:p>
          <a:endParaRPr lang="en-US"/>
        </a:p>
      </dgm:t>
    </dgm:pt>
    <dgm:pt modelId="{6E647D98-FA9C-468B-BA1D-BB2C11ECBE78}" type="sibTrans" cxnId="{E5C5D7B9-7412-4302-8420-F55372462AB7}">
      <dgm:prSet/>
      <dgm:spPr/>
      <dgm:t>
        <a:bodyPr/>
        <a:lstStyle/>
        <a:p>
          <a:endParaRPr lang="en-US"/>
        </a:p>
      </dgm:t>
    </dgm:pt>
    <dgm:pt modelId="{CFFC5611-0222-478F-A666-B6B3D2D0B8A4}">
      <dgm:prSet/>
      <dgm:spPr/>
      <dgm:t>
        <a:bodyPr/>
        <a:lstStyle/>
        <a:p>
          <a:r>
            <a:rPr lang="en-US" dirty="0"/>
            <a:t>Lemon Drop</a:t>
          </a:r>
        </a:p>
      </dgm:t>
    </dgm:pt>
    <dgm:pt modelId="{B79A3511-5298-4E0D-BF67-A099EEED8B10}" type="parTrans" cxnId="{F5937A82-0D70-4301-9AFF-B3F1907935DF}">
      <dgm:prSet/>
      <dgm:spPr/>
      <dgm:t>
        <a:bodyPr/>
        <a:lstStyle/>
        <a:p>
          <a:endParaRPr lang="en-US"/>
        </a:p>
      </dgm:t>
    </dgm:pt>
    <dgm:pt modelId="{AE9AFF73-03D9-4410-BA2A-03C3EB57BE21}" type="sibTrans" cxnId="{F5937A82-0D70-4301-9AFF-B3F1907935DF}">
      <dgm:prSet/>
      <dgm:spPr/>
      <dgm:t>
        <a:bodyPr/>
        <a:lstStyle/>
        <a:p>
          <a:endParaRPr lang="en-US"/>
        </a:p>
      </dgm:t>
    </dgm:pt>
    <dgm:pt modelId="{D70FCBE3-4076-44D4-9BDA-56F8A3D763B7}">
      <dgm:prSet/>
      <dgm:spPr/>
      <dgm:t>
        <a:bodyPr/>
        <a:lstStyle/>
        <a:p>
          <a:r>
            <a:rPr lang="en-US" dirty="0"/>
            <a:t>Long Island Ice Tea</a:t>
          </a:r>
        </a:p>
      </dgm:t>
    </dgm:pt>
    <dgm:pt modelId="{4DA6741F-22D4-45F2-8873-26B04DAFDE36}" type="parTrans" cxnId="{04DA4870-5D35-4A8B-8A7E-17A8220FEAD6}">
      <dgm:prSet/>
      <dgm:spPr/>
      <dgm:t>
        <a:bodyPr/>
        <a:lstStyle/>
        <a:p>
          <a:endParaRPr lang="en-US"/>
        </a:p>
      </dgm:t>
    </dgm:pt>
    <dgm:pt modelId="{867D199D-0087-4944-BC78-16800417C614}" type="sibTrans" cxnId="{04DA4870-5D35-4A8B-8A7E-17A8220FEAD6}">
      <dgm:prSet/>
      <dgm:spPr/>
      <dgm:t>
        <a:bodyPr/>
        <a:lstStyle/>
        <a:p>
          <a:endParaRPr lang="en-US"/>
        </a:p>
      </dgm:t>
    </dgm:pt>
    <dgm:pt modelId="{597658A6-B798-4723-8506-F07F71084F2E}">
      <dgm:prSet/>
      <dgm:spPr/>
      <dgm:t>
        <a:bodyPr/>
        <a:lstStyle/>
        <a:p>
          <a:r>
            <a:rPr lang="en-US" dirty="0"/>
            <a:t>Manhattan</a:t>
          </a:r>
        </a:p>
      </dgm:t>
    </dgm:pt>
    <dgm:pt modelId="{BABF67CE-4E14-45B5-ADF9-9FB52CAF20BC}" type="parTrans" cxnId="{77453785-FFA5-4767-8736-FAC8DEA17E56}">
      <dgm:prSet/>
      <dgm:spPr/>
      <dgm:t>
        <a:bodyPr/>
        <a:lstStyle/>
        <a:p>
          <a:endParaRPr lang="en-US"/>
        </a:p>
      </dgm:t>
    </dgm:pt>
    <dgm:pt modelId="{F344F72C-C015-4158-8E37-8942CF453759}" type="sibTrans" cxnId="{77453785-FFA5-4767-8736-FAC8DEA17E56}">
      <dgm:prSet/>
      <dgm:spPr/>
      <dgm:t>
        <a:bodyPr/>
        <a:lstStyle/>
        <a:p>
          <a:endParaRPr lang="en-US"/>
        </a:p>
      </dgm:t>
    </dgm:pt>
    <dgm:pt modelId="{01689C5A-DB66-409D-ACD2-934C12EB9357}">
      <dgm:prSet/>
      <dgm:spPr/>
      <dgm:t>
        <a:bodyPr/>
        <a:lstStyle/>
        <a:p>
          <a:r>
            <a:rPr lang="en-US" dirty="0"/>
            <a:t>Margarita</a:t>
          </a:r>
        </a:p>
      </dgm:t>
    </dgm:pt>
    <dgm:pt modelId="{C075BF73-F4DC-40B1-885B-65CCD83A71CC}" type="parTrans" cxnId="{63F0B512-F892-42F0-93FB-B70C9E34AAD1}">
      <dgm:prSet/>
      <dgm:spPr/>
      <dgm:t>
        <a:bodyPr/>
        <a:lstStyle/>
        <a:p>
          <a:endParaRPr lang="en-US"/>
        </a:p>
      </dgm:t>
    </dgm:pt>
    <dgm:pt modelId="{BB6950F7-6BC3-4338-8571-1929242C4222}" type="sibTrans" cxnId="{63F0B512-F892-42F0-93FB-B70C9E34AAD1}">
      <dgm:prSet/>
      <dgm:spPr/>
      <dgm:t>
        <a:bodyPr/>
        <a:lstStyle/>
        <a:p>
          <a:endParaRPr lang="en-US"/>
        </a:p>
      </dgm:t>
    </dgm:pt>
    <dgm:pt modelId="{BEF6189B-D488-49C2-B26E-DDC05A5441C1}">
      <dgm:prSet/>
      <dgm:spPr/>
      <dgm:t>
        <a:bodyPr/>
        <a:lstStyle/>
        <a:p>
          <a:r>
            <a:rPr lang="en-US" dirty="0"/>
            <a:t>Martini</a:t>
          </a:r>
        </a:p>
      </dgm:t>
    </dgm:pt>
    <dgm:pt modelId="{2B8138F0-9AC9-495C-AD10-2CF65F93F390}" type="parTrans" cxnId="{38610FFB-BB51-42CE-AFDC-C0E95697E622}">
      <dgm:prSet/>
      <dgm:spPr/>
      <dgm:t>
        <a:bodyPr/>
        <a:lstStyle/>
        <a:p>
          <a:endParaRPr lang="en-US"/>
        </a:p>
      </dgm:t>
    </dgm:pt>
    <dgm:pt modelId="{E34FE607-DA55-4C8E-B8E1-23C9C5A19E91}" type="sibTrans" cxnId="{38610FFB-BB51-42CE-AFDC-C0E95697E622}">
      <dgm:prSet/>
      <dgm:spPr/>
      <dgm:t>
        <a:bodyPr/>
        <a:lstStyle/>
        <a:p>
          <a:endParaRPr lang="en-US"/>
        </a:p>
      </dgm:t>
    </dgm:pt>
    <dgm:pt modelId="{4B4001C3-979D-485A-B00A-18DDC6C39DAA}">
      <dgm:prSet/>
      <dgm:spPr/>
      <dgm:t>
        <a:bodyPr/>
        <a:lstStyle/>
        <a:p>
          <a:r>
            <a:rPr lang="en-US" dirty="0"/>
            <a:t>Punch</a:t>
          </a:r>
        </a:p>
      </dgm:t>
    </dgm:pt>
    <dgm:pt modelId="{68D9B680-25EC-41D2-80C7-22EAA01C44AE}" type="parTrans" cxnId="{22FBC9A3-1190-4935-AD38-E22DDC943572}">
      <dgm:prSet/>
      <dgm:spPr/>
      <dgm:t>
        <a:bodyPr/>
        <a:lstStyle/>
        <a:p>
          <a:endParaRPr lang="en-US"/>
        </a:p>
      </dgm:t>
    </dgm:pt>
    <dgm:pt modelId="{577A76D0-4D74-4C7B-9299-3EA946166E43}" type="sibTrans" cxnId="{22FBC9A3-1190-4935-AD38-E22DDC943572}">
      <dgm:prSet/>
      <dgm:spPr/>
      <dgm:t>
        <a:bodyPr/>
        <a:lstStyle/>
        <a:p>
          <a:endParaRPr lang="en-US"/>
        </a:p>
      </dgm:t>
    </dgm:pt>
    <dgm:pt modelId="{655C351E-5111-4F85-9299-E5BE552A81E5}">
      <dgm:prSet/>
      <dgm:spPr/>
      <dgm:t>
        <a:bodyPr/>
        <a:lstStyle/>
        <a:p>
          <a:r>
            <a:rPr lang="en-US" dirty="0"/>
            <a:t>Sangria</a:t>
          </a:r>
        </a:p>
      </dgm:t>
    </dgm:pt>
    <dgm:pt modelId="{DC23F885-88A6-4B21-85F8-F196CCD4BD60}" type="parTrans" cxnId="{BD19EAD2-E12B-4853-8CF9-B4234AEFCB39}">
      <dgm:prSet/>
      <dgm:spPr/>
      <dgm:t>
        <a:bodyPr/>
        <a:lstStyle/>
        <a:p>
          <a:endParaRPr lang="en-US"/>
        </a:p>
      </dgm:t>
    </dgm:pt>
    <dgm:pt modelId="{02632B16-94F5-4192-AB13-A7C1CF6DBC17}" type="sibTrans" cxnId="{BD19EAD2-E12B-4853-8CF9-B4234AEFCB39}">
      <dgm:prSet/>
      <dgm:spPr/>
      <dgm:t>
        <a:bodyPr/>
        <a:lstStyle/>
        <a:p>
          <a:endParaRPr lang="en-US"/>
        </a:p>
      </dgm:t>
    </dgm:pt>
    <dgm:pt modelId="{F3F7D85A-3EBD-4F55-A32C-E1BE7C82816F}">
      <dgm:prSet/>
      <dgm:spPr/>
      <dgm:t>
        <a:bodyPr/>
        <a:lstStyle/>
        <a:p>
          <a:r>
            <a:rPr lang="en-US" dirty="0"/>
            <a:t>Absinthe</a:t>
          </a:r>
        </a:p>
      </dgm:t>
    </dgm:pt>
    <dgm:pt modelId="{E4FEED9A-E2D3-48BF-98DF-D15F2A072D90}" type="sibTrans" cxnId="{DA668EE8-EB07-4DB7-8C3A-DBAF1F66B657}">
      <dgm:prSet/>
      <dgm:spPr/>
      <dgm:t>
        <a:bodyPr/>
        <a:lstStyle/>
        <a:p>
          <a:endParaRPr lang="en-US"/>
        </a:p>
      </dgm:t>
    </dgm:pt>
    <dgm:pt modelId="{151D7073-FC16-4142-841A-F9E6185DB50B}" type="parTrans" cxnId="{DA668EE8-EB07-4DB7-8C3A-DBAF1F66B657}">
      <dgm:prSet/>
      <dgm:spPr/>
      <dgm:t>
        <a:bodyPr/>
        <a:lstStyle/>
        <a:p>
          <a:endParaRPr lang="en-US"/>
        </a:p>
      </dgm:t>
    </dgm:pt>
    <dgm:pt modelId="{EE4CF2F0-444F-4288-809C-A2DB9BB77E7A}">
      <dgm:prSet/>
      <dgm:spPr/>
      <dgm:t>
        <a:bodyPr/>
        <a:lstStyle/>
        <a:p>
          <a:r>
            <a:rPr lang="en-US" dirty="0"/>
            <a:t>Whiskey</a:t>
          </a:r>
        </a:p>
      </dgm:t>
    </dgm:pt>
    <dgm:pt modelId="{B62E1EB5-6952-4DA9-9056-BF6056C7888F}" type="parTrans" cxnId="{B9C6911B-67BB-42CD-A6F0-EA5E004F9069}">
      <dgm:prSet/>
      <dgm:spPr/>
      <dgm:t>
        <a:bodyPr/>
        <a:lstStyle/>
        <a:p>
          <a:endParaRPr lang="en-US"/>
        </a:p>
      </dgm:t>
    </dgm:pt>
    <dgm:pt modelId="{1EEF3C99-F9B1-44F2-9564-DDFE534CA098}" type="sibTrans" cxnId="{B9C6911B-67BB-42CD-A6F0-EA5E004F9069}">
      <dgm:prSet/>
      <dgm:spPr/>
      <dgm:t>
        <a:bodyPr/>
        <a:lstStyle/>
        <a:p>
          <a:endParaRPr lang="en-US"/>
        </a:p>
      </dgm:t>
    </dgm:pt>
    <dgm:pt modelId="{8A846A1B-2A4E-4BBE-865E-4FB00EDBD33A}">
      <dgm:prSet/>
      <dgm:spPr/>
      <dgm:t>
        <a:bodyPr/>
        <a:lstStyle/>
        <a:p>
          <a:r>
            <a:rPr lang="en-US" dirty="0"/>
            <a:t>Bourbon</a:t>
          </a:r>
        </a:p>
      </dgm:t>
    </dgm:pt>
    <dgm:pt modelId="{B91CC1AD-9A3E-4F20-AD6B-7F4B3B03E5C3}" type="parTrans" cxnId="{93587D56-5D80-47EE-A0D6-9DD13C5D4C6D}">
      <dgm:prSet/>
      <dgm:spPr/>
      <dgm:t>
        <a:bodyPr/>
        <a:lstStyle/>
        <a:p>
          <a:endParaRPr lang="en-US"/>
        </a:p>
      </dgm:t>
    </dgm:pt>
    <dgm:pt modelId="{71FA6A64-B5E7-40D0-8A39-42507503641C}" type="sibTrans" cxnId="{93587D56-5D80-47EE-A0D6-9DD13C5D4C6D}">
      <dgm:prSet/>
      <dgm:spPr/>
      <dgm:t>
        <a:bodyPr/>
        <a:lstStyle/>
        <a:p>
          <a:endParaRPr lang="en-US"/>
        </a:p>
      </dgm:t>
    </dgm:pt>
    <dgm:pt modelId="{AA836C60-8E8D-4F6F-919E-13721305BC65}">
      <dgm:prSet/>
      <dgm:spPr/>
      <dgm:t>
        <a:bodyPr/>
        <a:lstStyle/>
        <a:p>
          <a:r>
            <a:rPr lang="en-US" dirty="0"/>
            <a:t>Canadian</a:t>
          </a:r>
        </a:p>
      </dgm:t>
    </dgm:pt>
    <dgm:pt modelId="{29F7225E-0011-41FA-8161-9048CFF99264}" type="parTrans" cxnId="{85D60CD7-6CBF-4BFC-A50E-F6DD3963D1C6}">
      <dgm:prSet/>
      <dgm:spPr/>
      <dgm:t>
        <a:bodyPr/>
        <a:lstStyle/>
        <a:p>
          <a:endParaRPr lang="en-US"/>
        </a:p>
      </dgm:t>
    </dgm:pt>
    <dgm:pt modelId="{9BDC1591-5072-4284-9CB5-D866B12F0AD0}" type="sibTrans" cxnId="{85D60CD7-6CBF-4BFC-A50E-F6DD3963D1C6}">
      <dgm:prSet/>
      <dgm:spPr/>
      <dgm:t>
        <a:bodyPr/>
        <a:lstStyle/>
        <a:p>
          <a:endParaRPr lang="en-US"/>
        </a:p>
      </dgm:t>
    </dgm:pt>
    <dgm:pt modelId="{A6E85699-885B-43D7-8712-8C5708A7DDD0}">
      <dgm:prSet/>
      <dgm:spPr/>
      <dgm:t>
        <a:bodyPr/>
        <a:lstStyle/>
        <a:p>
          <a:r>
            <a:rPr lang="en-US" dirty="0"/>
            <a:t>Irish</a:t>
          </a:r>
        </a:p>
      </dgm:t>
    </dgm:pt>
    <dgm:pt modelId="{C94DC11D-2BEA-40F3-998C-A9AB93B29EFF}" type="parTrans" cxnId="{CADA60AE-E3E1-4B10-A18C-6DEAEF0F8BD0}">
      <dgm:prSet/>
      <dgm:spPr/>
      <dgm:t>
        <a:bodyPr/>
        <a:lstStyle/>
        <a:p>
          <a:endParaRPr lang="en-US"/>
        </a:p>
      </dgm:t>
    </dgm:pt>
    <dgm:pt modelId="{AABAF084-5457-49C3-8A34-38DD0B461E00}" type="sibTrans" cxnId="{CADA60AE-E3E1-4B10-A18C-6DEAEF0F8BD0}">
      <dgm:prSet/>
      <dgm:spPr/>
      <dgm:t>
        <a:bodyPr/>
        <a:lstStyle/>
        <a:p>
          <a:endParaRPr lang="en-US"/>
        </a:p>
      </dgm:t>
    </dgm:pt>
    <dgm:pt modelId="{339C9E96-A1BA-4658-9CA7-93601C016218}">
      <dgm:prSet/>
      <dgm:spPr/>
      <dgm:t>
        <a:bodyPr/>
        <a:lstStyle/>
        <a:p>
          <a:r>
            <a:rPr lang="en-US" dirty="0"/>
            <a:t>Rye</a:t>
          </a:r>
        </a:p>
      </dgm:t>
    </dgm:pt>
    <dgm:pt modelId="{CE392B7E-494E-404F-BC06-289E0205F992}" type="parTrans" cxnId="{A2F51823-8EEC-49DE-BC94-51D205C84F51}">
      <dgm:prSet/>
      <dgm:spPr/>
      <dgm:t>
        <a:bodyPr/>
        <a:lstStyle/>
        <a:p>
          <a:endParaRPr lang="en-US"/>
        </a:p>
      </dgm:t>
    </dgm:pt>
    <dgm:pt modelId="{D9126336-8FFC-4C27-AB8F-C7CFB2123EDF}" type="sibTrans" cxnId="{A2F51823-8EEC-49DE-BC94-51D205C84F51}">
      <dgm:prSet/>
      <dgm:spPr/>
      <dgm:t>
        <a:bodyPr/>
        <a:lstStyle/>
        <a:p>
          <a:endParaRPr lang="en-US"/>
        </a:p>
      </dgm:t>
    </dgm:pt>
    <dgm:pt modelId="{DD1593AF-E23A-48B9-A124-7430EF169242}">
      <dgm:prSet/>
      <dgm:spPr/>
      <dgm:t>
        <a:bodyPr/>
        <a:lstStyle/>
        <a:p>
          <a:r>
            <a:rPr lang="en-US" dirty="0"/>
            <a:t>Scotch</a:t>
          </a:r>
        </a:p>
      </dgm:t>
    </dgm:pt>
    <dgm:pt modelId="{D0A5F6E3-A049-44C7-995C-3615F31A3018}" type="parTrans" cxnId="{4CF475BB-44BA-439F-873C-96257AA70A08}">
      <dgm:prSet/>
      <dgm:spPr/>
      <dgm:t>
        <a:bodyPr/>
        <a:lstStyle/>
        <a:p>
          <a:endParaRPr lang="en-US"/>
        </a:p>
      </dgm:t>
    </dgm:pt>
    <dgm:pt modelId="{FC43BB16-A0D3-4841-B228-BB930845AEF4}" type="sibTrans" cxnId="{4CF475BB-44BA-439F-873C-96257AA70A08}">
      <dgm:prSet/>
      <dgm:spPr/>
      <dgm:t>
        <a:bodyPr/>
        <a:lstStyle/>
        <a:p>
          <a:endParaRPr lang="en-US"/>
        </a:p>
      </dgm:t>
    </dgm:pt>
    <dgm:pt modelId="{826C738E-0D5E-48F8-9E15-855F4C284DE9}">
      <dgm:prSet/>
      <dgm:spPr/>
      <dgm:t>
        <a:bodyPr/>
        <a:lstStyle/>
        <a:p>
          <a:r>
            <a:rPr lang="en-US" dirty="0"/>
            <a:t>Blended Scotch</a:t>
          </a:r>
        </a:p>
      </dgm:t>
    </dgm:pt>
    <dgm:pt modelId="{065E9FC4-E887-4B07-95D5-554F3CAFEA9E}" type="parTrans" cxnId="{D829AE11-BFC9-45DA-8DE1-132FDC7B780E}">
      <dgm:prSet/>
      <dgm:spPr/>
      <dgm:t>
        <a:bodyPr/>
        <a:lstStyle/>
        <a:p>
          <a:endParaRPr lang="en-US"/>
        </a:p>
      </dgm:t>
    </dgm:pt>
    <dgm:pt modelId="{01C47D2D-A870-4655-9539-39E719A62F7C}" type="sibTrans" cxnId="{D829AE11-BFC9-45DA-8DE1-132FDC7B780E}">
      <dgm:prSet/>
      <dgm:spPr/>
      <dgm:t>
        <a:bodyPr/>
        <a:lstStyle/>
        <a:p>
          <a:endParaRPr lang="en-US"/>
        </a:p>
      </dgm:t>
    </dgm:pt>
    <dgm:pt modelId="{26D7A963-B6C5-4CE1-BE20-59405D211FFF}">
      <dgm:prSet/>
      <dgm:spPr/>
      <dgm:t>
        <a:bodyPr/>
        <a:lstStyle/>
        <a:p>
          <a:r>
            <a:rPr lang="en-US" dirty="0"/>
            <a:t>Single Malt Scotch</a:t>
          </a:r>
        </a:p>
      </dgm:t>
    </dgm:pt>
    <dgm:pt modelId="{B7538333-5C49-4B78-AE01-C1124B2177F9}" type="parTrans" cxnId="{FE3961DB-6910-4EDB-B7FF-173D9B562F24}">
      <dgm:prSet/>
      <dgm:spPr/>
      <dgm:t>
        <a:bodyPr/>
        <a:lstStyle/>
        <a:p>
          <a:endParaRPr lang="en-US"/>
        </a:p>
      </dgm:t>
    </dgm:pt>
    <dgm:pt modelId="{45DDF711-ADD3-46F2-9DEB-7D8F14A94F72}" type="sibTrans" cxnId="{FE3961DB-6910-4EDB-B7FF-173D9B562F24}">
      <dgm:prSet/>
      <dgm:spPr/>
      <dgm:t>
        <a:bodyPr/>
        <a:lstStyle/>
        <a:p>
          <a:endParaRPr lang="en-US"/>
        </a:p>
      </dgm:t>
    </dgm:pt>
    <dgm:pt modelId="{9192BB27-EBC3-474A-A70E-B56A706A267D}">
      <dgm:prSet/>
      <dgm:spPr/>
      <dgm:t>
        <a:bodyPr/>
        <a:lstStyle/>
        <a:p>
          <a:r>
            <a:rPr lang="en-US" dirty="0"/>
            <a:t>Fruit Wine</a:t>
          </a:r>
        </a:p>
      </dgm:t>
    </dgm:pt>
    <dgm:pt modelId="{E1FC0536-3762-44C3-A43E-D918F286B58A}" type="parTrans" cxnId="{5EFA99E3-CF06-4DE3-A5CF-A035066F5F54}">
      <dgm:prSet/>
      <dgm:spPr/>
      <dgm:t>
        <a:bodyPr/>
        <a:lstStyle/>
        <a:p>
          <a:endParaRPr lang="en-US"/>
        </a:p>
      </dgm:t>
    </dgm:pt>
    <dgm:pt modelId="{4C46AA01-9E2C-489F-919F-D5944919FF03}" type="sibTrans" cxnId="{5EFA99E3-CF06-4DE3-A5CF-A035066F5F54}">
      <dgm:prSet/>
      <dgm:spPr/>
      <dgm:t>
        <a:bodyPr/>
        <a:lstStyle/>
        <a:p>
          <a:endParaRPr lang="en-US"/>
        </a:p>
      </dgm:t>
    </dgm:pt>
    <dgm:pt modelId="{ABAC6269-EEFF-4809-9C8B-C7B436B3C68A}" type="pres">
      <dgm:prSet presAssocID="{AF57BD60-E9A5-4D72-92E4-2794C12FC97A}" presName="hierChild1" presStyleCnt="0">
        <dgm:presLayoutVars>
          <dgm:orgChart val="1"/>
          <dgm:chPref val="1"/>
          <dgm:dir/>
          <dgm:animOne val="branch"/>
          <dgm:animLvl val="lvl"/>
          <dgm:resizeHandles/>
        </dgm:presLayoutVars>
      </dgm:prSet>
      <dgm:spPr/>
      <dgm:t>
        <a:bodyPr/>
        <a:lstStyle/>
        <a:p>
          <a:endParaRPr lang="en-US"/>
        </a:p>
      </dgm:t>
    </dgm:pt>
    <dgm:pt modelId="{6DB28817-837A-415F-871A-7581ADBEE9FB}" type="pres">
      <dgm:prSet presAssocID="{9C398FFA-DBD5-4F5B-8363-673FAA404FA7}" presName="hierRoot1" presStyleCnt="0">
        <dgm:presLayoutVars>
          <dgm:hierBranch val="init"/>
        </dgm:presLayoutVars>
      </dgm:prSet>
      <dgm:spPr/>
    </dgm:pt>
    <dgm:pt modelId="{69DD28E3-FE7F-4EAF-8B32-19495238FEF2}" type="pres">
      <dgm:prSet presAssocID="{9C398FFA-DBD5-4F5B-8363-673FAA404FA7}" presName="rootComposite1" presStyleCnt="0"/>
      <dgm:spPr/>
    </dgm:pt>
    <dgm:pt modelId="{36A56FCD-B870-431B-9B7F-3296D3F38B6D}" type="pres">
      <dgm:prSet presAssocID="{9C398FFA-DBD5-4F5B-8363-673FAA404FA7}" presName="rootText1" presStyleLbl="node0" presStyleIdx="0" presStyleCnt="3">
        <dgm:presLayoutVars>
          <dgm:chPref val="3"/>
        </dgm:presLayoutVars>
      </dgm:prSet>
      <dgm:spPr/>
      <dgm:t>
        <a:bodyPr/>
        <a:lstStyle/>
        <a:p>
          <a:endParaRPr lang="en-US"/>
        </a:p>
      </dgm:t>
    </dgm:pt>
    <dgm:pt modelId="{8DF37C8C-2774-4847-844D-A6EC95C2297B}" type="pres">
      <dgm:prSet presAssocID="{9C398FFA-DBD5-4F5B-8363-673FAA404FA7}" presName="rootConnector1" presStyleLbl="node1" presStyleIdx="0" presStyleCnt="0"/>
      <dgm:spPr/>
      <dgm:t>
        <a:bodyPr/>
        <a:lstStyle/>
        <a:p>
          <a:endParaRPr lang="en-US"/>
        </a:p>
      </dgm:t>
    </dgm:pt>
    <dgm:pt modelId="{7D37D050-2FD1-4074-948A-6B42F41C8A16}" type="pres">
      <dgm:prSet presAssocID="{9C398FFA-DBD5-4F5B-8363-673FAA404FA7}" presName="hierChild2" presStyleCnt="0"/>
      <dgm:spPr/>
    </dgm:pt>
    <dgm:pt modelId="{AEDE350C-058C-4734-843B-A35F4AAA7125}" type="pres">
      <dgm:prSet presAssocID="{A3F29ED9-0977-4A4A-BED6-DF4CE747CF86}" presName="Name37" presStyleLbl="parChTrans1D2" presStyleIdx="0" presStyleCnt="18"/>
      <dgm:spPr/>
      <dgm:t>
        <a:bodyPr/>
        <a:lstStyle/>
        <a:p>
          <a:endParaRPr lang="en-US"/>
        </a:p>
      </dgm:t>
    </dgm:pt>
    <dgm:pt modelId="{0A6F47E4-1805-43FA-980C-4B09CB0389F1}" type="pres">
      <dgm:prSet presAssocID="{B971ED79-A245-4EB5-98DD-75C965967A7B}" presName="hierRoot2" presStyleCnt="0">
        <dgm:presLayoutVars>
          <dgm:hierBranch val="init"/>
        </dgm:presLayoutVars>
      </dgm:prSet>
      <dgm:spPr/>
    </dgm:pt>
    <dgm:pt modelId="{F4A8C0C7-182E-43EA-9BAE-B00B155AF576}" type="pres">
      <dgm:prSet presAssocID="{B971ED79-A245-4EB5-98DD-75C965967A7B}" presName="rootComposite" presStyleCnt="0"/>
      <dgm:spPr/>
    </dgm:pt>
    <dgm:pt modelId="{91816C88-E487-43C3-86B7-0CA90DA30CAA}" type="pres">
      <dgm:prSet presAssocID="{B971ED79-A245-4EB5-98DD-75C965967A7B}" presName="rootText" presStyleLbl="node2" presStyleIdx="0" presStyleCnt="18">
        <dgm:presLayoutVars>
          <dgm:chPref val="3"/>
        </dgm:presLayoutVars>
      </dgm:prSet>
      <dgm:spPr/>
      <dgm:t>
        <a:bodyPr/>
        <a:lstStyle/>
        <a:p>
          <a:endParaRPr lang="en-US"/>
        </a:p>
      </dgm:t>
    </dgm:pt>
    <dgm:pt modelId="{88759E47-145C-448A-897C-C288C684443D}" type="pres">
      <dgm:prSet presAssocID="{B971ED79-A245-4EB5-98DD-75C965967A7B}" presName="rootConnector" presStyleLbl="node2" presStyleIdx="0" presStyleCnt="18"/>
      <dgm:spPr/>
      <dgm:t>
        <a:bodyPr/>
        <a:lstStyle/>
        <a:p>
          <a:endParaRPr lang="en-US"/>
        </a:p>
      </dgm:t>
    </dgm:pt>
    <dgm:pt modelId="{6EBFB1FA-7D30-4C95-A386-D8188F7EEE37}" type="pres">
      <dgm:prSet presAssocID="{B971ED79-A245-4EB5-98DD-75C965967A7B}" presName="hierChild4" presStyleCnt="0"/>
      <dgm:spPr/>
    </dgm:pt>
    <dgm:pt modelId="{779043F5-51B1-4692-BECB-7F91DFB6F524}" type="pres">
      <dgm:prSet presAssocID="{71D5387B-0D5A-4124-B3BC-E5F1B1E916E4}" presName="Name37" presStyleLbl="parChTrans1D3" presStyleIdx="0" presStyleCnt="13"/>
      <dgm:spPr/>
      <dgm:t>
        <a:bodyPr/>
        <a:lstStyle/>
        <a:p>
          <a:endParaRPr lang="en-US"/>
        </a:p>
      </dgm:t>
    </dgm:pt>
    <dgm:pt modelId="{F79838E3-87BA-4F8C-97DB-0DB5ACC3E564}" type="pres">
      <dgm:prSet presAssocID="{9FFE3EAB-5AA1-443F-87B2-456F3855DB77}" presName="hierRoot2" presStyleCnt="0">
        <dgm:presLayoutVars>
          <dgm:hierBranch val="init"/>
        </dgm:presLayoutVars>
      </dgm:prSet>
      <dgm:spPr/>
    </dgm:pt>
    <dgm:pt modelId="{4F5CA0B0-EFAD-4E68-96E5-15C973AF1D06}" type="pres">
      <dgm:prSet presAssocID="{9FFE3EAB-5AA1-443F-87B2-456F3855DB77}" presName="rootComposite" presStyleCnt="0"/>
      <dgm:spPr/>
    </dgm:pt>
    <dgm:pt modelId="{A922D3C2-91D1-4CFA-8556-FDCBF6450559}" type="pres">
      <dgm:prSet presAssocID="{9FFE3EAB-5AA1-443F-87B2-456F3855DB77}" presName="rootText" presStyleLbl="node3" presStyleIdx="0" presStyleCnt="13">
        <dgm:presLayoutVars>
          <dgm:chPref val="3"/>
        </dgm:presLayoutVars>
      </dgm:prSet>
      <dgm:spPr/>
      <dgm:t>
        <a:bodyPr/>
        <a:lstStyle/>
        <a:p>
          <a:endParaRPr lang="en-US"/>
        </a:p>
      </dgm:t>
    </dgm:pt>
    <dgm:pt modelId="{2E8DF56C-D1FC-4FD1-8C50-DBC3677F1F36}" type="pres">
      <dgm:prSet presAssocID="{9FFE3EAB-5AA1-443F-87B2-456F3855DB77}" presName="rootConnector" presStyleLbl="node3" presStyleIdx="0" presStyleCnt="13"/>
      <dgm:spPr/>
      <dgm:t>
        <a:bodyPr/>
        <a:lstStyle/>
        <a:p>
          <a:endParaRPr lang="en-US"/>
        </a:p>
      </dgm:t>
    </dgm:pt>
    <dgm:pt modelId="{A506F0D7-459C-4F0D-9F88-82D86077F548}" type="pres">
      <dgm:prSet presAssocID="{9FFE3EAB-5AA1-443F-87B2-456F3855DB77}" presName="hierChild4" presStyleCnt="0"/>
      <dgm:spPr/>
    </dgm:pt>
    <dgm:pt modelId="{008DB3D3-34CF-4E51-8B40-FBFD44E41932}" type="pres">
      <dgm:prSet presAssocID="{3E269CC5-8F80-49A0-AD41-61BF6D0248E1}" presName="Name37" presStyleLbl="parChTrans1D4" presStyleIdx="0" presStyleCnt="20"/>
      <dgm:spPr/>
      <dgm:t>
        <a:bodyPr/>
        <a:lstStyle/>
        <a:p>
          <a:endParaRPr lang="en-US"/>
        </a:p>
      </dgm:t>
    </dgm:pt>
    <dgm:pt modelId="{A6D88D21-64A6-44ED-9062-6BFE7270902B}" type="pres">
      <dgm:prSet presAssocID="{EF1D6D0B-2B33-45BF-8A1C-AB75ED35643B}" presName="hierRoot2" presStyleCnt="0">
        <dgm:presLayoutVars>
          <dgm:hierBranch val="init"/>
        </dgm:presLayoutVars>
      </dgm:prSet>
      <dgm:spPr/>
    </dgm:pt>
    <dgm:pt modelId="{387FAC00-9BAE-4DB0-AABE-D9ECB058D2F4}" type="pres">
      <dgm:prSet presAssocID="{EF1D6D0B-2B33-45BF-8A1C-AB75ED35643B}" presName="rootComposite" presStyleCnt="0"/>
      <dgm:spPr/>
    </dgm:pt>
    <dgm:pt modelId="{D8B59266-F6A2-41D3-875F-DAC4CFF391B5}" type="pres">
      <dgm:prSet presAssocID="{EF1D6D0B-2B33-45BF-8A1C-AB75ED35643B}" presName="rootText" presStyleLbl="node4" presStyleIdx="0" presStyleCnt="20">
        <dgm:presLayoutVars>
          <dgm:chPref val="3"/>
        </dgm:presLayoutVars>
      </dgm:prSet>
      <dgm:spPr/>
      <dgm:t>
        <a:bodyPr/>
        <a:lstStyle/>
        <a:p>
          <a:endParaRPr lang="en-US"/>
        </a:p>
      </dgm:t>
    </dgm:pt>
    <dgm:pt modelId="{4324316A-1404-43C7-A6B0-7F0E8605D899}" type="pres">
      <dgm:prSet presAssocID="{EF1D6D0B-2B33-45BF-8A1C-AB75ED35643B}" presName="rootConnector" presStyleLbl="node4" presStyleIdx="0" presStyleCnt="20"/>
      <dgm:spPr/>
      <dgm:t>
        <a:bodyPr/>
        <a:lstStyle/>
        <a:p>
          <a:endParaRPr lang="en-US"/>
        </a:p>
      </dgm:t>
    </dgm:pt>
    <dgm:pt modelId="{31BD20CD-658F-4C2D-89FD-610AD8AB4EE6}" type="pres">
      <dgm:prSet presAssocID="{EF1D6D0B-2B33-45BF-8A1C-AB75ED35643B}" presName="hierChild4" presStyleCnt="0"/>
      <dgm:spPr/>
    </dgm:pt>
    <dgm:pt modelId="{C37582D1-7729-4552-BB2F-2CD446771195}" type="pres">
      <dgm:prSet presAssocID="{EF1D6D0B-2B33-45BF-8A1C-AB75ED35643B}" presName="hierChild5" presStyleCnt="0"/>
      <dgm:spPr/>
    </dgm:pt>
    <dgm:pt modelId="{88182499-4D67-4596-91FB-E8C83B10248A}" type="pres">
      <dgm:prSet presAssocID="{9FFE3EAB-5AA1-443F-87B2-456F3855DB77}" presName="hierChild5" presStyleCnt="0"/>
      <dgm:spPr/>
    </dgm:pt>
    <dgm:pt modelId="{AAED63FC-EAD9-472C-B2BE-8D7A9318395A}" type="pres">
      <dgm:prSet presAssocID="{AD54D8E6-596C-4C70-A129-B114023B1A0F}" presName="Name37" presStyleLbl="parChTrans1D3" presStyleIdx="1" presStyleCnt="13"/>
      <dgm:spPr/>
      <dgm:t>
        <a:bodyPr/>
        <a:lstStyle/>
        <a:p>
          <a:endParaRPr lang="en-US"/>
        </a:p>
      </dgm:t>
    </dgm:pt>
    <dgm:pt modelId="{0D6A3C07-3DED-48F2-9110-23CC8DD24922}" type="pres">
      <dgm:prSet presAssocID="{2BCD7E20-354D-4D53-AE96-EBB1F5C19840}" presName="hierRoot2" presStyleCnt="0">
        <dgm:presLayoutVars>
          <dgm:hierBranch val="init"/>
        </dgm:presLayoutVars>
      </dgm:prSet>
      <dgm:spPr/>
    </dgm:pt>
    <dgm:pt modelId="{DD0A247D-ACAF-4610-90EC-275D251D8976}" type="pres">
      <dgm:prSet presAssocID="{2BCD7E20-354D-4D53-AE96-EBB1F5C19840}" presName="rootComposite" presStyleCnt="0"/>
      <dgm:spPr/>
    </dgm:pt>
    <dgm:pt modelId="{A24149E2-1C67-4586-BA88-B21EFC5CDA38}" type="pres">
      <dgm:prSet presAssocID="{2BCD7E20-354D-4D53-AE96-EBB1F5C19840}" presName="rootText" presStyleLbl="node3" presStyleIdx="1" presStyleCnt="13">
        <dgm:presLayoutVars>
          <dgm:chPref val="3"/>
        </dgm:presLayoutVars>
      </dgm:prSet>
      <dgm:spPr/>
      <dgm:t>
        <a:bodyPr/>
        <a:lstStyle/>
        <a:p>
          <a:endParaRPr lang="en-US"/>
        </a:p>
      </dgm:t>
    </dgm:pt>
    <dgm:pt modelId="{D9278108-AD78-4BDB-A313-57E7B4FDB89A}" type="pres">
      <dgm:prSet presAssocID="{2BCD7E20-354D-4D53-AE96-EBB1F5C19840}" presName="rootConnector" presStyleLbl="node3" presStyleIdx="1" presStyleCnt="13"/>
      <dgm:spPr/>
      <dgm:t>
        <a:bodyPr/>
        <a:lstStyle/>
        <a:p>
          <a:endParaRPr lang="en-US"/>
        </a:p>
      </dgm:t>
    </dgm:pt>
    <dgm:pt modelId="{699388C3-9F73-4D7A-8EA5-86D811F77DCF}" type="pres">
      <dgm:prSet presAssocID="{2BCD7E20-354D-4D53-AE96-EBB1F5C19840}" presName="hierChild4" presStyleCnt="0"/>
      <dgm:spPr/>
    </dgm:pt>
    <dgm:pt modelId="{5B39FBBE-2D17-4206-8065-E0FFEAB7F6F3}" type="pres">
      <dgm:prSet presAssocID="{2BCD7E20-354D-4D53-AE96-EBB1F5C19840}" presName="hierChild5" presStyleCnt="0"/>
      <dgm:spPr/>
    </dgm:pt>
    <dgm:pt modelId="{EF1FA341-1612-460E-82B1-1EBFAB329D62}" type="pres">
      <dgm:prSet presAssocID="{B971ED79-A245-4EB5-98DD-75C965967A7B}" presName="hierChild5" presStyleCnt="0"/>
      <dgm:spPr/>
    </dgm:pt>
    <dgm:pt modelId="{E22278AC-06A2-4DEB-923C-CBE7DA55AD94}" type="pres">
      <dgm:prSet presAssocID="{A35E82CE-FC6C-4614-BE1B-8BF4974F489E}" presName="Name37" presStyleLbl="parChTrans1D2" presStyleIdx="1" presStyleCnt="18"/>
      <dgm:spPr/>
      <dgm:t>
        <a:bodyPr/>
        <a:lstStyle/>
        <a:p>
          <a:endParaRPr lang="en-US"/>
        </a:p>
      </dgm:t>
    </dgm:pt>
    <dgm:pt modelId="{B1CC5687-91AC-4AB8-8B7E-4D9A2A82F3C2}" type="pres">
      <dgm:prSet presAssocID="{C91D1B74-0648-48E0-A959-C5CAEE5A0A36}" presName="hierRoot2" presStyleCnt="0">
        <dgm:presLayoutVars>
          <dgm:hierBranch val="init"/>
        </dgm:presLayoutVars>
      </dgm:prSet>
      <dgm:spPr/>
    </dgm:pt>
    <dgm:pt modelId="{511F85FA-9CCF-42C3-B5E2-99DA9DFBE0A9}" type="pres">
      <dgm:prSet presAssocID="{C91D1B74-0648-48E0-A959-C5CAEE5A0A36}" presName="rootComposite" presStyleCnt="0"/>
      <dgm:spPr/>
    </dgm:pt>
    <dgm:pt modelId="{F761EFEE-2A75-43A0-8F63-025DABBC67BE}" type="pres">
      <dgm:prSet presAssocID="{C91D1B74-0648-48E0-A959-C5CAEE5A0A36}" presName="rootText" presStyleLbl="node2" presStyleIdx="1" presStyleCnt="18">
        <dgm:presLayoutVars>
          <dgm:chPref val="3"/>
        </dgm:presLayoutVars>
      </dgm:prSet>
      <dgm:spPr/>
      <dgm:t>
        <a:bodyPr/>
        <a:lstStyle/>
        <a:p>
          <a:endParaRPr lang="en-US"/>
        </a:p>
      </dgm:t>
    </dgm:pt>
    <dgm:pt modelId="{169E3C1D-0140-4E6C-8DB5-9CD749A689AB}" type="pres">
      <dgm:prSet presAssocID="{C91D1B74-0648-48E0-A959-C5CAEE5A0A36}" presName="rootConnector" presStyleLbl="node2" presStyleIdx="1" presStyleCnt="18"/>
      <dgm:spPr/>
      <dgm:t>
        <a:bodyPr/>
        <a:lstStyle/>
        <a:p>
          <a:endParaRPr lang="en-US"/>
        </a:p>
      </dgm:t>
    </dgm:pt>
    <dgm:pt modelId="{54403A8B-A967-4F1F-82F9-73B487E8A4FB}" type="pres">
      <dgm:prSet presAssocID="{C91D1B74-0648-48E0-A959-C5CAEE5A0A36}" presName="hierChild4" presStyleCnt="0"/>
      <dgm:spPr/>
    </dgm:pt>
    <dgm:pt modelId="{63927007-731F-4D77-AF23-A2D304C4C0EE}" type="pres">
      <dgm:prSet presAssocID="{C91D1B74-0648-48E0-A959-C5CAEE5A0A36}" presName="hierChild5" presStyleCnt="0"/>
      <dgm:spPr/>
    </dgm:pt>
    <dgm:pt modelId="{7FAE5CE2-6BB1-4122-B47A-8304A558384B}" type="pres">
      <dgm:prSet presAssocID="{E94AF879-7453-454D-A715-B5D8A20998B8}" presName="Name37" presStyleLbl="parChTrans1D2" presStyleIdx="2" presStyleCnt="18"/>
      <dgm:spPr/>
      <dgm:t>
        <a:bodyPr/>
        <a:lstStyle/>
        <a:p>
          <a:endParaRPr lang="en-US"/>
        </a:p>
      </dgm:t>
    </dgm:pt>
    <dgm:pt modelId="{6ADDEFC5-D5E3-4478-A5BF-AA9C15A9E638}" type="pres">
      <dgm:prSet presAssocID="{0FB56226-BEB1-46B8-A1E2-978CD722C539}" presName="hierRoot2" presStyleCnt="0">
        <dgm:presLayoutVars>
          <dgm:hierBranch val="init"/>
        </dgm:presLayoutVars>
      </dgm:prSet>
      <dgm:spPr/>
    </dgm:pt>
    <dgm:pt modelId="{1ABBB182-95B3-4BD7-80C0-FA5258DF868A}" type="pres">
      <dgm:prSet presAssocID="{0FB56226-BEB1-46B8-A1E2-978CD722C539}" presName="rootComposite" presStyleCnt="0"/>
      <dgm:spPr/>
    </dgm:pt>
    <dgm:pt modelId="{02B1C6E0-8246-43F8-AAFE-1244A313A674}" type="pres">
      <dgm:prSet presAssocID="{0FB56226-BEB1-46B8-A1E2-978CD722C539}" presName="rootText" presStyleLbl="node2" presStyleIdx="2" presStyleCnt="18">
        <dgm:presLayoutVars>
          <dgm:chPref val="3"/>
        </dgm:presLayoutVars>
      </dgm:prSet>
      <dgm:spPr/>
      <dgm:t>
        <a:bodyPr/>
        <a:lstStyle/>
        <a:p>
          <a:endParaRPr lang="en-US"/>
        </a:p>
      </dgm:t>
    </dgm:pt>
    <dgm:pt modelId="{BBBF9566-DC26-409F-9FDE-A67DD4F8265C}" type="pres">
      <dgm:prSet presAssocID="{0FB56226-BEB1-46B8-A1E2-978CD722C539}" presName="rootConnector" presStyleLbl="node2" presStyleIdx="2" presStyleCnt="18"/>
      <dgm:spPr/>
      <dgm:t>
        <a:bodyPr/>
        <a:lstStyle/>
        <a:p>
          <a:endParaRPr lang="en-US"/>
        </a:p>
      </dgm:t>
    </dgm:pt>
    <dgm:pt modelId="{3E977F0D-3A5D-427D-A323-8F7AA51ED5B5}" type="pres">
      <dgm:prSet presAssocID="{0FB56226-BEB1-46B8-A1E2-978CD722C539}" presName="hierChild4" presStyleCnt="0"/>
      <dgm:spPr/>
    </dgm:pt>
    <dgm:pt modelId="{62FD7434-06E4-4667-8819-64B9EEA53354}" type="pres">
      <dgm:prSet presAssocID="{0FB56226-BEB1-46B8-A1E2-978CD722C539}" presName="hierChild5" presStyleCnt="0"/>
      <dgm:spPr/>
    </dgm:pt>
    <dgm:pt modelId="{6893263C-B799-4A86-8AAA-5F9FE961BC1B}" type="pres">
      <dgm:prSet presAssocID="{85CA0D04-87C0-4A73-8FBD-C5203DB9414A}" presName="Name37" presStyleLbl="parChTrans1D2" presStyleIdx="3" presStyleCnt="18"/>
      <dgm:spPr/>
      <dgm:t>
        <a:bodyPr/>
        <a:lstStyle/>
        <a:p>
          <a:endParaRPr lang="en-US"/>
        </a:p>
      </dgm:t>
    </dgm:pt>
    <dgm:pt modelId="{FF664576-38E7-47F7-AF64-81A327FD578F}" type="pres">
      <dgm:prSet presAssocID="{5A1DDF30-2E36-471B-BC5D-E478C727682C}" presName="hierRoot2" presStyleCnt="0">
        <dgm:presLayoutVars>
          <dgm:hierBranch val="init"/>
        </dgm:presLayoutVars>
      </dgm:prSet>
      <dgm:spPr/>
    </dgm:pt>
    <dgm:pt modelId="{46BFB479-71DB-4695-89CD-14C90BDBA73F}" type="pres">
      <dgm:prSet presAssocID="{5A1DDF30-2E36-471B-BC5D-E478C727682C}" presName="rootComposite" presStyleCnt="0"/>
      <dgm:spPr/>
    </dgm:pt>
    <dgm:pt modelId="{94E02559-6E3C-4AF4-857F-B279D5592ECC}" type="pres">
      <dgm:prSet presAssocID="{5A1DDF30-2E36-471B-BC5D-E478C727682C}" presName="rootText" presStyleLbl="node2" presStyleIdx="3" presStyleCnt="18">
        <dgm:presLayoutVars>
          <dgm:chPref val="3"/>
        </dgm:presLayoutVars>
      </dgm:prSet>
      <dgm:spPr/>
      <dgm:t>
        <a:bodyPr/>
        <a:lstStyle/>
        <a:p>
          <a:endParaRPr lang="en-US"/>
        </a:p>
      </dgm:t>
    </dgm:pt>
    <dgm:pt modelId="{E64759DE-FF93-4DC3-AF70-BF217CBF9BE2}" type="pres">
      <dgm:prSet presAssocID="{5A1DDF30-2E36-471B-BC5D-E478C727682C}" presName="rootConnector" presStyleLbl="node2" presStyleIdx="3" presStyleCnt="18"/>
      <dgm:spPr/>
      <dgm:t>
        <a:bodyPr/>
        <a:lstStyle/>
        <a:p>
          <a:endParaRPr lang="en-US"/>
        </a:p>
      </dgm:t>
    </dgm:pt>
    <dgm:pt modelId="{D3AF9EA0-1246-410F-98CB-C693D1F3388A}" type="pres">
      <dgm:prSet presAssocID="{5A1DDF30-2E36-471B-BC5D-E478C727682C}" presName="hierChild4" presStyleCnt="0"/>
      <dgm:spPr/>
    </dgm:pt>
    <dgm:pt modelId="{997811E9-5A17-4060-B94E-2CECD33F438C}" type="pres">
      <dgm:prSet presAssocID="{05BD3226-AF3A-46E5-91B1-E3E39049CF1D}" presName="Name37" presStyleLbl="parChTrans1D3" presStyleIdx="2" presStyleCnt="13"/>
      <dgm:spPr/>
      <dgm:t>
        <a:bodyPr/>
        <a:lstStyle/>
        <a:p>
          <a:endParaRPr lang="en-US"/>
        </a:p>
      </dgm:t>
    </dgm:pt>
    <dgm:pt modelId="{3A670CC9-DA6E-41E2-A561-B7FE079552D2}" type="pres">
      <dgm:prSet presAssocID="{40B26224-9664-419E-A64E-BC58447ED412}" presName="hierRoot2" presStyleCnt="0">
        <dgm:presLayoutVars>
          <dgm:hierBranch val="init"/>
        </dgm:presLayoutVars>
      </dgm:prSet>
      <dgm:spPr/>
    </dgm:pt>
    <dgm:pt modelId="{0ECFA6D2-7979-45F2-931E-F5E77B51729B}" type="pres">
      <dgm:prSet presAssocID="{40B26224-9664-419E-A64E-BC58447ED412}" presName="rootComposite" presStyleCnt="0"/>
      <dgm:spPr/>
    </dgm:pt>
    <dgm:pt modelId="{9308EFAC-9A01-440E-B4E1-0EB196274568}" type="pres">
      <dgm:prSet presAssocID="{40B26224-9664-419E-A64E-BC58447ED412}" presName="rootText" presStyleLbl="node3" presStyleIdx="2" presStyleCnt="13">
        <dgm:presLayoutVars>
          <dgm:chPref val="3"/>
        </dgm:presLayoutVars>
      </dgm:prSet>
      <dgm:spPr/>
      <dgm:t>
        <a:bodyPr/>
        <a:lstStyle/>
        <a:p>
          <a:endParaRPr lang="en-US"/>
        </a:p>
      </dgm:t>
    </dgm:pt>
    <dgm:pt modelId="{7AFEDBC3-E163-4F7F-96F2-99D49D4BAF97}" type="pres">
      <dgm:prSet presAssocID="{40B26224-9664-419E-A64E-BC58447ED412}" presName="rootConnector" presStyleLbl="node3" presStyleIdx="2" presStyleCnt="13"/>
      <dgm:spPr/>
      <dgm:t>
        <a:bodyPr/>
        <a:lstStyle/>
        <a:p>
          <a:endParaRPr lang="en-US"/>
        </a:p>
      </dgm:t>
    </dgm:pt>
    <dgm:pt modelId="{4705FE8E-55D8-487D-B03F-87400E57AEEE}" type="pres">
      <dgm:prSet presAssocID="{40B26224-9664-419E-A64E-BC58447ED412}" presName="hierChild4" presStyleCnt="0"/>
      <dgm:spPr/>
    </dgm:pt>
    <dgm:pt modelId="{0025C8AF-A959-4032-BD48-69B1FF2FD488}" type="pres">
      <dgm:prSet presAssocID="{BE2B858B-9F86-42C3-8DC2-EF04A13034E1}" presName="Name37" presStyleLbl="parChTrans1D4" presStyleIdx="1" presStyleCnt="20"/>
      <dgm:spPr/>
      <dgm:t>
        <a:bodyPr/>
        <a:lstStyle/>
        <a:p>
          <a:endParaRPr lang="en-US"/>
        </a:p>
      </dgm:t>
    </dgm:pt>
    <dgm:pt modelId="{39BF462D-ACAE-4093-8F64-A5E603B9AB7C}" type="pres">
      <dgm:prSet presAssocID="{6350D067-0AAE-4B26-B20B-1BFE4D752F1B}" presName="hierRoot2" presStyleCnt="0">
        <dgm:presLayoutVars>
          <dgm:hierBranch val="init"/>
        </dgm:presLayoutVars>
      </dgm:prSet>
      <dgm:spPr/>
    </dgm:pt>
    <dgm:pt modelId="{65E11120-2BF9-4FA5-B855-DFEE18F304E9}" type="pres">
      <dgm:prSet presAssocID="{6350D067-0AAE-4B26-B20B-1BFE4D752F1B}" presName="rootComposite" presStyleCnt="0"/>
      <dgm:spPr/>
    </dgm:pt>
    <dgm:pt modelId="{DDBC2FD7-F931-42C3-812C-7E1C78E0D375}" type="pres">
      <dgm:prSet presAssocID="{6350D067-0AAE-4B26-B20B-1BFE4D752F1B}" presName="rootText" presStyleLbl="node4" presStyleIdx="1" presStyleCnt="20">
        <dgm:presLayoutVars>
          <dgm:chPref val="3"/>
        </dgm:presLayoutVars>
      </dgm:prSet>
      <dgm:spPr/>
      <dgm:t>
        <a:bodyPr/>
        <a:lstStyle/>
        <a:p>
          <a:endParaRPr lang="en-US"/>
        </a:p>
      </dgm:t>
    </dgm:pt>
    <dgm:pt modelId="{F01C1562-FA4B-4DB4-8FC5-E2EC458941B5}" type="pres">
      <dgm:prSet presAssocID="{6350D067-0AAE-4B26-B20B-1BFE4D752F1B}" presName="rootConnector" presStyleLbl="node4" presStyleIdx="1" presStyleCnt="20"/>
      <dgm:spPr/>
      <dgm:t>
        <a:bodyPr/>
        <a:lstStyle/>
        <a:p>
          <a:endParaRPr lang="en-US"/>
        </a:p>
      </dgm:t>
    </dgm:pt>
    <dgm:pt modelId="{6EB23F2D-934A-483A-B84D-F4EE1280C280}" type="pres">
      <dgm:prSet presAssocID="{6350D067-0AAE-4B26-B20B-1BFE4D752F1B}" presName="hierChild4" presStyleCnt="0"/>
      <dgm:spPr/>
    </dgm:pt>
    <dgm:pt modelId="{26C26D19-3C9E-49D9-8529-6335557CBEF9}" type="pres">
      <dgm:prSet presAssocID="{6350D067-0AAE-4B26-B20B-1BFE4D752F1B}" presName="hierChild5" presStyleCnt="0"/>
      <dgm:spPr/>
    </dgm:pt>
    <dgm:pt modelId="{0045751E-BD7C-4088-871F-D724633AF434}" type="pres">
      <dgm:prSet presAssocID="{0ED6F677-676D-455A-9F11-D90D686CBD70}" presName="Name37" presStyleLbl="parChTrans1D4" presStyleIdx="2" presStyleCnt="20"/>
      <dgm:spPr/>
      <dgm:t>
        <a:bodyPr/>
        <a:lstStyle/>
        <a:p>
          <a:endParaRPr lang="en-US"/>
        </a:p>
      </dgm:t>
    </dgm:pt>
    <dgm:pt modelId="{50909E61-EA36-46E6-B938-FEB4B0BDEF96}" type="pres">
      <dgm:prSet presAssocID="{5D429BBA-194A-47FC-8880-FBBF5DCB690F}" presName="hierRoot2" presStyleCnt="0">
        <dgm:presLayoutVars>
          <dgm:hierBranch val="init"/>
        </dgm:presLayoutVars>
      </dgm:prSet>
      <dgm:spPr/>
    </dgm:pt>
    <dgm:pt modelId="{A55930F7-A327-4327-8041-F2346BE33384}" type="pres">
      <dgm:prSet presAssocID="{5D429BBA-194A-47FC-8880-FBBF5DCB690F}" presName="rootComposite" presStyleCnt="0"/>
      <dgm:spPr/>
    </dgm:pt>
    <dgm:pt modelId="{07ECF73C-3C87-4FDC-9DF7-9D0B5B578AA7}" type="pres">
      <dgm:prSet presAssocID="{5D429BBA-194A-47FC-8880-FBBF5DCB690F}" presName="rootText" presStyleLbl="node4" presStyleIdx="2" presStyleCnt="20">
        <dgm:presLayoutVars>
          <dgm:chPref val="3"/>
        </dgm:presLayoutVars>
      </dgm:prSet>
      <dgm:spPr/>
      <dgm:t>
        <a:bodyPr/>
        <a:lstStyle/>
        <a:p>
          <a:endParaRPr lang="en-US"/>
        </a:p>
      </dgm:t>
    </dgm:pt>
    <dgm:pt modelId="{0B0030C8-8C99-4736-9121-3BC2385BA173}" type="pres">
      <dgm:prSet presAssocID="{5D429BBA-194A-47FC-8880-FBBF5DCB690F}" presName="rootConnector" presStyleLbl="node4" presStyleIdx="2" presStyleCnt="20"/>
      <dgm:spPr/>
      <dgm:t>
        <a:bodyPr/>
        <a:lstStyle/>
        <a:p>
          <a:endParaRPr lang="en-US"/>
        </a:p>
      </dgm:t>
    </dgm:pt>
    <dgm:pt modelId="{3166EB96-40D1-47BE-A20E-50AA3D85E9A7}" type="pres">
      <dgm:prSet presAssocID="{5D429BBA-194A-47FC-8880-FBBF5DCB690F}" presName="hierChild4" presStyleCnt="0"/>
      <dgm:spPr/>
    </dgm:pt>
    <dgm:pt modelId="{0E2E83CE-DC4A-47E6-BB21-6AD450BC6EED}" type="pres">
      <dgm:prSet presAssocID="{5D429BBA-194A-47FC-8880-FBBF5DCB690F}" presName="hierChild5" presStyleCnt="0"/>
      <dgm:spPr/>
    </dgm:pt>
    <dgm:pt modelId="{5B1D616D-22F4-427F-8D2F-9842F7D30512}" type="pres">
      <dgm:prSet presAssocID="{EADCB9F9-849D-438E-8601-45B2F63B2726}" presName="Name37" presStyleLbl="parChTrans1D4" presStyleIdx="3" presStyleCnt="20"/>
      <dgm:spPr/>
      <dgm:t>
        <a:bodyPr/>
        <a:lstStyle/>
        <a:p>
          <a:endParaRPr lang="en-US"/>
        </a:p>
      </dgm:t>
    </dgm:pt>
    <dgm:pt modelId="{1746D851-7AFB-4B1E-B055-0431976307B8}" type="pres">
      <dgm:prSet presAssocID="{49B1FA3D-2022-4D7B-B4AC-89B8005A5BA6}" presName="hierRoot2" presStyleCnt="0">
        <dgm:presLayoutVars>
          <dgm:hierBranch val="init"/>
        </dgm:presLayoutVars>
      </dgm:prSet>
      <dgm:spPr/>
    </dgm:pt>
    <dgm:pt modelId="{118886F7-E595-4FB3-92F2-AE7DCCE28940}" type="pres">
      <dgm:prSet presAssocID="{49B1FA3D-2022-4D7B-B4AC-89B8005A5BA6}" presName="rootComposite" presStyleCnt="0"/>
      <dgm:spPr/>
    </dgm:pt>
    <dgm:pt modelId="{60127899-E208-4C35-9898-4D90D3FEEE6B}" type="pres">
      <dgm:prSet presAssocID="{49B1FA3D-2022-4D7B-B4AC-89B8005A5BA6}" presName="rootText" presStyleLbl="node4" presStyleIdx="3" presStyleCnt="20">
        <dgm:presLayoutVars>
          <dgm:chPref val="3"/>
        </dgm:presLayoutVars>
      </dgm:prSet>
      <dgm:spPr/>
      <dgm:t>
        <a:bodyPr/>
        <a:lstStyle/>
        <a:p>
          <a:endParaRPr lang="en-US"/>
        </a:p>
      </dgm:t>
    </dgm:pt>
    <dgm:pt modelId="{9EDD3492-2425-4D1E-B6A0-4482501B7E17}" type="pres">
      <dgm:prSet presAssocID="{49B1FA3D-2022-4D7B-B4AC-89B8005A5BA6}" presName="rootConnector" presStyleLbl="node4" presStyleIdx="3" presStyleCnt="20"/>
      <dgm:spPr/>
      <dgm:t>
        <a:bodyPr/>
        <a:lstStyle/>
        <a:p>
          <a:endParaRPr lang="en-US"/>
        </a:p>
      </dgm:t>
    </dgm:pt>
    <dgm:pt modelId="{9407337C-141F-45FC-9A52-363CC33EB0BE}" type="pres">
      <dgm:prSet presAssocID="{49B1FA3D-2022-4D7B-B4AC-89B8005A5BA6}" presName="hierChild4" presStyleCnt="0"/>
      <dgm:spPr/>
    </dgm:pt>
    <dgm:pt modelId="{8C24D1FA-7B9E-40D6-B07D-C72130C05464}" type="pres">
      <dgm:prSet presAssocID="{49B1FA3D-2022-4D7B-B4AC-89B8005A5BA6}" presName="hierChild5" presStyleCnt="0"/>
      <dgm:spPr/>
    </dgm:pt>
    <dgm:pt modelId="{7AF6E0D1-89DF-4659-B7D2-95ECAE72A4EE}" type="pres">
      <dgm:prSet presAssocID="{EDFA41E4-2DB4-442A-B1B8-998FA997EAA2}" presName="Name37" presStyleLbl="parChTrans1D4" presStyleIdx="4" presStyleCnt="20"/>
      <dgm:spPr/>
      <dgm:t>
        <a:bodyPr/>
        <a:lstStyle/>
        <a:p>
          <a:endParaRPr lang="en-US"/>
        </a:p>
      </dgm:t>
    </dgm:pt>
    <dgm:pt modelId="{92DC67C2-C5AC-49EF-8B8A-16D42F4A8548}" type="pres">
      <dgm:prSet presAssocID="{4FCEC88D-307F-4607-8392-40B20BCCD2DB}" presName="hierRoot2" presStyleCnt="0">
        <dgm:presLayoutVars>
          <dgm:hierBranch val="init"/>
        </dgm:presLayoutVars>
      </dgm:prSet>
      <dgm:spPr/>
    </dgm:pt>
    <dgm:pt modelId="{EC4E158F-A392-49E5-A711-B397605A76A8}" type="pres">
      <dgm:prSet presAssocID="{4FCEC88D-307F-4607-8392-40B20BCCD2DB}" presName="rootComposite" presStyleCnt="0"/>
      <dgm:spPr/>
    </dgm:pt>
    <dgm:pt modelId="{D7EA691F-5167-44D9-9B97-030E95AD54B6}" type="pres">
      <dgm:prSet presAssocID="{4FCEC88D-307F-4607-8392-40B20BCCD2DB}" presName="rootText" presStyleLbl="node4" presStyleIdx="4" presStyleCnt="20">
        <dgm:presLayoutVars>
          <dgm:chPref val="3"/>
        </dgm:presLayoutVars>
      </dgm:prSet>
      <dgm:spPr/>
      <dgm:t>
        <a:bodyPr/>
        <a:lstStyle/>
        <a:p>
          <a:endParaRPr lang="en-US"/>
        </a:p>
      </dgm:t>
    </dgm:pt>
    <dgm:pt modelId="{BAE1A7F4-2C82-4CBA-A8D6-A7B106D7FBFF}" type="pres">
      <dgm:prSet presAssocID="{4FCEC88D-307F-4607-8392-40B20BCCD2DB}" presName="rootConnector" presStyleLbl="node4" presStyleIdx="4" presStyleCnt="20"/>
      <dgm:spPr/>
      <dgm:t>
        <a:bodyPr/>
        <a:lstStyle/>
        <a:p>
          <a:endParaRPr lang="en-US"/>
        </a:p>
      </dgm:t>
    </dgm:pt>
    <dgm:pt modelId="{9F2E74B5-B532-47C1-A577-40C41436A992}" type="pres">
      <dgm:prSet presAssocID="{4FCEC88D-307F-4607-8392-40B20BCCD2DB}" presName="hierChild4" presStyleCnt="0"/>
      <dgm:spPr/>
    </dgm:pt>
    <dgm:pt modelId="{AC1889B0-F67B-47B0-BBD6-EEBB3C05FF19}" type="pres">
      <dgm:prSet presAssocID="{4FCEC88D-307F-4607-8392-40B20BCCD2DB}" presName="hierChild5" presStyleCnt="0"/>
      <dgm:spPr/>
    </dgm:pt>
    <dgm:pt modelId="{C6F58D06-4CB6-44B5-8E3B-619B9170C41E}" type="pres">
      <dgm:prSet presAssocID="{82B33DB7-C39A-4C72-B6C8-828F34281705}" presName="Name37" presStyleLbl="parChTrans1D4" presStyleIdx="5" presStyleCnt="20"/>
      <dgm:spPr/>
      <dgm:t>
        <a:bodyPr/>
        <a:lstStyle/>
        <a:p>
          <a:endParaRPr lang="en-US"/>
        </a:p>
      </dgm:t>
    </dgm:pt>
    <dgm:pt modelId="{5C28B5D3-BF79-4E81-B6D8-FB6E0AD16C88}" type="pres">
      <dgm:prSet presAssocID="{91A5E9B6-50F5-44FF-A4A8-4F391C561844}" presName="hierRoot2" presStyleCnt="0">
        <dgm:presLayoutVars>
          <dgm:hierBranch val="init"/>
        </dgm:presLayoutVars>
      </dgm:prSet>
      <dgm:spPr/>
    </dgm:pt>
    <dgm:pt modelId="{57541462-5E73-4FCF-A8F8-5C441FEABD39}" type="pres">
      <dgm:prSet presAssocID="{91A5E9B6-50F5-44FF-A4A8-4F391C561844}" presName="rootComposite" presStyleCnt="0"/>
      <dgm:spPr/>
    </dgm:pt>
    <dgm:pt modelId="{96FDBF85-A0E1-4E16-B61E-80A8700204DB}" type="pres">
      <dgm:prSet presAssocID="{91A5E9B6-50F5-44FF-A4A8-4F391C561844}" presName="rootText" presStyleLbl="node4" presStyleIdx="5" presStyleCnt="20">
        <dgm:presLayoutVars>
          <dgm:chPref val="3"/>
        </dgm:presLayoutVars>
      </dgm:prSet>
      <dgm:spPr/>
      <dgm:t>
        <a:bodyPr/>
        <a:lstStyle/>
        <a:p>
          <a:endParaRPr lang="en-US"/>
        </a:p>
      </dgm:t>
    </dgm:pt>
    <dgm:pt modelId="{88BC8A13-910D-413F-BE21-20B9B4CF5B96}" type="pres">
      <dgm:prSet presAssocID="{91A5E9B6-50F5-44FF-A4A8-4F391C561844}" presName="rootConnector" presStyleLbl="node4" presStyleIdx="5" presStyleCnt="20"/>
      <dgm:spPr/>
      <dgm:t>
        <a:bodyPr/>
        <a:lstStyle/>
        <a:p>
          <a:endParaRPr lang="en-US"/>
        </a:p>
      </dgm:t>
    </dgm:pt>
    <dgm:pt modelId="{CAFD9417-661C-4EF3-B012-CB6491B17070}" type="pres">
      <dgm:prSet presAssocID="{91A5E9B6-50F5-44FF-A4A8-4F391C561844}" presName="hierChild4" presStyleCnt="0"/>
      <dgm:spPr/>
    </dgm:pt>
    <dgm:pt modelId="{D93593AC-49ED-473F-A400-DA72AF92E115}" type="pres">
      <dgm:prSet presAssocID="{91A5E9B6-50F5-44FF-A4A8-4F391C561844}" presName="hierChild5" presStyleCnt="0"/>
      <dgm:spPr/>
    </dgm:pt>
    <dgm:pt modelId="{5EAB7802-8692-48FB-8614-EC1CE3A8A271}" type="pres">
      <dgm:prSet presAssocID="{C7472DAC-4F89-4D90-940F-2436B099260E}" presName="Name37" presStyleLbl="parChTrans1D4" presStyleIdx="6" presStyleCnt="20"/>
      <dgm:spPr/>
      <dgm:t>
        <a:bodyPr/>
        <a:lstStyle/>
        <a:p>
          <a:endParaRPr lang="en-US"/>
        </a:p>
      </dgm:t>
    </dgm:pt>
    <dgm:pt modelId="{9FF4C9A4-EF80-452C-BBDD-D097E6C78844}" type="pres">
      <dgm:prSet presAssocID="{2B9906ED-7610-4B1C-AA4A-45EA1DD11D1A}" presName="hierRoot2" presStyleCnt="0">
        <dgm:presLayoutVars>
          <dgm:hierBranch val="init"/>
        </dgm:presLayoutVars>
      </dgm:prSet>
      <dgm:spPr/>
    </dgm:pt>
    <dgm:pt modelId="{82C0B458-75D1-4124-9E4B-3784BF52AD89}" type="pres">
      <dgm:prSet presAssocID="{2B9906ED-7610-4B1C-AA4A-45EA1DD11D1A}" presName="rootComposite" presStyleCnt="0"/>
      <dgm:spPr/>
    </dgm:pt>
    <dgm:pt modelId="{7A7A1E39-28B2-4C5C-9406-470949CB2CAD}" type="pres">
      <dgm:prSet presAssocID="{2B9906ED-7610-4B1C-AA4A-45EA1DD11D1A}" presName="rootText" presStyleLbl="node4" presStyleIdx="6" presStyleCnt="20">
        <dgm:presLayoutVars>
          <dgm:chPref val="3"/>
        </dgm:presLayoutVars>
      </dgm:prSet>
      <dgm:spPr/>
      <dgm:t>
        <a:bodyPr/>
        <a:lstStyle/>
        <a:p>
          <a:endParaRPr lang="en-US"/>
        </a:p>
      </dgm:t>
    </dgm:pt>
    <dgm:pt modelId="{8755073C-3B2E-4397-96B6-81EA3A7F6218}" type="pres">
      <dgm:prSet presAssocID="{2B9906ED-7610-4B1C-AA4A-45EA1DD11D1A}" presName="rootConnector" presStyleLbl="node4" presStyleIdx="6" presStyleCnt="20"/>
      <dgm:spPr/>
      <dgm:t>
        <a:bodyPr/>
        <a:lstStyle/>
        <a:p>
          <a:endParaRPr lang="en-US"/>
        </a:p>
      </dgm:t>
    </dgm:pt>
    <dgm:pt modelId="{55D0AC8E-B924-4E1A-9DDB-759333B3F1C3}" type="pres">
      <dgm:prSet presAssocID="{2B9906ED-7610-4B1C-AA4A-45EA1DD11D1A}" presName="hierChild4" presStyleCnt="0"/>
      <dgm:spPr/>
    </dgm:pt>
    <dgm:pt modelId="{E74E93B7-F5E5-4626-93CA-A6266939CC9B}" type="pres">
      <dgm:prSet presAssocID="{2B9906ED-7610-4B1C-AA4A-45EA1DD11D1A}" presName="hierChild5" presStyleCnt="0"/>
      <dgm:spPr/>
    </dgm:pt>
    <dgm:pt modelId="{D4A024B2-BF6C-4F71-A544-1FD05BDBF4D6}" type="pres">
      <dgm:prSet presAssocID="{C74BD256-1CEE-46FA-9B65-556D29992C18}" presName="Name37" presStyleLbl="parChTrans1D4" presStyleIdx="7" presStyleCnt="20"/>
      <dgm:spPr/>
      <dgm:t>
        <a:bodyPr/>
        <a:lstStyle/>
        <a:p>
          <a:endParaRPr lang="en-US"/>
        </a:p>
      </dgm:t>
    </dgm:pt>
    <dgm:pt modelId="{3796AE22-E856-4F4A-BF50-7A6924ECDADD}" type="pres">
      <dgm:prSet presAssocID="{8FE1C6CE-02ED-4C3C-88A2-3A41678CD324}" presName="hierRoot2" presStyleCnt="0">
        <dgm:presLayoutVars>
          <dgm:hierBranch val="init"/>
        </dgm:presLayoutVars>
      </dgm:prSet>
      <dgm:spPr/>
    </dgm:pt>
    <dgm:pt modelId="{5519FE99-51C5-4A7E-A630-ECA5BD817947}" type="pres">
      <dgm:prSet presAssocID="{8FE1C6CE-02ED-4C3C-88A2-3A41678CD324}" presName="rootComposite" presStyleCnt="0"/>
      <dgm:spPr/>
    </dgm:pt>
    <dgm:pt modelId="{2C6453EB-A252-4C5A-9FF7-6E1A64C8E682}" type="pres">
      <dgm:prSet presAssocID="{8FE1C6CE-02ED-4C3C-88A2-3A41678CD324}" presName="rootText" presStyleLbl="node4" presStyleIdx="7" presStyleCnt="20">
        <dgm:presLayoutVars>
          <dgm:chPref val="3"/>
        </dgm:presLayoutVars>
      </dgm:prSet>
      <dgm:spPr/>
      <dgm:t>
        <a:bodyPr/>
        <a:lstStyle/>
        <a:p>
          <a:endParaRPr lang="en-US"/>
        </a:p>
      </dgm:t>
    </dgm:pt>
    <dgm:pt modelId="{BD385891-D7A0-4D29-8857-DEF7B871F242}" type="pres">
      <dgm:prSet presAssocID="{8FE1C6CE-02ED-4C3C-88A2-3A41678CD324}" presName="rootConnector" presStyleLbl="node4" presStyleIdx="7" presStyleCnt="20"/>
      <dgm:spPr/>
      <dgm:t>
        <a:bodyPr/>
        <a:lstStyle/>
        <a:p>
          <a:endParaRPr lang="en-US"/>
        </a:p>
      </dgm:t>
    </dgm:pt>
    <dgm:pt modelId="{CC7907BD-C766-47B7-842C-441F2FCFE625}" type="pres">
      <dgm:prSet presAssocID="{8FE1C6CE-02ED-4C3C-88A2-3A41678CD324}" presName="hierChild4" presStyleCnt="0"/>
      <dgm:spPr/>
    </dgm:pt>
    <dgm:pt modelId="{F9A5DFA3-3C52-4780-8690-EE23ACCEF215}" type="pres">
      <dgm:prSet presAssocID="{8FE1C6CE-02ED-4C3C-88A2-3A41678CD324}" presName="hierChild5" presStyleCnt="0"/>
      <dgm:spPr/>
    </dgm:pt>
    <dgm:pt modelId="{13E02C81-E507-4A7E-A96B-A7B9E155EC69}" type="pres">
      <dgm:prSet presAssocID="{40B26224-9664-419E-A64E-BC58447ED412}" presName="hierChild5" presStyleCnt="0"/>
      <dgm:spPr/>
    </dgm:pt>
    <dgm:pt modelId="{DF059276-448D-4ACF-91B1-70DD30F9EA85}" type="pres">
      <dgm:prSet presAssocID="{D5F20711-E266-4EB8-8E87-DC00B82CB57A}" presName="Name37" presStyleLbl="parChTrans1D3" presStyleIdx="3" presStyleCnt="13"/>
      <dgm:spPr/>
      <dgm:t>
        <a:bodyPr/>
        <a:lstStyle/>
        <a:p>
          <a:endParaRPr lang="en-US"/>
        </a:p>
      </dgm:t>
    </dgm:pt>
    <dgm:pt modelId="{B7CF1C31-B810-40FB-BDC1-B1307AC0FD3A}" type="pres">
      <dgm:prSet presAssocID="{9B2D48D4-485A-4AEF-B99C-F2659F7DB6E4}" presName="hierRoot2" presStyleCnt="0">
        <dgm:presLayoutVars>
          <dgm:hierBranch val="init"/>
        </dgm:presLayoutVars>
      </dgm:prSet>
      <dgm:spPr/>
    </dgm:pt>
    <dgm:pt modelId="{D7A5BF65-2A49-48F1-868B-07062B410062}" type="pres">
      <dgm:prSet presAssocID="{9B2D48D4-485A-4AEF-B99C-F2659F7DB6E4}" presName="rootComposite" presStyleCnt="0"/>
      <dgm:spPr/>
    </dgm:pt>
    <dgm:pt modelId="{52A81E9F-51EC-4CE4-A622-569C0817D26C}" type="pres">
      <dgm:prSet presAssocID="{9B2D48D4-485A-4AEF-B99C-F2659F7DB6E4}" presName="rootText" presStyleLbl="node3" presStyleIdx="3" presStyleCnt="13">
        <dgm:presLayoutVars>
          <dgm:chPref val="3"/>
        </dgm:presLayoutVars>
      </dgm:prSet>
      <dgm:spPr/>
      <dgm:t>
        <a:bodyPr/>
        <a:lstStyle/>
        <a:p>
          <a:endParaRPr lang="en-US"/>
        </a:p>
      </dgm:t>
    </dgm:pt>
    <dgm:pt modelId="{C83FEE68-BD9A-4925-B1F3-7A9ED581337A}" type="pres">
      <dgm:prSet presAssocID="{9B2D48D4-485A-4AEF-B99C-F2659F7DB6E4}" presName="rootConnector" presStyleLbl="node3" presStyleIdx="3" presStyleCnt="13"/>
      <dgm:spPr/>
      <dgm:t>
        <a:bodyPr/>
        <a:lstStyle/>
        <a:p>
          <a:endParaRPr lang="en-US"/>
        </a:p>
      </dgm:t>
    </dgm:pt>
    <dgm:pt modelId="{878F0ED0-9FF8-4A2C-8ACE-789AF6326CBB}" type="pres">
      <dgm:prSet presAssocID="{9B2D48D4-485A-4AEF-B99C-F2659F7DB6E4}" presName="hierChild4" presStyleCnt="0"/>
      <dgm:spPr/>
    </dgm:pt>
    <dgm:pt modelId="{D274C0D4-0C69-4BAC-9D1B-5C59A19C3701}" type="pres">
      <dgm:prSet presAssocID="{E62BB27F-2957-4370-9AE3-1D90BE99C4A1}" presName="Name37" presStyleLbl="parChTrans1D4" presStyleIdx="8" presStyleCnt="20"/>
      <dgm:spPr/>
      <dgm:t>
        <a:bodyPr/>
        <a:lstStyle/>
        <a:p>
          <a:endParaRPr lang="en-US"/>
        </a:p>
      </dgm:t>
    </dgm:pt>
    <dgm:pt modelId="{6277AAD0-DC43-408D-8C78-6A9C70FD881F}" type="pres">
      <dgm:prSet presAssocID="{B6082BDD-7BA1-40A3-B584-6C18173983B1}" presName="hierRoot2" presStyleCnt="0">
        <dgm:presLayoutVars>
          <dgm:hierBranch val="init"/>
        </dgm:presLayoutVars>
      </dgm:prSet>
      <dgm:spPr/>
    </dgm:pt>
    <dgm:pt modelId="{C58CFDE2-6044-4ED2-8D6C-14E973664278}" type="pres">
      <dgm:prSet presAssocID="{B6082BDD-7BA1-40A3-B584-6C18173983B1}" presName="rootComposite" presStyleCnt="0"/>
      <dgm:spPr/>
    </dgm:pt>
    <dgm:pt modelId="{970058B0-CDEB-44AA-A7F0-C48B193BD7EE}" type="pres">
      <dgm:prSet presAssocID="{B6082BDD-7BA1-40A3-B584-6C18173983B1}" presName="rootText" presStyleLbl="node4" presStyleIdx="8" presStyleCnt="20">
        <dgm:presLayoutVars>
          <dgm:chPref val="3"/>
        </dgm:presLayoutVars>
      </dgm:prSet>
      <dgm:spPr/>
      <dgm:t>
        <a:bodyPr/>
        <a:lstStyle/>
        <a:p>
          <a:endParaRPr lang="en-US"/>
        </a:p>
      </dgm:t>
    </dgm:pt>
    <dgm:pt modelId="{FEE405F0-A563-4BDE-941C-A9435E76FE16}" type="pres">
      <dgm:prSet presAssocID="{B6082BDD-7BA1-40A3-B584-6C18173983B1}" presName="rootConnector" presStyleLbl="node4" presStyleIdx="8" presStyleCnt="20"/>
      <dgm:spPr/>
      <dgm:t>
        <a:bodyPr/>
        <a:lstStyle/>
        <a:p>
          <a:endParaRPr lang="en-US"/>
        </a:p>
      </dgm:t>
    </dgm:pt>
    <dgm:pt modelId="{242284B1-B298-4F3A-9DDC-D68D93F3B570}" type="pres">
      <dgm:prSet presAssocID="{B6082BDD-7BA1-40A3-B584-6C18173983B1}" presName="hierChild4" presStyleCnt="0"/>
      <dgm:spPr/>
    </dgm:pt>
    <dgm:pt modelId="{3714D2D2-60E8-4E1E-BB5A-77662BF1CF96}" type="pres">
      <dgm:prSet presAssocID="{B6082BDD-7BA1-40A3-B584-6C18173983B1}" presName="hierChild5" presStyleCnt="0"/>
      <dgm:spPr/>
    </dgm:pt>
    <dgm:pt modelId="{402CFCA1-8551-4F04-A426-0A20456B87D6}" type="pres">
      <dgm:prSet presAssocID="{9B2D48D4-485A-4AEF-B99C-F2659F7DB6E4}" presName="hierChild5" presStyleCnt="0"/>
      <dgm:spPr/>
    </dgm:pt>
    <dgm:pt modelId="{DB912E47-82C3-4C11-BDDA-EBAE3AC8CBCF}" type="pres">
      <dgm:prSet presAssocID="{CB313AE9-C06D-4615-A53F-988D39370EDB}" presName="Name37" presStyleLbl="parChTrans1D3" presStyleIdx="4" presStyleCnt="13"/>
      <dgm:spPr/>
      <dgm:t>
        <a:bodyPr/>
        <a:lstStyle/>
        <a:p>
          <a:endParaRPr lang="en-US"/>
        </a:p>
      </dgm:t>
    </dgm:pt>
    <dgm:pt modelId="{5D0E8E4D-3EEA-42D8-AC7E-D31EA00CF58E}" type="pres">
      <dgm:prSet presAssocID="{FA945671-5586-4A5C-8854-6A02445312BD}" presName="hierRoot2" presStyleCnt="0">
        <dgm:presLayoutVars>
          <dgm:hierBranch val="init"/>
        </dgm:presLayoutVars>
      </dgm:prSet>
      <dgm:spPr/>
    </dgm:pt>
    <dgm:pt modelId="{1E167EF4-B516-4AC2-BBB7-1DFD30EF302B}" type="pres">
      <dgm:prSet presAssocID="{FA945671-5586-4A5C-8854-6A02445312BD}" presName="rootComposite" presStyleCnt="0"/>
      <dgm:spPr/>
    </dgm:pt>
    <dgm:pt modelId="{ABE8F68F-10BD-475C-B4B1-84D9B4209B09}" type="pres">
      <dgm:prSet presAssocID="{FA945671-5586-4A5C-8854-6A02445312BD}" presName="rootText" presStyleLbl="node3" presStyleIdx="4" presStyleCnt="13">
        <dgm:presLayoutVars>
          <dgm:chPref val="3"/>
        </dgm:presLayoutVars>
      </dgm:prSet>
      <dgm:spPr/>
      <dgm:t>
        <a:bodyPr/>
        <a:lstStyle/>
        <a:p>
          <a:endParaRPr lang="en-US"/>
        </a:p>
      </dgm:t>
    </dgm:pt>
    <dgm:pt modelId="{7C1C7F63-6217-4684-8ADC-8FD12BAAA773}" type="pres">
      <dgm:prSet presAssocID="{FA945671-5586-4A5C-8854-6A02445312BD}" presName="rootConnector" presStyleLbl="node3" presStyleIdx="4" presStyleCnt="13"/>
      <dgm:spPr/>
      <dgm:t>
        <a:bodyPr/>
        <a:lstStyle/>
        <a:p>
          <a:endParaRPr lang="en-US"/>
        </a:p>
      </dgm:t>
    </dgm:pt>
    <dgm:pt modelId="{48FB1E7E-3349-4D05-8E8E-7B85CCDE4E1A}" type="pres">
      <dgm:prSet presAssocID="{FA945671-5586-4A5C-8854-6A02445312BD}" presName="hierChild4" presStyleCnt="0"/>
      <dgm:spPr/>
    </dgm:pt>
    <dgm:pt modelId="{1B19A2E6-5761-4966-A313-02A6EC0C2A83}" type="pres">
      <dgm:prSet presAssocID="{8E5C1BEC-4C29-4C2A-A604-85244D3BDDEB}" presName="Name37" presStyleLbl="parChTrans1D4" presStyleIdx="9" presStyleCnt="20"/>
      <dgm:spPr/>
      <dgm:t>
        <a:bodyPr/>
        <a:lstStyle/>
        <a:p>
          <a:endParaRPr lang="en-US"/>
        </a:p>
      </dgm:t>
    </dgm:pt>
    <dgm:pt modelId="{6F5C2722-6828-4CD5-93E4-847F87F7A658}" type="pres">
      <dgm:prSet presAssocID="{5C5A7E11-40CA-4910-B50F-778F74F80A09}" presName="hierRoot2" presStyleCnt="0">
        <dgm:presLayoutVars>
          <dgm:hierBranch val="init"/>
        </dgm:presLayoutVars>
      </dgm:prSet>
      <dgm:spPr/>
    </dgm:pt>
    <dgm:pt modelId="{80A9A4B9-B666-4F6F-978E-C0345DCA5D95}" type="pres">
      <dgm:prSet presAssocID="{5C5A7E11-40CA-4910-B50F-778F74F80A09}" presName="rootComposite" presStyleCnt="0"/>
      <dgm:spPr/>
    </dgm:pt>
    <dgm:pt modelId="{98B83C92-1C47-4088-9F07-898562FEA104}" type="pres">
      <dgm:prSet presAssocID="{5C5A7E11-40CA-4910-B50F-778F74F80A09}" presName="rootText" presStyleLbl="node4" presStyleIdx="9" presStyleCnt="20">
        <dgm:presLayoutVars>
          <dgm:chPref val="3"/>
        </dgm:presLayoutVars>
      </dgm:prSet>
      <dgm:spPr/>
      <dgm:t>
        <a:bodyPr/>
        <a:lstStyle/>
        <a:p>
          <a:endParaRPr lang="en-US"/>
        </a:p>
      </dgm:t>
    </dgm:pt>
    <dgm:pt modelId="{1E03001E-2DEC-44DD-A573-1760DA7A284D}" type="pres">
      <dgm:prSet presAssocID="{5C5A7E11-40CA-4910-B50F-778F74F80A09}" presName="rootConnector" presStyleLbl="node4" presStyleIdx="9" presStyleCnt="20"/>
      <dgm:spPr/>
      <dgm:t>
        <a:bodyPr/>
        <a:lstStyle/>
        <a:p>
          <a:endParaRPr lang="en-US"/>
        </a:p>
      </dgm:t>
    </dgm:pt>
    <dgm:pt modelId="{1B08FF54-6659-4445-8AA1-C19B171DE830}" type="pres">
      <dgm:prSet presAssocID="{5C5A7E11-40CA-4910-B50F-778F74F80A09}" presName="hierChild4" presStyleCnt="0"/>
      <dgm:spPr/>
    </dgm:pt>
    <dgm:pt modelId="{3FE32824-91FE-42FD-BABC-D47136EFC5CB}" type="pres">
      <dgm:prSet presAssocID="{5C5A7E11-40CA-4910-B50F-778F74F80A09}" presName="hierChild5" presStyleCnt="0"/>
      <dgm:spPr/>
    </dgm:pt>
    <dgm:pt modelId="{6FBDDB63-9099-4A49-AA19-CDEE43A3521C}" type="pres">
      <dgm:prSet presAssocID="{FA945671-5586-4A5C-8854-6A02445312BD}" presName="hierChild5" presStyleCnt="0"/>
      <dgm:spPr/>
    </dgm:pt>
    <dgm:pt modelId="{9F356DAD-2028-4D4D-979C-7BB2DE92FF44}" type="pres">
      <dgm:prSet presAssocID="{E1FC0536-3762-44C3-A43E-D918F286B58A}" presName="Name37" presStyleLbl="parChTrans1D3" presStyleIdx="5" presStyleCnt="13"/>
      <dgm:spPr/>
      <dgm:t>
        <a:bodyPr/>
        <a:lstStyle/>
        <a:p>
          <a:endParaRPr lang="en-US"/>
        </a:p>
      </dgm:t>
    </dgm:pt>
    <dgm:pt modelId="{E705ACDE-3952-4BBE-A64A-A9CC39D9F17D}" type="pres">
      <dgm:prSet presAssocID="{9192BB27-EBC3-474A-A70E-B56A706A267D}" presName="hierRoot2" presStyleCnt="0">
        <dgm:presLayoutVars>
          <dgm:hierBranch val="init"/>
        </dgm:presLayoutVars>
      </dgm:prSet>
      <dgm:spPr/>
    </dgm:pt>
    <dgm:pt modelId="{FC2F861F-C5B0-4A7D-9794-07DFDF3F5922}" type="pres">
      <dgm:prSet presAssocID="{9192BB27-EBC3-474A-A70E-B56A706A267D}" presName="rootComposite" presStyleCnt="0"/>
      <dgm:spPr/>
    </dgm:pt>
    <dgm:pt modelId="{2DD7D57B-5E2C-4BBE-A954-BDC1D98DCB13}" type="pres">
      <dgm:prSet presAssocID="{9192BB27-EBC3-474A-A70E-B56A706A267D}" presName="rootText" presStyleLbl="node3" presStyleIdx="5" presStyleCnt="13">
        <dgm:presLayoutVars>
          <dgm:chPref val="3"/>
        </dgm:presLayoutVars>
      </dgm:prSet>
      <dgm:spPr/>
      <dgm:t>
        <a:bodyPr/>
        <a:lstStyle/>
        <a:p>
          <a:endParaRPr lang="en-US"/>
        </a:p>
      </dgm:t>
    </dgm:pt>
    <dgm:pt modelId="{0722F49A-1AE1-4936-B1AE-C575C0852B1C}" type="pres">
      <dgm:prSet presAssocID="{9192BB27-EBC3-474A-A70E-B56A706A267D}" presName="rootConnector" presStyleLbl="node3" presStyleIdx="5" presStyleCnt="13"/>
      <dgm:spPr/>
      <dgm:t>
        <a:bodyPr/>
        <a:lstStyle/>
        <a:p>
          <a:endParaRPr lang="en-US"/>
        </a:p>
      </dgm:t>
    </dgm:pt>
    <dgm:pt modelId="{0B23F683-E893-4193-AE35-CAE95A763405}" type="pres">
      <dgm:prSet presAssocID="{9192BB27-EBC3-474A-A70E-B56A706A267D}" presName="hierChild4" presStyleCnt="0"/>
      <dgm:spPr/>
    </dgm:pt>
    <dgm:pt modelId="{38CE7CD6-B4B3-4D77-8DDB-9619B3A26B95}" type="pres">
      <dgm:prSet presAssocID="{9192BB27-EBC3-474A-A70E-B56A706A267D}" presName="hierChild5" presStyleCnt="0"/>
      <dgm:spPr/>
    </dgm:pt>
    <dgm:pt modelId="{D2B29D96-C99D-4D37-818C-5967A1D46542}" type="pres">
      <dgm:prSet presAssocID="{5A1DDF30-2E36-471B-BC5D-E478C727682C}" presName="hierChild5" presStyleCnt="0"/>
      <dgm:spPr/>
    </dgm:pt>
    <dgm:pt modelId="{932FD585-8839-48CE-BAE1-5FA38078CC48}" type="pres">
      <dgm:prSet presAssocID="{9C398FFA-DBD5-4F5B-8363-673FAA404FA7}" presName="hierChild3" presStyleCnt="0"/>
      <dgm:spPr/>
    </dgm:pt>
    <dgm:pt modelId="{97BB2A4A-E321-417D-A974-66A34AFD9B85}" type="pres">
      <dgm:prSet presAssocID="{8038BB08-0C71-41CF-8B5D-D9CCE8B74D47}" presName="hierRoot1" presStyleCnt="0">
        <dgm:presLayoutVars>
          <dgm:hierBranch val="init"/>
        </dgm:presLayoutVars>
      </dgm:prSet>
      <dgm:spPr/>
    </dgm:pt>
    <dgm:pt modelId="{DC93DDEF-D837-41C5-B7CD-6F135B26CC56}" type="pres">
      <dgm:prSet presAssocID="{8038BB08-0C71-41CF-8B5D-D9CCE8B74D47}" presName="rootComposite1" presStyleCnt="0"/>
      <dgm:spPr/>
    </dgm:pt>
    <dgm:pt modelId="{366A6870-9065-43F9-ACF6-0BBF7A512399}" type="pres">
      <dgm:prSet presAssocID="{8038BB08-0C71-41CF-8B5D-D9CCE8B74D47}" presName="rootText1" presStyleLbl="node0" presStyleIdx="1" presStyleCnt="3">
        <dgm:presLayoutVars>
          <dgm:chPref val="3"/>
        </dgm:presLayoutVars>
      </dgm:prSet>
      <dgm:spPr/>
      <dgm:t>
        <a:bodyPr/>
        <a:lstStyle/>
        <a:p>
          <a:endParaRPr lang="en-US"/>
        </a:p>
      </dgm:t>
    </dgm:pt>
    <dgm:pt modelId="{CC8ABAEB-E996-465D-A762-62E78DFDC5E6}" type="pres">
      <dgm:prSet presAssocID="{8038BB08-0C71-41CF-8B5D-D9CCE8B74D47}" presName="rootConnector1" presStyleLbl="node1" presStyleIdx="0" presStyleCnt="0"/>
      <dgm:spPr/>
      <dgm:t>
        <a:bodyPr/>
        <a:lstStyle/>
        <a:p>
          <a:endParaRPr lang="en-US"/>
        </a:p>
      </dgm:t>
    </dgm:pt>
    <dgm:pt modelId="{151FC42F-1F4D-4C93-B815-48E677C074EF}" type="pres">
      <dgm:prSet presAssocID="{8038BB08-0C71-41CF-8B5D-D9CCE8B74D47}" presName="hierChild2" presStyleCnt="0"/>
      <dgm:spPr/>
    </dgm:pt>
    <dgm:pt modelId="{B8DD3110-B118-472B-9EFA-885DC9FDF0C6}" type="pres">
      <dgm:prSet presAssocID="{883AD221-89D4-4658-B478-990B85C3B846}" presName="Name37" presStyleLbl="parChTrans1D2" presStyleIdx="4" presStyleCnt="18"/>
      <dgm:spPr/>
      <dgm:t>
        <a:bodyPr/>
        <a:lstStyle/>
        <a:p>
          <a:endParaRPr lang="en-US"/>
        </a:p>
      </dgm:t>
    </dgm:pt>
    <dgm:pt modelId="{6293F452-C451-4E5E-8912-D28159D0D36D}" type="pres">
      <dgm:prSet presAssocID="{2B6AB3A3-7C19-47F7-A644-CBC4AF69FF53}" presName="hierRoot2" presStyleCnt="0">
        <dgm:presLayoutVars>
          <dgm:hierBranch val="init"/>
        </dgm:presLayoutVars>
      </dgm:prSet>
      <dgm:spPr/>
    </dgm:pt>
    <dgm:pt modelId="{D1E88656-B299-4C44-A9FD-3D8E7FCE4855}" type="pres">
      <dgm:prSet presAssocID="{2B6AB3A3-7C19-47F7-A644-CBC4AF69FF53}" presName="rootComposite" presStyleCnt="0"/>
      <dgm:spPr/>
    </dgm:pt>
    <dgm:pt modelId="{D7EB1902-5603-4E77-B971-38AE34A93C88}" type="pres">
      <dgm:prSet presAssocID="{2B6AB3A3-7C19-47F7-A644-CBC4AF69FF53}" presName="rootText" presStyleLbl="node2" presStyleIdx="4" presStyleCnt="18">
        <dgm:presLayoutVars>
          <dgm:chPref val="3"/>
        </dgm:presLayoutVars>
      </dgm:prSet>
      <dgm:spPr/>
      <dgm:t>
        <a:bodyPr/>
        <a:lstStyle/>
        <a:p>
          <a:endParaRPr lang="en-US"/>
        </a:p>
      </dgm:t>
    </dgm:pt>
    <dgm:pt modelId="{6D39C992-419E-4FF5-AFAF-8DB443FBB8BB}" type="pres">
      <dgm:prSet presAssocID="{2B6AB3A3-7C19-47F7-A644-CBC4AF69FF53}" presName="rootConnector" presStyleLbl="node2" presStyleIdx="4" presStyleCnt="18"/>
      <dgm:spPr/>
      <dgm:t>
        <a:bodyPr/>
        <a:lstStyle/>
        <a:p>
          <a:endParaRPr lang="en-US"/>
        </a:p>
      </dgm:t>
    </dgm:pt>
    <dgm:pt modelId="{1823FEAD-091E-41EF-AA60-96416B016651}" type="pres">
      <dgm:prSet presAssocID="{2B6AB3A3-7C19-47F7-A644-CBC4AF69FF53}" presName="hierChild4" presStyleCnt="0"/>
      <dgm:spPr/>
    </dgm:pt>
    <dgm:pt modelId="{AB38DAE2-7CDE-48EE-8AD9-166799B998ED}" type="pres">
      <dgm:prSet presAssocID="{B62E1EB5-6952-4DA9-9056-BF6056C7888F}" presName="Name37" presStyleLbl="parChTrans1D3" presStyleIdx="6" presStyleCnt="13"/>
      <dgm:spPr/>
      <dgm:t>
        <a:bodyPr/>
        <a:lstStyle/>
        <a:p>
          <a:endParaRPr lang="en-US"/>
        </a:p>
      </dgm:t>
    </dgm:pt>
    <dgm:pt modelId="{BDAEE024-F92C-49EE-8632-A96AC684D00C}" type="pres">
      <dgm:prSet presAssocID="{EE4CF2F0-444F-4288-809C-A2DB9BB77E7A}" presName="hierRoot2" presStyleCnt="0">
        <dgm:presLayoutVars>
          <dgm:hierBranch val="r"/>
        </dgm:presLayoutVars>
      </dgm:prSet>
      <dgm:spPr/>
    </dgm:pt>
    <dgm:pt modelId="{BDD21C33-1393-49F5-AFB2-A44516E6B8FB}" type="pres">
      <dgm:prSet presAssocID="{EE4CF2F0-444F-4288-809C-A2DB9BB77E7A}" presName="rootComposite" presStyleCnt="0"/>
      <dgm:spPr/>
    </dgm:pt>
    <dgm:pt modelId="{989A21B9-52D8-4233-B316-8958B3393356}" type="pres">
      <dgm:prSet presAssocID="{EE4CF2F0-444F-4288-809C-A2DB9BB77E7A}" presName="rootText" presStyleLbl="node3" presStyleIdx="6" presStyleCnt="13">
        <dgm:presLayoutVars>
          <dgm:chPref val="3"/>
        </dgm:presLayoutVars>
      </dgm:prSet>
      <dgm:spPr/>
      <dgm:t>
        <a:bodyPr/>
        <a:lstStyle/>
        <a:p>
          <a:endParaRPr lang="en-US"/>
        </a:p>
      </dgm:t>
    </dgm:pt>
    <dgm:pt modelId="{FA5F7113-C09C-4AB5-93F2-51F06ECB3FAA}" type="pres">
      <dgm:prSet presAssocID="{EE4CF2F0-444F-4288-809C-A2DB9BB77E7A}" presName="rootConnector" presStyleLbl="node3" presStyleIdx="6" presStyleCnt="13"/>
      <dgm:spPr/>
      <dgm:t>
        <a:bodyPr/>
        <a:lstStyle/>
        <a:p>
          <a:endParaRPr lang="en-US"/>
        </a:p>
      </dgm:t>
    </dgm:pt>
    <dgm:pt modelId="{CE5E39DC-F7FF-4F6C-9273-B2EF427A89D9}" type="pres">
      <dgm:prSet presAssocID="{EE4CF2F0-444F-4288-809C-A2DB9BB77E7A}" presName="hierChild4" presStyleCnt="0"/>
      <dgm:spPr/>
    </dgm:pt>
    <dgm:pt modelId="{A67C9ABD-6F2D-4F91-8CBE-514DEBCEC439}" type="pres">
      <dgm:prSet presAssocID="{B91CC1AD-9A3E-4F20-AD6B-7F4B3B03E5C3}" presName="Name50" presStyleLbl="parChTrans1D4" presStyleIdx="10" presStyleCnt="20"/>
      <dgm:spPr/>
      <dgm:t>
        <a:bodyPr/>
        <a:lstStyle/>
        <a:p>
          <a:endParaRPr lang="en-US"/>
        </a:p>
      </dgm:t>
    </dgm:pt>
    <dgm:pt modelId="{A50D05A7-FF1C-4D8A-99D7-602D2153B665}" type="pres">
      <dgm:prSet presAssocID="{8A846A1B-2A4E-4BBE-865E-4FB00EDBD33A}" presName="hierRoot2" presStyleCnt="0">
        <dgm:presLayoutVars>
          <dgm:hierBranch val="init"/>
        </dgm:presLayoutVars>
      </dgm:prSet>
      <dgm:spPr/>
    </dgm:pt>
    <dgm:pt modelId="{EAE44B07-70AC-48DD-A187-CAB4BCE42C6D}" type="pres">
      <dgm:prSet presAssocID="{8A846A1B-2A4E-4BBE-865E-4FB00EDBD33A}" presName="rootComposite" presStyleCnt="0"/>
      <dgm:spPr/>
    </dgm:pt>
    <dgm:pt modelId="{871B1FBF-65B5-411B-92B2-4F888423BCB8}" type="pres">
      <dgm:prSet presAssocID="{8A846A1B-2A4E-4BBE-865E-4FB00EDBD33A}" presName="rootText" presStyleLbl="node4" presStyleIdx="10" presStyleCnt="20">
        <dgm:presLayoutVars>
          <dgm:chPref val="3"/>
        </dgm:presLayoutVars>
      </dgm:prSet>
      <dgm:spPr/>
      <dgm:t>
        <a:bodyPr/>
        <a:lstStyle/>
        <a:p>
          <a:endParaRPr lang="en-US"/>
        </a:p>
      </dgm:t>
    </dgm:pt>
    <dgm:pt modelId="{962057F3-3A2F-4C7C-A9D7-13A7BB7ACA9B}" type="pres">
      <dgm:prSet presAssocID="{8A846A1B-2A4E-4BBE-865E-4FB00EDBD33A}" presName="rootConnector" presStyleLbl="node4" presStyleIdx="10" presStyleCnt="20"/>
      <dgm:spPr/>
      <dgm:t>
        <a:bodyPr/>
        <a:lstStyle/>
        <a:p>
          <a:endParaRPr lang="en-US"/>
        </a:p>
      </dgm:t>
    </dgm:pt>
    <dgm:pt modelId="{D8360575-F523-4450-BAA7-71BFD58B8536}" type="pres">
      <dgm:prSet presAssocID="{8A846A1B-2A4E-4BBE-865E-4FB00EDBD33A}" presName="hierChild4" presStyleCnt="0"/>
      <dgm:spPr/>
    </dgm:pt>
    <dgm:pt modelId="{EB64C295-76B5-46EF-A2B3-1C0FC4678472}" type="pres">
      <dgm:prSet presAssocID="{8A846A1B-2A4E-4BBE-865E-4FB00EDBD33A}" presName="hierChild5" presStyleCnt="0"/>
      <dgm:spPr/>
    </dgm:pt>
    <dgm:pt modelId="{52D06375-2253-4610-BD07-D988B7ADCC78}" type="pres">
      <dgm:prSet presAssocID="{29F7225E-0011-41FA-8161-9048CFF99264}" presName="Name50" presStyleLbl="parChTrans1D4" presStyleIdx="11" presStyleCnt="20"/>
      <dgm:spPr/>
      <dgm:t>
        <a:bodyPr/>
        <a:lstStyle/>
        <a:p>
          <a:endParaRPr lang="en-US"/>
        </a:p>
      </dgm:t>
    </dgm:pt>
    <dgm:pt modelId="{708EC7AB-CDFB-4723-8CD2-21B672EFDD6C}" type="pres">
      <dgm:prSet presAssocID="{AA836C60-8E8D-4F6F-919E-13721305BC65}" presName="hierRoot2" presStyleCnt="0">
        <dgm:presLayoutVars>
          <dgm:hierBranch val="init"/>
        </dgm:presLayoutVars>
      </dgm:prSet>
      <dgm:spPr/>
    </dgm:pt>
    <dgm:pt modelId="{2A565B3E-DB11-4D4B-B911-8826D91C2E43}" type="pres">
      <dgm:prSet presAssocID="{AA836C60-8E8D-4F6F-919E-13721305BC65}" presName="rootComposite" presStyleCnt="0"/>
      <dgm:spPr/>
    </dgm:pt>
    <dgm:pt modelId="{21D7A25C-50DE-464C-95D3-FB377852A35E}" type="pres">
      <dgm:prSet presAssocID="{AA836C60-8E8D-4F6F-919E-13721305BC65}" presName="rootText" presStyleLbl="node4" presStyleIdx="11" presStyleCnt="20">
        <dgm:presLayoutVars>
          <dgm:chPref val="3"/>
        </dgm:presLayoutVars>
      </dgm:prSet>
      <dgm:spPr/>
      <dgm:t>
        <a:bodyPr/>
        <a:lstStyle/>
        <a:p>
          <a:endParaRPr lang="en-US"/>
        </a:p>
      </dgm:t>
    </dgm:pt>
    <dgm:pt modelId="{72E2DDBC-713D-4EB6-9C89-A3A9C68CDC66}" type="pres">
      <dgm:prSet presAssocID="{AA836C60-8E8D-4F6F-919E-13721305BC65}" presName="rootConnector" presStyleLbl="node4" presStyleIdx="11" presStyleCnt="20"/>
      <dgm:spPr/>
      <dgm:t>
        <a:bodyPr/>
        <a:lstStyle/>
        <a:p>
          <a:endParaRPr lang="en-US"/>
        </a:p>
      </dgm:t>
    </dgm:pt>
    <dgm:pt modelId="{694F9EC7-E5C7-4462-B9B4-56AEBA9AF0D1}" type="pres">
      <dgm:prSet presAssocID="{AA836C60-8E8D-4F6F-919E-13721305BC65}" presName="hierChild4" presStyleCnt="0"/>
      <dgm:spPr/>
    </dgm:pt>
    <dgm:pt modelId="{0773A46C-5028-41BA-BB9E-2126FDFAF56A}" type="pres">
      <dgm:prSet presAssocID="{AA836C60-8E8D-4F6F-919E-13721305BC65}" presName="hierChild5" presStyleCnt="0"/>
      <dgm:spPr/>
    </dgm:pt>
    <dgm:pt modelId="{92C792E6-33D2-4BBB-9BF1-9817F4002A7E}" type="pres">
      <dgm:prSet presAssocID="{C94DC11D-2BEA-40F3-998C-A9AB93B29EFF}" presName="Name50" presStyleLbl="parChTrans1D4" presStyleIdx="12" presStyleCnt="20"/>
      <dgm:spPr/>
      <dgm:t>
        <a:bodyPr/>
        <a:lstStyle/>
        <a:p>
          <a:endParaRPr lang="en-US"/>
        </a:p>
      </dgm:t>
    </dgm:pt>
    <dgm:pt modelId="{6AE3A004-AD44-49CC-A2D1-92F2E4A64EFE}" type="pres">
      <dgm:prSet presAssocID="{A6E85699-885B-43D7-8712-8C5708A7DDD0}" presName="hierRoot2" presStyleCnt="0">
        <dgm:presLayoutVars>
          <dgm:hierBranch val="init"/>
        </dgm:presLayoutVars>
      </dgm:prSet>
      <dgm:spPr/>
    </dgm:pt>
    <dgm:pt modelId="{F0FA9455-FF29-4730-AD60-CA83B15B90DB}" type="pres">
      <dgm:prSet presAssocID="{A6E85699-885B-43D7-8712-8C5708A7DDD0}" presName="rootComposite" presStyleCnt="0"/>
      <dgm:spPr/>
    </dgm:pt>
    <dgm:pt modelId="{189F599C-C556-480C-A2CD-7D128BCF2D4C}" type="pres">
      <dgm:prSet presAssocID="{A6E85699-885B-43D7-8712-8C5708A7DDD0}" presName="rootText" presStyleLbl="node4" presStyleIdx="12" presStyleCnt="20">
        <dgm:presLayoutVars>
          <dgm:chPref val="3"/>
        </dgm:presLayoutVars>
      </dgm:prSet>
      <dgm:spPr/>
      <dgm:t>
        <a:bodyPr/>
        <a:lstStyle/>
        <a:p>
          <a:endParaRPr lang="en-US"/>
        </a:p>
      </dgm:t>
    </dgm:pt>
    <dgm:pt modelId="{416B15E1-2C25-4783-9F74-43EC3A028ED2}" type="pres">
      <dgm:prSet presAssocID="{A6E85699-885B-43D7-8712-8C5708A7DDD0}" presName="rootConnector" presStyleLbl="node4" presStyleIdx="12" presStyleCnt="20"/>
      <dgm:spPr/>
      <dgm:t>
        <a:bodyPr/>
        <a:lstStyle/>
        <a:p>
          <a:endParaRPr lang="en-US"/>
        </a:p>
      </dgm:t>
    </dgm:pt>
    <dgm:pt modelId="{665ECF76-AC43-4E30-B538-D23DC455EC63}" type="pres">
      <dgm:prSet presAssocID="{A6E85699-885B-43D7-8712-8C5708A7DDD0}" presName="hierChild4" presStyleCnt="0"/>
      <dgm:spPr/>
    </dgm:pt>
    <dgm:pt modelId="{E225970A-654B-44BD-945F-45DE3E630D9C}" type="pres">
      <dgm:prSet presAssocID="{A6E85699-885B-43D7-8712-8C5708A7DDD0}" presName="hierChild5" presStyleCnt="0"/>
      <dgm:spPr/>
    </dgm:pt>
    <dgm:pt modelId="{982258EB-E09E-4159-A361-306A2A21810D}" type="pres">
      <dgm:prSet presAssocID="{CE392B7E-494E-404F-BC06-289E0205F992}" presName="Name50" presStyleLbl="parChTrans1D4" presStyleIdx="13" presStyleCnt="20"/>
      <dgm:spPr/>
      <dgm:t>
        <a:bodyPr/>
        <a:lstStyle/>
        <a:p>
          <a:endParaRPr lang="en-US"/>
        </a:p>
      </dgm:t>
    </dgm:pt>
    <dgm:pt modelId="{62BD298B-FF4F-4AB7-ABBA-D3B3BD59CA63}" type="pres">
      <dgm:prSet presAssocID="{339C9E96-A1BA-4658-9CA7-93601C016218}" presName="hierRoot2" presStyleCnt="0">
        <dgm:presLayoutVars>
          <dgm:hierBranch val="init"/>
        </dgm:presLayoutVars>
      </dgm:prSet>
      <dgm:spPr/>
    </dgm:pt>
    <dgm:pt modelId="{6D002BEA-2C3C-4E62-95E8-226BA2E6D032}" type="pres">
      <dgm:prSet presAssocID="{339C9E96-A1BA-4658-9CA7-93601C016218}" presName="rootComposite" presStyleCnt="0"/>
      <dgm:spPr/>
    </dgm:pt>
    <dgm:pt modelId="{F21BB5B3-A03C-477C-85A9-440B012FF110}" type="pres">
      <dgm:prSet presAssocID="{339C9E96-A1BA-4658-9CA7-93601C016218}" presName="rootText" presStyleLbl="node4" presStyleIdx="13" presStyleCnt="20">
        <dgm:presLayoutVars>
          <dgm:chPref val="3"/>
        </dgm:presLayoutVars>
      </dgm:prSet>
      <dgm:spPr/>
      <dgm:t>
        <a:bodyPr/>
        <a:lstStyle/>
        <a:p>
          <a:endParaRPr lang="en-US"/>
        </a:p>
      </dgm:t>
    </dgm:pt>
    <dgm:pt modelId="{B5039069-4C92-4580-A74D-1999813961B2}" type="pres">
      <dgm:prSet presAssocID="{339C9E96-A1BA-4658-9CA7-93601C016218}" presName="rootConnector" presStyleLbl="node4" presStyleIdx="13" presStyleCnt="20"/>
      <dgm:spPr/>
      <dgm:t>
        <a:bodyPr/>
        <a:lstStyle/>
        <a:p>
          <a:endParaRPr lang="en-US"/>
        </a:p>
      </dgm:t>
    </dgm:pt>
    <dgm:pt modelId="{9A503CE7-3774-4BC3-BD82-909B41D0B9AC}" type="pres">
      <dgm:prSet presAssocID="{339C9E96-A1BA-4658-9CA7-93601C016218}" presName="hierChild4" presStyleCnt="0"/>
      <dgm:spPr/>
    </dgm:pt>
    <dgm:pt modelId="{08C81299-4FA3-43E0-915A-669BA5DDD115}" type="pres">
      <dgm:prSet presAssocID="{339C9E96-A1BA-4658-9CA7-93601C016218}" presName="hierChild5" presStyleCnt="0"/>
      <dgm:spPr/>
    </dgm:pt>
    <dgm:pt modelId="{7870BE1E-053A-4CCD-9057-65A3D993276B}" type="pres">
      <dgm:prSet presAssocID="{D0A5F6E3-A049-44C7-995C-3615F31A3018}" presName="Name50" presStyleLbl="parChTrans1D4" presStyleIdx="14" presStyleCnt="20"/>
      <dgm:spPr/>
      <dgm:t>
        <a:bodyPr/>
        <a:lstStyle/>
        <a:p>
          <a:endParaRPr lang="en-US"/>
        </a:p>
      </dgm:t>
    </dgm:pt>
    <dgm:pt modelId="{E91BCB8F-A713-4D1C-8364-39131854AF3F}" type="pres">
      <dgm:prSet presAssocID="{DD1593AF-E23A-48B9-A124-7430EF169242}" presName="hierRoot2" presStyleCnt="0">
        <dgm:presLayoutVars>
          <dgm:hierBranch val="init"/>
        </dgm:presLayoutVars>
      </dgm:prSet>
      <dgm:spPr/>
    </dgm:pt>
    <dgm:pt modelId="{DDF78455-3B0C-464F-A532-FAD58C7C972A}" type="pres">
      <dgm:prSet presAssocID="{DD1593AF-E23A-48B9-A124-7430EF169242}" presName="rootComposite" presStyleCnt="0"/>
      <dgm:spPr/>
    </dgm:pt>
    <dgm:pt modelId="{F0D2FE3A-8B93-4A98-B8F5-FE6ADA7F17C1}" type="pres">
      <dgm:prSet presAssocID="{DD1593AF-E23A-48B9-A124-7430EF169242}" presName="rootText" presStyleLbl="node4" presStyleIdx="14" presStyleCnt="20">
        <dgm:presLayoutVars>
          <dgm:chPref val="3"/>
        </dgm:presLayoutVars>
      </dgm:prSet>
      <dgm:spPr/>
      <dgm:t>
        <a:bodyPr/>
        <a:lstStyle/>
        <a:p>
          <a:endParaRPr lang="en-US"/>
        </a:p>
      </dgm:t>
    </dgm:pt>
    <dgm:pt modelId="{B3DF50D1-0331-4B9A-94C9-E4CBC58F6EA1}" type="pres">
      <dgm:prSet presAssocID="{DD1593AF-E23A-48B9-A124-7430EF169242}" presName="rootConnector" presStyleLbl="node4" presStyleIdx="14" presStyleCnt="20"/>
      <dgm:spPr/>
      <dgm:t>
        <a:bodyPr/>
        <a:lstStyle/>
        <a:p>
          <a:endParaRPr lang="en-US"/>
        </a:p>
      </dgm:t>
    </dgm:pt>
    <dgm:pt modelId="{25570CC1-5E8D-4BA4-B1D4-99A479A473C3}" type="pres">
      <dgm:prSet presAssocID="{DD1593AF-E23A-48B9-A124-7430EF169242}" presName="hierChild4" presStyleCnt="0"/>
      <dgm:spPr/>
    </dgm:pt>
    <dgm:pt modelId="{B1CE7D1B-407A-4553-A689-10B2DF87C156}" type="pres">
      <dgm:prSet presAssocID="{065E9FC4-E887-4B07-95D5-554F3CAFEA9E}" presName="Name37" presStyleLbl="parChTrans1D4" presStyleIdx="15" presStyleCnt="20"/>
      <dgm:spPr/>
      <dgm:t>
        <a:bodyPr/>
        <a:lstStyle/>
        <a:p>
          <a:endParaRPr lang="en-US"/>
        </a:p>
      </dgm:t>
    </dgm:pt>
    <dgm:pt modelId="{1B6B5969-551A-46F9-99A7-D7C4AAB65FC0}" type="pres">
      <dgm:prSet presAssocID="{826C738E-0D5E-48F8-9E15-855F4C284DE9}" presName="hierRoot2" presStyleCnt="0">
        <dgm:presLayoutVars>
          <dgm:hierBranch val="init"/>
        </dgm:presLayoutVars>
      </dgm:prSet>
      <dgm:spPr/>
    </dgm:pt>
    <dgm:pt modelId="{C6625558-1B72-4F02-A90E-4DC9B330BFD1}" type="pres">
      <dgm:prSet presAssocID="{826C738E-0D5E-48F8-9E15-855F4C284DE9}" presName="rootComposite" presStyleCnt="0"/>
      <dgm:spPr/>
    </dgm:pt>
    <dgm:pt modelId="{B1D06D7D-4A14-49D6-8682-28BE10E2DF2F}" type="pres">
      <dgm:prSet presAssocID="{826C738E-0D5E-48F8-9E15-855F4C284DE9}" presName="rootText" presStyleLbl="node4" presStyleIdx="15" presStyleCnt="20">
        <dgm:presLayoutVars>
          <dgm:chPref val="3"/>
        </dgm:presLayoutVars>
      </dgm:prSet>
      <dgm:spPr/>
      <dgm:t>
        <a:bodyPr/>
        <a:lstStyle/>
        <a:p>
          <a:endParaRPr lang="en-US"/>
        </a:p>
      </dgm:t>
    </dgm:pt>
    <dgm:pt modelId="{24DBC970-D0DB-4ADB-9461-5BCA83A37E36}" type="pres">
      <dgm:prSet presAssocID="{826C738E-0D5E-48F8-9E15-855F4C284DE9}" presName="rootConnector" presStyleLbl="node4" presStyleIdx="15" presStyleCnt="20"/>
      <dgm:spPr/>
      <dgm:t>
        <a:bodyPr/>
        <a:lstStyle/>
        <a:p>
          <a:endParaRPr lang="en-US"/>
        </a:p>
      </dgm:t>
    </dgm:pt>
    <dgm:pt modelId="{FF41FC06-546C-4350-BFA0-620C40A4EBE1}" type="pres">
      <dgm:prSet presAssocID="{826C738E-0D5E-48F8-9E15-855F4C284DE9}" presName="hierChild4" presStyleCnt="0"/>
      <dgm:spPr/>
    </dgm:pt>
    <dgm:pt modelId="{2E2CFFE2-8D08-43BD-BA14-0302296EC9E1}" type="pres">
      <dgm:prSet presAssocID="{826C738E-0D5E-48F8-9E15-855F4C284DE9}" presName="hierChild5" presStyleCnt="0"/>
      <dgm:spPr/>
    </dgm:pt>
    <dgm:pt modelId="{C4A8EA6C-EA22-4B96-B9EF-F095C1E4A27D}" type="pres">
      <dgm:prSet presAssocID="{B7538333-5C49-4B78-AE01-C1124B2177F9}" presName="Name37" presStyleLbl="parChTrans1D4" presStyleIdx="16" presStyleCnt="20"/>
      <dgm:spPr/>
      <dgm:t>
        <a:bodyPr/>
        <a:lstStyle/>
        <a:p>
          <a:endParaRPr lang="en-US"/>
        </a:p>
      </dgm:t>
    </dgm:pt>
    <dgm:pt modelId="{8E6E0436-CB11-49E4-AF48-43751585D828}" type="pres">
      <dgm:prSet presAssocID="{26D7A963-B6C5-4CE1-BE20-59405D211FFF}" presName="hierRoot2" presStyleCnt="0">
        <dgm:presLayoutVars>
          <dgm:hierBranch val="init"/>
        </dgm:presLayoutVars>
      </dgm:prSet>
      <dgm:spPr/>
    </dgm:pt>
    <dgm:pt modelId="{623958E2-18A8-48FC-8C0B-43660FE13D34}" type="pres">
      <dgm:prSet presAssocID="{26D7A963-B6C5-4CE1-BE20-59405D211FFF}" presName="rootComposite" presStyleCnt="0"/>
      <dgm:spPr/>
    </dgm:pt>
    <dgm:pt modelId="{671548AF-2153-4848-A171-12BEA56B0190}" type="pres">
      <dgm:prSet presAssocID="{26D7A963-B6C5-4CE1-BE20-59405D211FFF}" presName="rootText" presStyleLbl="node4" presStyleIdx="16" presStyleCnt="20">
        <dgm:presLayoutVars>
          <dgm:chPref val="3"/>
        </dgm:presLayoutVars>
      </dgm:prSet>
      <dgm:spPr/>
      <dgm:t>
        <a:bodyPr/>
        <a:lstStyle/>
        <a:p>
          <a:endParaRPr lang="en-US"/>
        </a:p>
      </dgm:t>
    </dgm:pt>
    <dgm:pt modelId="{9F03781C-8D27-4743-BC2D-105E3E5FDBAA}" type="pres">
      <dgm:prSet presAssocID="{26D7A963-B6C5-4CE1-BE20-59405D211FFF}" presName="rootConnector" presStyleLbl="node4" presStyleIdx="16" presStyleCnt="20"/>
      <dgm:spPr/>
      <dgm:t>
        <a:bodyPr/>
        <a:lstStyle/>
        <a:p>
          <a:endParaRPr lang="en-US"/>
        </a:p>
      </dgm:t>
    </dgm:pt>
    <dgm:pt modelId="{FEB4C270-6184-4743-AAE7-891F55A05A34}" type="pres">
      <dgm:prSet presAssocID="{26D7A963-B6C5-4CE1-BE20-59405D211FFF}" presName="hierChild4" presStyleCnt="0"/>
      <dgm:spPr/>
    </dgm:pt>
    <dgm:pt modelId="{1CEEA19B-CF46-4B13-AE84-054B0585BBBE}" type="pres">
      <dgm:prSet presAssocID="{26D7A963-B6C5-4CE1-BE20-59405D211FFF}" presName="hierChild5" presStyleCnt="0"/>
      <dgm:spPr/>
    </dgm:pt>
    <dgm:pt modelId="{BFEAF273-3ADC-4E7C-8706-8EE80E18463A}" type="pres">
      <dgm:prSet presAssocID="{DD1593AF-E23A-48B9-A124-7430EF169242}" presName="hierChild5" presStyleCnt="0"/>
      <dgm:spPr/>
    </dgm:pt>
    <dgm:pt modelId="{18CB5529-5F26-4BB1-A5E3-4514865AA601}" type="pres">
      <dgm:prSet presAssocID="{EE4CF2F0-444F-4288-809C-A2DB9BB77E7A}" presName="hierChild5" presStyleCnt="0"/>
      <dgm:spPr/>
    </dgm:pt>
    <dgm:pt modelId="{46CEB46D-70B3-4F60-811B-B2881A60B068}" type="pres">
      <dgm:prSet presAssocID="{151D7073-FC16-4142-841A-F9E6185DB50B}" presName="Name37" presStyleLbl="parChTrans1D3" presStyleIdx="7" presStyleCnt="13"/>
      <dgm:spPr/>
      <dgm:t>
        <a:bodyPr/>
        <a:lstStyle/>
        <a:p>
          <a:endParaRPr lang="en-US"/>
        </a:p>
      </dgm:t>
    </dgm:pt>
    <dgm:pt modelId="{32319B1A-442E-4FAE-A430-34517754D2DD}" type="pres">
      <dgm:prSet presAssocID="{F3F7D85A-3EBD-4F55-A32C-E1BE7C82816F}" presName="hierRoot2" presStyleCnt="0">
        <dgm:presLayoutVars>
          <dgm:hierBranch val="init"/>
        </dgm:presLayoutVars>
      </dgm:prSet>
      <dgm:spPr/>
    </dgm:pt>
    <dgm:pt modelId="{CEF06783-97E4-40C4-9E9F-470887D4A249}" type="pres">
      <dgm:prSet presAssocID="{F3F7D85A-3EBD-4F55-A32C-E1BE7C82816F}" presName="rootComposite" presStyleCnt="0"/>
      <dgm:spPr/>
    </dgm:pt>
    <dgm:pt modelId="{B4A2AFC5-BB81-4D10-9254-33D02C956A75}" type="pres">
      <dgm:prSet presAssocID="{F3F7D85A-3EBD-4F55-A32C-E1BE7C82816F}" presName="rootText" presStyleLbl="node3" presStyleIdx="7" presStyleCnt="13">
        <dgm:presLayoutVars>
          <dgm:chPref val="3"/>
        </dgm:presLayoutVars>
      </dgm:prSet>
      <dgm:spPr/>
      <dgm:t>
        <a:bodyPr/>
        <a:lstStyle/>
        <a:p>
          <a:endParaRPr lang="en-US"/>
        </a:p>
      </dgm:t>
    </dgm:pt>
    <dgm:pt modelId="{7E76304F-EF1E-4E8C-980A-8CC7AD1C0B28}" type="pres">
      <dgm:prSet presAssocID="{F3F7D85A-3EBD-4F55-A32C-E1BE7C82816F}" presName="rootConnector" presStyleLbl="node3" presStyleIdx="7" presStyleCnt="13"/>
      <dgm:spPr/>
      <dgm:t>
        <a:bodyPr/>
        <a:lstStyle/>
        <a:p>
          <a:endParaRPr lang="en-US"/>
        </a:p>
      </dgm:t>
    </dgm:pt>
    <dgm:pt modelId="{A035C074-6579-460F-96B5-646C4B56AF97}" type="pres">
      <dgm:prSet presAssocID="{F3F7D85A-3EBD-4F55-A32C-E1BE7C82816F}" presName="hierChild4" presStyleCnt="0"/>
      <dgm:spPr/>
    </dgm:pt>
    <dgm:pt modelId="{55BA6387-6228-48EC-8D7E-EE8B95DC23E3}" type="pres">
      <dgm:prSet presAssocID="{F3F7D85A-3EBD-4F55-A32C-E1BE7C82816F}" presName="hierChild5" presStyleCnt="0"/>
      <dgm:spPr/>
    </dgm:pt>
    <dgm:pt modelId="{79588922-CC1C-4B79-9C89-0F87B283F7DE}" type="pres">
      <dgm:prSet presAssocID="{6295B58E-1226-4CF6-A483-4A204FD1E750}" presName="Name37" presStyleLbl="parChTrans1D3" presStyleIdx="8" presStyleCnt="13"/>
      <dgm:spPr/>
      <dgm:t>
        <a:bodyPr/>
        <a:lstStyle/>
        <a:p>
          <a:endParaRPr lang="en-US"/>
        </a:p>
      </dgm:t>
    </dgm:pt>
    <dgm:pt modelId="{127130F5-3A0A-4D55-8B11-A6D1E4B94D2B}" type="pres">
      <dgm:prSet presAssocID="{A047694D-0868-4753-A7AB-13F5D1A66EF5}" presName="hierRoot2" presStyleCnt="0">
        <dgm:presLayoutVars>
          <dgm:hierBranch val="init"/>
        </dgm:presLayoutVars>
      </dgm:prSet>
      <dgm:spPr/>
    </dgm:pt>
    <dgm:pt modelId="{BC89418D-4F4E-4D01-937D-E9566A35AA7D}" type="pres">
      <dgm:prSet presAssocID="{A047694D-0868-4753-A7AB-13F5D1A66EF5}" presName="rootComposite" presStyleCnt="0"/>
      <dgm:spPr/>
    </dgm:pt>
    <dgm:pt modelId="{562101AB-8954-45A8-938A-0959E963D811}" type="pres">
      <dgm:prSet presAssocID="{A047694D-0868-4753-A7AB-13F5D1A66EF5}" presName="rootText" presStyleLbl="node3" presStyleIdx="8" presStyleCnt="13">
        <dgm:presLayoutVars>
          <dgm:chPref val="3"/>
        </dgm:presLayoutVars>
      </dgm:prSet>
      <dgm:spPr/>
      <dgm:t>
        <a:bodyPr/>
        <a:lstStyle/>
        <a:p>
          <a:endParaRPr lang="en-US"/>
        </a:p>
      </dgm:t>
    </dgm:pt>
    <dgm:pt modelId="{41140EF9-FA0F-48DA-9D4A-0C5529120884}" type="pres">
      <dgm:prSet presAssocID="{A047694D-0868-4753-A7AB-13F5D1A66EF5}" presName="rootConnector" presStyleLbl="node3" presStyleIdx="8" presStyleCnt="13"/>
      <dgm:spPr/>
      <dgm:t>
        <a:bodyPr/>
        <a:lstStyle/>
        <a:p>
          <a:endParaRPr lang="en-US"/>
        </a:p>
      </dgm:t>
    </dgm:pt>
    <dgm:pt modelId="{A5663E29-07E4-4CD9-92B6-E17E279E5A5F}" type="pres">
      <dgm:prSet presAssocID="{A047694D-0868-4753-A7AB-13F5D1A66EF5}" presName="hierChild4" presStyleCnt="0"/>
      <dgm:spPr/>
    </dgm:pt>
    <dgm:pt modelId="{1741BCA4-69C8-4A06-A3B3-15760E4E4208}" type="pres">
      <dgm:prSet presAssocID="{DD464955-F694-45CE-A542-00F8DEF49227}" presName="Name37" presStyleLbl="parChTrans1D4" presStyleIdx="17" presStyleCnt="20"/>
      <dgm:spPr/>
      <dgm:t>
        <a:bodyPr/>
        <a:lstStyle/>
        <a:p>
          <a:endParaRPr lang="en-US"/>
        </a:p>
      </dgm:t>
    </dgm:pt>
    <dgm:pt modelId="{BA3A7E1E-D70B-4436-AE4A-5F33026EC1D5}" type="pres">
      <dgm:prSet presAssocID="{E66E19AD-DAAC-47B3-B4C6-284CEE3DA772}" presName="hierRoot2" presStyleCnt="0">
        <dgm:presLayoutVars>
          <dgm:hierBranch val="init"/>
        </dgm:presLayoutVars>
      </dgm:prSet>
      <dgm:spPr/>
    </dgm:pt>
    <dgm:pt modelId="{B285A482-486E-4768-B371-18B10725304A}" type="pres">
      <dgm:prSet presAssocID="{E66E19AD-DAAC-47B3-B4C6-284CEE3DA772}" presName="rootComposite" presStyleCnt="0"/>
      <dgm:spPr/>
    </dgm:pt>
    <dgm:pt modelId="{A81502E8-1A2B-4E55-BCF5-184DAF75F748}" type="pres">
      <dgm:prSet presAssocID="{E66E19AD-DAAC-47B3-B4C6-284CEE3DA772}" presName="rootText" presStyleLbl="node4" presStyleIdx="17" presStyleCnt="20">
        <dgm:presLayoutVars>
          <dgm:chPref val="3"/>
        </dgm:presLayoutVars>
      </dgm:prSet>
      <dgm:spPr/>
      <dgm:t>
        <a:bodyPr/>
        <a:lstStyle/>
        <a:p>
          <a:endParaRPr lang="en-US"/>
        </a:p>
      </dgm:t>
    </dgm:pt>
    <dgm:pt modelId="{28D2B203-C84C-4F10-ADC2-284EC0393E45}" type="pres">
      <dgm:prSet presAssocID="{E66E19AD-DAAC-47B3-B4C6-284CEE3DA772}" presName="rootConnector" presStyleLbl="node4" presStyleIdx="17" presStyleCnt="20"/>
      <dgm:spPr/>
      <dgm:t>
        <a:bodyPr/>
        <a:lstStyle/>
        <a:p>
          <a:endParaRPr lang="en-US"/>
        </a:p>
      </dgm:t>
    </dgm:pt>
    <dgm:pt modelId="{F0F3D8B7-1ED7-43A1-9852-2A3090A2D3A6}" type="pres">
      <dgm:prSet presAssocID="{E66E19AD-DAAC-47B3-B4C6-284CEE3DA772}" presName="hierChild4" presStyleCnt="0"/>
      <dgm:spPr/>
    </dgm:pt>
    <dgm:pt modelId="{143BF6FA-7CD1-4590-9E62-55E5F4E17A3A}" type="pres">
      <dgm:prSet presAssocID="{E66E19AD-DAAC-47B3-B4C6-284CEE3DA772}" presName="hierChild5" presStyleCnt="0"/>
      <dgm:spPr/>
    </dgm:pt>
    <dgm:pt modelId="{8319CD0D-807C-4513-B5E5-876F36A4EE73}" type="pres">
      <dgm:prSet presAssocID="{4B615396-7933-4BF6-805D-E98BEE9AAE5A}" presName="Name37" presStyleLbl="parChTrans1D4" presStyleIdx="18" presStyleCnt="20"/>
      <dgm:spPr/>
      <dgm:t>
        <a:bodyPr/>
        <a:lstStyle/>
        <a:p>
          <a:endParaRPr lang="en-US"/>
        </a:p>
      </dgm:t>
    </dgm:pt>
    <dgm:pt modelId="{6DD3B8EA-226D-4BCF-899C-F58069304D6E}" type="pres">
      <dgm:prSet presAssocID="{AC72175C-E4C5-4C53-8F93-7AB1B712AD44}" presName="hierRoot2" presStyleCnt="0">
        <dgm:presLayoutVars>
          <dgm:hierBranch val="init"/>
        </dgm:presLayoutVars>
      </dgm:prSet>
      <dgm:spPr/>
    </dgm:pt>
    <dgm:pt modelId="{F5329661-2A60-4E08-AE6E-3D9F4CAE72EF}" type="pres">
      <dgm:prSet presAssocID="{AC72175C-E4C5-4C53-8F93-7AB1B712AD44}" presName="rootComposite" presStyleCnt="0"/>
      <dgm:spPr/>
    </dgm:pt>
    <dgm:pt modelId="{8E570E5D-5142-4CB9-9731-FE0B0BDCC69A}" type="pres">
      <dgm:prSet presAssocID="{AC72175C-E4C5-4C53-8F93-7AB1B712AD44}" presName="rootText" presStyleLbl="node4" presStyleIdx="18" presStyleCnt="20">
        <dgm:presLayoutVars>
          <dgm:chPref val="3"/>
        </dgm:presLayoutVars>
      </dgm:prSet>
      <dgm:spPr/>
      <dgm:t>
        <a:bodyPr/>
        <a:lstStyle/>
        <a:p>
          <a:endParaRPr lang="en-US"/>
        </a:p>
      </dgm:t>
    </dgm:pt>
    <dgm:pt modelId="{75FC23B5-6BA3-4CE3-8270-74A6AF6C9D35}" type="pres">
      <dgm:prSet presAssocID="{AC72175C-E4C5-4C53-8F93-7AB1B712AD44}" presName="rootConnector" presStyleLbl="node4" presStyleIdx="18" presStyleCnt="20"/>
      <dgm:spPr/>
      <dgm:t>
        <a:bodyPr/>
        <a:lstStyle/>
        <a:p>
          <a:endParaRPr lang="en-US"/>
        </a:p>
      </dgm:t>
    </dgm:pt>
    <dgm:pt modelId="{B8DC55A0-C9F8-4D48-973B-A644359824CB}" type="pres">
      <dgm:prSet presAssocID="{AC72175C-E4C5-4C53-8F93-7AB1B712AD44}" presName="hierChild4" presStyleCnt="0"/>
      <dgm:spPr/>
    </dgm:pt>
    <dgm:pt modelId="{3AA0228B-EC50-4080-B9FB-8573488F38F3}" type="pres">
      <dgm:prSet presAssocID="{AC72175C-E4C5-4C53-8F93-7AB1B712AD44}" presName="hierChild5" presStyleCnt="0"/>
      <dgm:spPr/>
    </dgm:pt>
    <dgm:pt modelId="{15A825A3-7657-41FE-8FCB-37BA33AD6CA7}" type="pres">
      <dgm:prSet presAssocID="{A047694D-0868-4753-A7AB-13F5D1A66EF5}" presName="hierChild5" presStyleCnt="0"/>
      <dgm:spPr/>
    </dgm:pt>
    <dgm:pt modelId="{A95FF0A6-9429-44DE-9C64-E75FC933A4EC}" type="pres">
      <dgm:prSet presAssocID="{C24ED35D-3CB2-4CD0-976C-E282506C106E}" presName="Name37" presStyleLbl="parChTrans1D3" presStyleIdx="9" presStyleCnt="13"/>
      <dgm:spPr/>
      <dgm:t>
        <a:bodyPr/>
        <a:lstStyle/>
        <a:p>
          <a:endParaRPr lang="en-US"/>
        </a:p>
      </dgm:t>
    </dgm:pt>
    <dgm:pt modelId="{0213713B-67F8-4CA5-BC37-325E8F7CF341}" type="pres">
      <dgm:prSet presAssocID="{23D1E2E2-91F0-4DD1-9A1D-27136294BFE5}" presName="hierRoot2" presStyleCnt="0">
        <dgm:presLayoutVars>
          <dgm:hierBranch val="init"/>
        </dgm:presLayoutVars>
      </dgm:prSet>
      <dgm:spPr/>
    </dgm:pt>
    <dgm:pt modelId="{C0546336-C1A0-408E-A970-52B98948A77E}" type="pres">
      <dgm:prSet presAssocID="{23D1E2E2-91F0-4DD1-9A1D-27136294BFE5}" presName="rootComposite" presStyleCnt="0"/>
      <dgm:spPr/>
    </dgm:pt>
    <dgm:pt modelId="{01C4708C-C2AA-48EF-8055-9A18CBDEC12E}" type="pres">
      <dgm:prSet presAssocID="{23D1E2E2-91F0-4DD1-9A1D-27136294BFE5}" presName="rootText" presStyleLbl="node3" presStyleIdx="9" presStyleCnt="13">
        <dgm:presLayoutVars>
          <dgm:chPref val="3"/>
        </dgm:presLayoutVars>
      </dgm:prSet>
      <dgm:spPr/>
      <dgm:t>
        <a:bodyPr/>
        <a:lstStyle/>
        <a:p>
          <a:endParaRPr lang="en-US"/>
        </a:p>
      </dgm:t>
    </dgm:pt>
    <dgm:pt modelId="{46FDB4C5-2A8D-4FBE-8F53-9E7DD413B2F9}" type="pres">
      <dgm:prSet presAssocID="{23D1E2E2-91F0-4DD1-9A1D-27136294BFE5}" presName="rootConnector" presStyleLbl="node3" presStyleIdx="9" presStyleCnt="13"/>
      <dgm:spPr/>
      <dgm:t>
        <a:bodyPr/>
        <a:lstStyle/>
        <a:p>
          <a:endParaRPr lang="en-US"/>
        </a:p>
      </dgm:t>
    </dgm:pt>
    <dgm:pt modelId="{0D811F0A-0E87-4341-BF29-2AFFA2437B86}" type="pres">
      <dgm:prSet presAssocID="{23D1E2E2-91F0-4DD1-9A1D-27136294BFE5}" presName="hierChild4" presStyleCnt="0"/>
      <dgm:spPr/>
    </dgm:pt>
    <dgm:pt modelId="{CBE670AE-D2D5-49C6-BC30-846B485FBC7D}" type="pres">
      <dgm:prSet presAssocID="{23D1E2E2-91F0-4DD1-9A1D-27136294BFE5}" presName="hierChild5" presStyleCnt="0"/>
      <dgm:spPr/>
    </dgm:pt>
    <dgm:pt modelId="{FA5CFA51-7E2E-4595-9749-3B6D2ABCA060}" type="pres">
      <dgm:prSet presAssocID="{8D356CD2-9639-4FE7-AC80-1DCF33926746}" presName="Name37" presStyleLbl="parChTrans1D3" presStyleIdx="10" presStyleCnt="13"/>
      <dgm:spPr/>
      <dgm:t>
        <a:bodyPr/>
        <a:lstStyle/>
        <a:p>
          <a:endParaRPr lang="en-US"/>
        </a:p>
      </dgm:t>
    </dgm:pt>
    <dgm:pt modelId="{1F2CB651-2826-4068-95A8-BDF6101E792D}" type="pres">
      <dgm:prSet presAssocID="{D36ABA55-3CC7-422C-A10B-D71B32F07D26}" presName="hierRoot2" presStyleCnt="0">
        <dgm:presLayoutVars>
          <dgm:hierBranch val="init"/>
        </dgm:presLayoutVars>
      </dgm:prSet>
      <dgm:spPr/>
    </dgm:pt>
    <dgm:pt modelId="{87A8A3DE-8236-42B0-BBE3-D12E27FE8510}" type="pres">
      <dgm:prSet presAssocID="{D36ABA55-3CC7-422C-A10B-D71B32F07D26}" presName="rootComposite" presStyleCnt="0"/>
      <dgm:spPr/>
    </dgm:pt>
    <dgm:pt modelId="{D3A6C312-4DF9-4AB2-AE6F-BF0A655FED40}" type="pres">
      <dgm:prSet presAssocID="{D36ABA55-3CC7-422C-A10B-D71B32F07D26}" presName="rootText" presStyleLbl="node3" presStyleIdx="10" presStyleCnt="13">
        <dgm:presLayoutVars>
          <dgm:chPref val="3"/>
        </dgm:presLayoutVars>
      </dgm:prSet>
      <dgm:spPr/>
      <dgm:t>
        <a:bodyPr/>
        <a:lstStyle/>
        <a:p>
          <a:endParaRPr lang="en-US"/>
        </a:p>
      </dgm:t>
    </dgm:pt>
    <dgm:pt modelId="{76E70E36-0685-4376-9EE4-145F913B5180}" type="pres">
      <dgm:prSet presAssocID="{D36ABA55-3CC7-422C-A10B-D71B32F07D26}" presName="rootConnector" presStyleLbl="node3" presStyleIdx="10" presStyleCnt="13"/>
      <dgm:spPr/>
      <dgm:t>
        <a:bodyPr/>
        <a:lstStyle/>
        <a:p>
          <a:endParaRPr lang="en-US"/>
        </a:p>
      </dgm:t>
    </dgm:pt>
    <dgm:pt modelId="{8649D88F-D607-4AEC-AE1E-E8EB28637598}" type="pres">
      <dgm:prSet presAssocID="{D36ABA55-3CC7-422C-A10B-D71B32F07D26}" presName="hierChild4" presStyleCnt="0"/>
      <dgm:spPr/>
    </dgm:pt>
    <dgm:pt modelId="{09178D25-CBD7-4F88-B759-47521E98A14E}" type="pres">
      <dgm:prSet presAssocID="{D666ECD5-C073-4D15-AEDD-7E673133C71E}" presName="Name37" presStyleLbl="parChTrans1D4" presStyleIdx="19" presStyleCnt="20"/>
      <dgm:spPr/>
      <dgm:t>
        <a:bodyPr/>
        <a:lstStyle/>
        <a:p>
          <a:endParaRPr lang="en-US"/>
        </a:p>
      </dgm:t>
    </dgm:pt>
    <dgm:pt modelId="{8F5F454A-0181-42FE-92FD-C8E08502739B}" type="pres">
      <dgm:prSet presAssocID="{AAA7F368-F68D-4C84-BD22-230D6018FCB3}" presName="hierRoot2" presStyleCnt="0">
        <dgm:presLayoutVars>
          <dgm:hierBranch val="init"/>
        </dgm:presLayoutVars>
      </dgm:prSet>
      <dgm:spPr/>
    </dgm:pt>
    <dgm:pt modelId="{860D7984-A052-44F9-B38A-373C6D305B4E}" type="pres">
      <dgm:prSet presAssocID="{AAA7F368-F68D-4C84-BD22-230D6018FCB3}" presName="rootComposite" presStyleCnt="0"/>
      <dgm:spPr/>
    </dgm:pt>
    <dgm:pt modelId="{982221A8-2D47-419D-86A7-36DEBF6A2FEA}" type="pres">
      <dgm:prSet presAssocID="{AAA7F368-F68D-4C84-BD22-230D6018FCB3}" presName="rootText" presStyleLbl="node4" presStyleIdx="19" presStyleCnt="20">
        <dgm:presLayoutVars>
          <dgm:chPref val="3"/>
        </dgm:presLayoutVars>
      </dgm:prSet>
      <dgm:spPr/>
      <dgm:t>
        <a:bodyPr/>
        <a:lstStyle/>
        <a:p>
          <a:endParaRPr lang="en-US"/>
        </a:p>
      </dgm:t>
    </dgm:pt>
    <dgm:pt modelId="{C897EC0F-0F46-4B46-96ED-14D6B39B2C25}" type="pres">
      <dgm:prSet presAssocID="{AAA7F368-F68D-4C84-BD22-230D6018FCB3}" presName="rootConnector" presStyleLbl="node4" presStyleIdx="19" presStyleCnt="20"/>
      <dgm:spPr/>
      <dgm:t>
        <a:bodyPr/>
        <a:lstStyle/>
        <a:p>
          <a:endParaRPr lang="en-US"/>
        </a:p>
      </dgm:t>
    </dgm:pt>
    <dgm:pt modelId="{76270880-9E35-4054-B134-943170CCAD05}" type="pres">
      <dgm:prSet presAssocID="{AAA7F368-F68D-4C84-BD22-230D6018FCB3}" presName="hierChild4" presStyleCnt="0"/>
      <dgm:spPr/>
    </dgm:pt>
    <dgm:pt modelId="{FA2869C5-B62C-448D-B7FE-9A141F8215EE}" type="pres">
      <dgm:prSet presAssocID="{AAA7F368-F68D-4C84-BD22-230D6018FCB3}" presName="hierChild5" presStyleCnt="0"/>
      <dgm:spPr/>
    </dgm:pt>
    <dgm:pt modelId="{3BD3B93D-120C-46D6-AE5F-00C0504AEFD4}" type="pres">
      <dgm:prSet presAssocID="{D36ABA55-3CC7-422C-A10B-D71B32F07D26}" presName="hierChild5" presStyleCnt="0"/>
      <dgm:spPr/>
    </dgm:pt>
    <dgm:pt modelId="{EA760DD6-22CF-4A8A-BCA0-46DF49CBDEB6}" type="pres">
      <dgm:prSet presAssocID="{4EF15DB2-CED5-4DDF-A7F1-ABBB1B1BAD47}" presName="Name37" presStyleLbl="parChTrans1D3" presStyleIdx="11" presStyleCnt="13"/>
      <dgm:spPr/>
      <dgm:t>
        <a:bodyPr/>
        <a:lstStyle/>
        <a:p>
          <a:endParaRPr lang="en-US"/>
        </a:p>
      </dgm:t>
    </dgm:pt>
    <dgm:pt modelId="{7E5D655F-30E2-4CEB-B1D3-D74EC43F1D1C}" type="pres">
      <dgm:prSet presAssocID="{EEB59A0A-66E1-44DB-933A-D9A0BB7D1516}" presName="hierRoot2" presStyleCnt="0">
        <dgm:presLayoutVars>
          <dgm:hierBranch val="init"/>
        </dgm:presLayoutVars>
      </dgm:prSet>
      <dgm:spPr/>
    </dgm:pt>
    <dgm:pt modelId="{A8987648-D02F-4D83-A22E-A9F623211BF3}" type="pres">
      <dgm:prSet presAssocID="{EEB59A0A-66E1-44DB-933A-D9A0BB7D1516}" presName="rootComposite" presStyleCnt="0"/>
      <dgm:spPr/>
    </dgm:pt>
    <dgm:pt modelId="{7FBBE5E9-9302-4128-BA25-B8B2068E06AC}" type="pres">
      <dgm:prSet presAssocID="{EEB59A0A-66E1-44DB-933A-D9A0BB7D1516}" presName="rootText" presStyleLbl="node3" presStyleIdx="11" presStyleCnt="13">
        <dgm:presLayoutVars>
          <dgm:chPref val="3"/>
        </dgm:presLayoutVars>
      </dgm:prSet>
      <dgm:spPr/>
      <dgm:t>
        <a:bodyPr/>
        <a:lstStyle/>
        <a:p>
          <a:endParaRPr lang="en-US"/>
        </a:p>
      </dgm:t>
    </dgm:pt>
    <dgm:pt modelId="{A00D4A04-5008-415D-9AD7-D9EE7E7303C5}" type="pres">
      <dgm:prSet presAssocID="{EEB59A0A-66E1-44DB-933A-D9A0BB7D1516}" presName="rootConnector" presStyleLbl="node3" presStyleIdx="11" presStyleCnt="13"/>
      <dgm:spPr/>
      <dgm:t>
        <a:bodyPr/>
        <a:lstStyle/>
        <a:p>
          <a:endParaRPr lang="en-US"/>
        </a:p>
      </dgm:t>
    </dgm:pt>
    <dgm:pt modelId="{E624F6C7-4069-4A17-BCA8-84DF20154EE7}" type="pres">
      <dgm:prSet presAssocID="{EEB59A0A-66E1-44DB-933A-D9A0BB7D1516}" presName="hierChild4" presStyleCnt="0"/>
      <dgm:spPr/>
    </dgm:pt>
    <dgm:pt modelId="{C9AA0B76-5BB7-4007-BE00-6EB717604B97}" type="pres">
      <dgm:prSet presAssocID="{EEB59A0A-66E1-44DB-933A-D9A0BB7D1516}" presName="hierChild5" presStyleCnt="0"/>
      <dgm:spPr/>
    </dgm:pt>
    <dgm:pt modelId="{24C75EFA-2403-4A95-B28B-53AA0AC7A911}" type="pres">
      <dgm:prSet presAssocID="{341BB81C-2A88-433A-A232-59E7704175C9}" presName="Name37" presStyleLbl="parChTrans1D3" presStyleIdx="12" presStyleCnt="13"/>
      <dgm:spPr/>
      <dgm:t>
        <a:bodyPr/>
        <a:lstStyle/>
        <a:p>
          <a:endParaRPr lang="en-US"/>
        </a:p>
      </dgm:t>
    </dgm:pt>
    <dgm:pt modelId="{C00AFF2D-21BA-4894-A0F2-D3B0FC7444A2}" type="pres">
      <dgm:prSet presAssocID="{723BED03-8F92-4D26-94FD-3F767632C925}" presName="hierRoot2" presStyleCnt="0">
        <dgm:presLayoutVars>
          <dgm:hierBranch val="init"/>
        </dgm:presLayoutVars>
      </dgm:prSet>
      <dgm:spPr/>
    </dgm:pt>
    <dgm:pt modelId="{E17604A4-30CE-4782-9BE6-3FE168AB2FDE}" type="pres">
      <dgm:prSet presAssocID="{723BED03-8F92-4D26-94FD-3F767632C925}" presName="rootComposite" presStyleCnt="0"/>
      <dgm:spPr/>
    </dgm:pt>
    <dgm:pt modelId="{67868E6B-B214-4ECA-9548-9431CF80AD65}" type="pres">
      <dgm:prSet presAssocID="{723BED03-8F92-4D26-94FD-3F767632C925}" presName="rootText" presStyleLbl="node3" presStyleIdx="12" presStyleCnt="13">
        <dgm:presLayoutVars>
          <dgm:chPref val="3"/>
        </dgm:presLayoutVars>
      </dgm:prSet>
      <dgm:spPr/>
      <dgm:t>
        <a:bodyPr/>
        <a:lstStyle/>
        <a:p>
          <a:endParaRPr lang="en-US"/>
        </a:p>
      </dgm:t>
    </dgm:pt>
    <dgm:pt modelId="{744F714A-5264-425E-BD41-1B6F505490F6}" type="pres">
      <dgm:prSet presAssocID="{723BED03-8F92-4D26-94FD-3F767632C925}" presName="rootConnector" presStyleLbl="node3" presStyleIdx="12" presStyleCnt="13"/>
      <dgm:spPr/>
      <dgm:t>
        <a:bodyPr/>
        <a:lstStyle/>
        <a:p>
          <a:endParaRPr lang="en-US"/>
        </a:p>
      </dgm:t>
    </dgm:pt>
    <dgm:pt modelId="{5586B3FC-BC49-4307-9ECB-BC0EC0FD097B}" type="pres">
      <dgm:prSet presAssocID="{723BED03-8F92-4D26-94FD-3F767632C925}" presName="hierChild4" presStyleCnt="0"/>
      <dgm:spPr/>
    </dgm:pt>
    <dgm:pt modelId="{9FF0C114-21F3-42E2-975D-B363F337EFBA}" type="pres">
      <dgm:prSet presAssocID="{723BED03-8F92-4D26-94FD-3F767632C925}" presName="hierChild5" presStyleCnt="0"/>
      <dgm:spPr/>
    </dgm:pt>
    <dgm:pt modelId="{75215464-5AB2-40BC-BC64-44503200CE79}" type="pres">
      <dgm:prSet presAssocID="{2B6AB3A3-7C19-47F7-A644-CBC4AF69FF53}" presName="hierChild5" presStyleCnt="0"/>
      <dgm:spPr/>
    </dgm:pt>
    <dgm:pt modelId="{9AC16F33-9DCC-4536-984F-F0207817C5EF}" type="pres">
      <dgm:prSet presAssocID="{8038BB08-0C71-41CF-8B5D-D9CCE8B74D47}" presName="hierChild3" presStyleCnt="0"/>
      <dgm:spPr/>
    </dgm:pt>
    <dgm:pt modelId="{11A743FC-D8FE-4216-AB1E-52A05C04BB12}" type="pres">
      <dgm:prSet presAssocID="{4BE26955-6C14-41C4-ACFF-6BF6636F610B}" presName="hierRoot1" presStyleCnt="0">
        <dgm:presLayoutVars>
          <dgm:hierBranch val="r"/>
        </dgm:presLayoutVars>
      </dgm:prSet>
      <dgm:spPr/>
    </dgm:pt>
    <dgm:pt modelId="{4EA8A718-296F-4CB1-AA22-70B76E27B837}" type="pres">
      <dgm:prSet presAssocID="{4BE26955-6C14-41C4-ACFF-6BF6636F610B}" presName="rootComposite1" presStyleCnt="0"/>
      <dgm:spPr/>
    </dgm:pt>
    <dgm:pt modelId="{722B5C2B-3801-484E-AAF2-8E2A4189B0A9}" type="pres">
      <dgm:prSet presAssocID="{4BE26955-6C14-41C4-ACFF-6BF6636F610B}" presName="rootText1" presStyleLbl="node0" presStyleIdx="2" presStyleCnt="3">
        <dgm:presLayoutVars>
          <dgm:chPref val="3"/>
        </dgm:presLayoutVars>
      </dgm:prSet>
      <dgm:spPr/>
      <dgm:t>
        <a:bodyPr/>
        <a:lstStyle/>
        <a:p>
          <a:endParaRPr lang="en-US"/>
        </a:p>
      </dgm:t>
    </dgm:pt>
    <dgm:pt modelId="{7F26F8E4-B94E-46A1-AE45-B338F6952B3D}" type="pres">
      <dgm:prSet presAssocID="{4BE26955-6C14-41C4-ACFF-6BF6636F610B}" presName="rootConnector1" presStyleLbl="node1" presStyleIdx="0" presStyleCnt="0"/>
      <dgm:spPr/>
      <dgm:t>
        <a:bodyPr/>
        <a:lstStyle/>
        <a:p>
          <a:endParaRPr lang="en-US"/>
        </a:p>
      </dgm:t>
    </dgm:pt>
    <dgm:pt modelId="{95E415EB-6A44-415B-A43F-BA903B139243}" type="pres">
      <dgm:prSet presAssocID="{4BE26955-6C14-41C4-ACFF-6BF6636F610B}" presName="hierChild2" presStyleCnt="0"/>
      <dgm:spPr/>
    </dgm:pt>
    <dgm:pt modelId="{E5078368-7B86-4E41-BEBC-B091A86850FB}" type="pres">
      <dgm:prSet presAssocID="{49C407BF-F7C3-48CA-A1E1-6E5DF8C186F6}" presName="Name50" presStyleLbl="parChTrans1D2" presStyleIdx="5" presStyleCnt="18"/>
      <dgm:spPr/>
      <dgm:t>
        <a:bodyPr/>
        <a:lstStyle/>
        <a:p>
          <a:endParaRPr lang="en-US"/>
        </a:p>
      </dgm:t>
    </dgm:pt>
    <dgm:pt modelId="{1EFBB00D-F385-4C29-8632-21843904350D}" type="pres">
      <dgm:prSet presAssocID="{EF729A65-443A-464B-AE15-F78FFC5D5209}" presName="hierRoot2" presStyleCnt="0">
        <dgm:presLayoutVars>
          <dgm:hierBranch val="init"/>
        </dgm:presLayoutVars>
      </dgm:prSet>
      <dgm:spPr/>
    </dgm:pt>
    <dgm:pt modelId="{6850A1BF-9A5D-477B-84B2-FF268015DB6B}" type="pres">
      <dgm:prSet presAssocID="{EF729A65-443A-464B-AE15-F78FFC5D5209}" presName="rootComposite" presStyleCnt="0"/>
      <dgm:spPr/>
    </dgm:pt>
    <dgm:pt modelId="{710CE735-76C6-4715-9844-9ADC121425C3}" type="pres">
      <dgm:prSet presAssocID="{EF729A65-443A-464B-AE15-F78FFC5D5209}" presName="rootText" presStyleLbl="node2" presStyleIdx="5" presStyleCnt="18">
        <dgm:presLayoutVars>
          <dgm:chPref val="3"/>
        </dgm:presLayoutVars>
      </dgm:prSet>
      <dgm:spPr/>
      <dgm:t>
        <a:bodyPr/>
        <a:lstStyle/>
        <a:p>
          <a:endParaRPr lang="en-US"/>
        </a:p>
      </dgm:t>
    </dgm:pt>
    <dgm:pt modelId="{E5E170B4-A440-49A2-9956-D2FB8C09C88F}" type="pres">
      <dgm:prSet presAssocID="{EF729A65-443A-464B-AE15-F78FFC5D5209}" presName="rootConnector" presStyleLbl="node2" presStyleIdx="5" presStyleCnt="18"/>
      <dgm:spPr/>
      <dgm:t>
        <a:bodyPr/>
        <a:lstStyle/>
        <a:p>
          <a:endParaRPr lang="en-US"/>
        </a:p>
      </dgm:t>
    </dgm:pt>
    <dgm:pt modelId="{E06D6D46-09DF-42D3-9A69-948206A956FF}" type="pres">
      <dgm:prSet presAssocID="{EF729A65-443A-464B-AE15-F78FFC5D5209}" presName="hierChild4" presStyleCnt="0"/>
      <dgm:spPr/>
    </dgm:pt>
    <dgm:pt modelId="{E481FF45-7FC8-43BA-9777-1319F86A7966}" type="pres">
      <dgm:prSet presAssocID="{EF729A65-443A-464B-AE15-F78FFC5D5209}" presName="hierChild5" presStyleCnt="0"/>
      <dgm:spPr/>
    </dgm:pt>
    <dgm:pt modelId="{E888EC40-D6BD-4BD3-BDE9-CAF498698558}" type="pres">
      <dgm:prSet presAssocID="{B6A831E8-E66F-4090-AC72-32C02142F686}" presName="Name50" presStyleLbl="parChTrans1D2" presStyleIdx="6" presStyleCnt="18"/>
      <dgm:spPr/>
      <dgm:t>
        <a:bodyPr/>
        <a:lstStyle/>
        <a:p>
          <a:endParaRPr lang="en-US"/>
        </a:p>
      </dgm:t>
    </dgm:pt>
    <dgm:pt modelId="{60CF8ACE-78AB-4C81-AF6B-2141CE24D14B}" type="pres">
      <dgm:prSet presAssocID="{BD5AA54F-1718-41A7-A8DD-DB0A7A0ABC7B}" presName="hierRoot2" presStyleCnt="0">
        <dgm:presLayoutVars>
          <dgm:hierBranch val="init"/>
        </dgm:presLayoutVars>
      </dgm:prSet>
      <dgm:spPr/>
    </dgm:pt>
    <dgm:pt modelId="{D8FE748F-41EA-464D-A8B2-ADBDD70B0E91}" type="pres">
      <dgm:prSet presAssocID="{BD5AA54F-1718-41A7-A8DD-DB0A7A0ABC7B}" presName="rootComposite" presStyleCnt="0"/>
      <dgm:spPr/>
    </dgm:pt>
    <dgm:pt modelId="{23268C98-E14D-40B2-AF34-572922122D97}" type="pres">
      <dgm:prSet presAssocID="{BD5AA54F-1718-41A7-A8DD-DB0A7A0ABC7B}" presName="rootText" presStyleLbl="node2" presStyleIdx="6" presStyleCnt="18">
        <dgm:presLayoutVars>
          <dgm:chPref val="3"/>
        </dgm:presLayoutVars>
      </dgm:prSet>
      <dgm:spPr/>
      <dgm:t>
        <a:bodyPr/>
        <a:lstStyle/>
        <a:p>
          <a:endParaRPr lang="en-US"/>
        </a:p>
      </dgm:t>
    </dgm:pt>
    <dgm:pt modelId="{DA1A9F8A-E754-41B4-91C3-C16E20C8E9EF}" type="pres">
      <dgm:prSet presAssocID="{BD5AA54F-1718-41A7-A8DD-DB0A7A0ABC7B}" presName="rootConnector" presStyleLbl="node2" presStyleIdx="6" presStyleCnt="18"/>
      <dgm:spPr/>
      <dgm:t>
        <a:bodyPr/>
        <a:lstStyle/>
        <a:p>
          <a:endParaRPr lang="en-US"/>
        </a:p>
      </dgm:t>
    </dgm:pt>
    <dgm:pt modelId="{C6EB2484-16EC-4690-965E-42A8EB171C30}" type="pres">
      <dgm:prSet presAssocID="{BD5AA54F-1718-41A7-A8DD-DB0A7A0ABC7B}" presName="hierChild4" presStyleCnt="0"/>
      <dgm:spPr/>
    </dgm:pt>
    <dgm:pt modelId="{C1465FB3-034B-4B0D-AB20-7A09F5DDDB9F}" type="pres">
      <dgm:prSet presAssocID="{BD5AA54F-1718-41A7-A8DD-DB0A7A0ABC7B}" presName="hierChild5" presStyleCnt="0"/>
      <dgm:spPr/>
    </dgm:pt>
    <dgm:pt modelId="{2BA41BE8-6C58-4C91-9301-690E3683AC7B}" type="pres">
      <dgm:prSet presAssocID="{F935CE52-4374-4137-952A-B6CC77E4D589}" presName="Name50" presStyleLbl="parChTrans1D2" presStyleIdx="7" presStyleCnt="18"/>
      <dgm:spPr/>
      <dgm:t>
        <a:bodyPr/>
        <a:lstStyle/>
        <a:p>
          <a:endParaRPr lang="en-US"/>
        </a:p>
      </dgm:t>
    </dgm:pt>
    <dgm:pt modelId="{F59155C0-18D5-4CD2-8F27-C1AB17EE9B26}" type="pres">
      <dgm:prSet presAssocID="{ED99BB8E-CD42-4E87-A987-A67F9112FAD9}" presName="hierRoot2" presStyleCnt="0">
        <dgm:presLayoutVars>
          <dgm:hierBranch val="init"/>
        </dgm:presLayoutVars>
      </dgm:prSet>
      <dgm:spPr/>
    </dgm:pt>
    <dgm:pt modelId="{2F681AF4-E14F-413A-9EF1-2FB9D17BF17A}" type="pres">
      <dgm:prSet presAssocID="{ED99BB8E-CD42-4E87-A987-A67F9112FAD9}" presName="rootComposite" presStyleCnt="0"/>
      <dgm:spPr/>
    </dgm:pt>
    <dgm:pt modelId="{3B1DB0C4-3626-4E61-AB78-1384A6DF2AD0}" type="pres">
      <dgm:prSet presAssocID="{ED99BB8E-CD42-4E87-A987-A67F9112FAD9}" presName="rootText" presStyleLbl="node2" presStyleIdx="7" presStyleCnt="18">
        <dgm:presLayoutVars>
          <dgm:chPref val="3"/>
        </dgm:presLayoutVars>
      </dgm:prSet>
      <dgm:spPr/>
      <dgm:t>
        <a:bodyPr/>
        <a:lstStyle/>
        <a:p>
          <a:endParaRPr lang="en-US"/>
        </a:p>
      </dgm:t>
    </dgm:pt>
    <dgm:pt modelId="{723FC770-805B-4EA7-B3B7-EAF926BBB551}" type="pres">
      <dgm:prSet presAssocID="{ED99BB8E-CD42-4E87-A987-A67F9112FAD9}" presName="rootConnector" presStyleLbl="node2" presStyleIdx="7" presStyleCnt="18"/>
      <dgm:spPr/>
      <dgm:t>
        <a:bodyPr/>
        <a:lstStyle/>
        <a:p>
          <a:endParaRPr lang="en-US"/>
        </a:p>
      </dgm:t>
    </dgm:pt>
    <dgm:pt modelId="{289D1326-0D92-4981-ADA1-CA1D452F7D8B}" type="pres">
      <dgm:prSet presAssocID="{ED99BB8E-CD42-4E87-A987-A67F9112FAD9}" presName="hierChild4" presStyleCnt="0"/>
      <dgm:spPr/>
    </dgm:pt>
    <dgm:pt modelId="{1D468E3D-5522-4ADB-9375-5D86361C2D26}" type="pres">
      <dgm:prSet presAssocID="{ED99BB8E-CD42-4E87-A987-A67F9112FAD9}" presName="hierChild5" presStyleCnt="0"/>
      <dgm:spPr/>
    </dgm:pt>
    <dgm:pt modelId="{F8C30D2C-E2E0-46BB-B0E5-6B6F58653268}" type="pres">
      <dgm:prSet presAssocID="{B712F26D-A065-4170-9012-B6BF22B17E6D}" presName="Name50" presStyleLbl="parChTrans1D2" presStyleIdx="8" presStyleCnt="18"/>
      <dgm:spPr/>
      <dgm:t>
        <a:bodyPr/>
        <a:lstStyle/>
        <a:p>
          <a:endParaRPr lang="en-US"/>
        </a:p>
      </dgm:t>
    </dgm:pt>
    <dgm:pt modelId="{906BFC5F-4E63-40D6-9072-9834BB820F92}" type="pres">
      <dgm:prSet presAssocID="{C6E7411A-7D64-4D8D-BE3A-25DBF6E3FAF8}" presName="hierRoot2" presStyleCnt="0">
        <dgm:presLayoutVars>
          <dgm:hierBranch val="init"/>
        </dgm:presLayoutVars>
      </dgm:prSet>
      <dgm:spPr/>
    </dgm:pt>
    <dgm:pt modelId="{D95C9499-BD6F-4BC4-A8BD-BBB6E09ABAF8}" type="pres">
      <dgm:prSet presAssocID="{C6E7411A-7D64-4D8D-BE3A-25DBF6E3FAF8}" presName="rootComposite" presStyleCnt="0"/>
      <dgm:spPr/>
    </dgm:pt>
    <dgm:pt modelId="{15094327-8A83-4926-8820-D964B33F4314}" type="pres">
      <dgm:prSet presAssocID="{C6E7411A-7D64-4D8D-BE3A-25DBF6E3FAF8}" presName="rootText" presStyleLbl="node2" presStyleIdx="8" presStyleCnt="18">
        <dgm:presLayoutVars>
          <dgm:chPref val="3"/>
        </dgm:presLayoutVars>
      </dgm:prSet>
      <dgm:spPr/>
      <dgm:t>
        <a:bodyPr/>
        <a:lstStyle/>
        <a:p>
          <a:endParaRPr lang="en-US"/>
        </a:p>
      </dgm:t>
    </dgm:pt>
    <dgm:pt modelId="{65EEB457-BEC9-4141-9585-4FD0D9CC0E28}" type="pres">
      <dgm:prSet presAssocID="{C6E7411A-7D64-4D8D-BE3A-25DBF6E3FAF8}" presName="rootConnector" presStyleLbl="node2" presStyleIdx="8" presStyleCnt="18"/>
      <dgm:spPr/>
      <dgm:t>
        <a:bodyPr/>
        <a:lstStyle/>
        <a:p>
          <a:endParaRPr lang="en-US"/>
        </a:p>
      </dgm:t>
    </dgm:pt>
    <dgm:pt modelId="{9C51C54B-96B4-4783-BE20-CADF6047BE67}" type="pres">
      <dgm:prSet presAssocID="{C6E7411A-7D64-4D8D-BE3A-25DBF6E3FAF8}" presName="hierChild4" presStyleCnt="0"/>
      <dgm:spPr/>
    </dgm:pt>
    <dgm:pt modelId="{F86504DD-1052-41A2-A366-0F503A9C58AD}" type="pres">
      <dgm:prSet presAssocID="{C6E7411A-7D64-4D8D-BE3A-25DBF6E3FAF8}" presName="hierChild5" presStyleCnt="0"/>
      <dgm:spPr/>
    </dgm:pt>
    <dgm:pt modelId="{D13E70CC-E429-4F62-B54C-813532245F6C}" type="pres">
      <dgm:prSet presAssocID="{2F7899C9-44D7-4CD5-875A-4F03D0FA4F16}" presName="Name50" presStyleLbl="parChTrans1D2" presStyleIdx="9" presStyleCnt="18"/>
      <dgm:spPr/>
      <dgm:t>
        <a:bodyPr/>
        <a:lstStyle/>
        <a:p>
          <a:endParaRPr lang="en-US"/>
        </a:p>
      </dgm:t>
    </dgm:pt>
    <dgm:pt modelId="{091ED5B6-6CFF-4E50-8069-D76F6AF6F0A6}" type="pres">
      <dgm:prSet presAssocID="{420AD41F-600A-4461-A8FE-7CA604BBABD8}" presName="hierRoot2" presStyleCnt="0">
        <dgm:presLayoutVars>
          <dgm:hierBranch val="init"/>
        </dgm:presLayoutVars>
      </dgm:prSet>
      <dgm:spPr/>
    </dgm:pt>
    <dgm:pt modelId="{E3FAB430-543B-4DF0-8845-9D5FC2797BDD}" type="pres">
      <dgm:prSet presAssocID="{420AD41F-600A-4461-A8FE-7CA604BBABD8}" presName="rootComposite" presStyleCnt="0"/>
      <dgm:spPr/>
    </dgm:pt>
    <dgm:pt modelId="{A0A0D4C3-A0F5-49F8-BF13-3CA0D0C57B6C}" type="pres">
      <dgm:prSet presAssocID="{420AD41F-600A-4461-A8FE-7CA604BBABD8}" presName="rootText" presStyleLbl="node2" presStyleIdx="9" presStyleCnt="18">
        <dgm:presLayoutVars>
          <dgm:chPref val="3"/>
        </dgm:presLayoutVars>
      </dgm:prSet>
      <dgm:spPr/>
      <dgm:t>
        <a:bodyPr/>
        <a:lstStyle/>
        <a:p>
          <a:endParaRPr lang="en-US"/>
        </a:p>
      </dgm:t>
    </dgm:pt>
    <dgm:pt modelId="{F01858D3-B9F9-4738-95B5-7EF2FC424DA3}" type="pres">
      <dgm:prSet presAssocID="{420AD41F-600A-4461-A8FE-7CA604BBABD8}" presName="rootConnector" presStyleLbl="node2" presStyleIdx="9" presStyleCnt="18"/>
      <dgm:spPr/>
      <dgm:t>
        <a:bodyPr/>
        <a:lstStyle/>
        <a:p>
          <a:endParaRPr lang="en-US"/>
        </a:p>
      </dgm:t>
    </dgm:pt>
    <dgm:pt modelId="{701EB121-D0E8-4C97-AB8C-4F870622C00E}" type="pres">
      <dgm:prSet presAssocID="{420AD41F-600A-4461-A8FE-7CA604BBABD8}" presName="hierChild4" presStyleCnt="0"/>
      <dgm:spPr/>
    </dgm:pt>
    <dgm:pt modelId="{0BC6EED4-A453-4F51-AC3D-31C4B625FA85}" type="pres">
      <dgm:prSet presAssocID="{420AD41F-600A-4461-A8FE-7CA604BBABD8}" presName="hierChild5" presStyleCnt="0"/>
      <dgm:spPr/>
    </dgm:pt>
    <dgm:pt modelId="{E53E4355-D147-4652-8F24-8278BA198F3A}" type="pres">
      <dgm:prSet presAssocID="{34AF01FB-EEBC-49F1-BF3D-89309BCDB63A}" presName="Name50" presStyleLbl="parChTrans1D2" presStyleIdx="10" presStyleCnt="18"/>
      <dgm:spPr/>
      <dgm:t>
        <a:bodyPr/>
        <a:lstStyle/>
        <a:p>
          <a:endParaRPr lang="en-US"/>
        </a:p>
      </dgm:t>
    </dgm:pt>
    <dgm:pt modelId="{543568A0-CF87-46B4-808F-A0452D0BB5C9}" type="pres">
      <dgm:prSet presAssocID="{4193DFAC-1B5B-49DA-A61E-54B5802E274D}" presName="hierRoot2" presStyleCnt="0">
        <dgm:presLayoutVars>
          <dgm:hierBranch val="init"/>
        </dgm:presLayoutVars>
      </dgm:prSet>
      <dgm:spPr/>
    </dgm:pt>
    <dgm:pt modelId="{F0B0E2A3-565D-4863-8F55-432B4100D169}" type="pres">
      <dgm:prSet presAssocID="{4193DFAC-1B5B-49DA-A61E-54B5802E274D}" presName="rootComposite" presStyleCnt="0"/>
      <dgm:spPr/>
    </dgm:pt>
    <dgm:pt modelId="{FB3A0955-B7C3-48B3-B8C8-284CDA44998D}" type="pres">
      <dgm:prSet presAssocID="{4193DFAC-1B5B-49DA-A61E-54B5802E274D}" presName="rootText" presStyleLbl="node2" presStyleIdx="10" presStyleCnt="18">
        <dgm:presLayoutVars>
          <dgm:chPref val="3"/>
        </dgm:presLayoutVars>
      </dgm:prSet>
      <dgm:spPr/>
      <dgm:t>
        <a:bodyPr/>
        <a:lstStyle/>
        <a:p>
          <a:endParaRPr lang="en-US"/>
        </a:p>
      </dgm:t>
    </dgm:pt>
    <dgm:pt modelId="{EE1E7CC6-EB76-46EA-8A68-B892C52D8D76}" type="pres">
      <dgm:prSet presAssocID="{4193DFAC-1B5B-49DA-A61E-54B5802E274D}" presName="rootConnector" presStyleLbl="node2" presStyleIdx="10" presStyleCnt="18"/>
      <dgm:spPr/>
      <dgm:t>
        <a:bodyPr/>
        <a:lstStyle/>
        <a:p>
          <a:endParaRPr lang="en-US"/>
        </a:p>
      </dgm:t>
    </dgm:pt>
    <dgm:pt modelId="{2CDEEF08-D33F-4BD1-952E-3D57A2E8DFEA}" type="pres">
      <dgm:prSet presAssocID="{4193DFAC-1B5B-49DA-A61E-54B5802E274D}" presName="hierChild4" presStyleCnt="0"/>
      <dgm:spPr/>
    </dgm:pt>
    <dgm:pt modelId="{7CDEE328-0DFA-41F5-A0E2-75D0FDB5E503}" type="pres">
      <dgm:prSet presAssocID="{4193DFAC-1B5B-49DA-A61E-54B5802E274D}" presName="hierChild5" presStyleCnt="0"/>
      <dgm:spPr/>
    </dgm:pt>
    <dgm:pt modelId="{77B5EFC7-3899-4066-BEF8-A71AFD2C83A2}" type="pres">
      <dgm:prSet presAssocID="{B79A3511-5298-4E0D-BF67-A099EEED8B10}" presName="Name50" presStyleLbl="parChTrans1D2" presStyleIdx="11" presStyleCnt="18"/>
      <dgm:spPr/>
      <dgm:t>
        <a:bodyPr/>
        <a:lstStyle/>
        <a:p>
          <a:endParaRPr lang="en-US"/>
        </a:p>
      </dgm:t>
    </dgm:pt>
    <dgm:pt modelId="{FE143B72-EF60-4977-8C1C-31FA7E99FFB7}" type="pres">
      <dgm:prSet presAssocID="{CFFC5611-0222-478F-A666-B6B3D2D0B8A4}" presName="hierRoot2" presStyleCnt="0">
        <dgm:presLayoutVars>
          <dgm:hierBranch val="init"/>
        </dgm:presLayoutVars>
      </dgm:prSet>
      <dgm:spPr/>
    </dgm:pt>
    <dgm:pt modelId="{1DAFF4FE-8F97-49F2-A9BA-847AC09E2CB7}" type="pres">
      <dgm:prSet presAssocID="{CFFC5611-0222-478F-A666-B6B3D2D0B8A4}" presName="rootComposite" presStyleCnt="0"/>
      <dgm:spPr/>
    </dgm:pt>
    <dgm:pt modelId="{0BF3AC35-36D9-4D57-BF12-4B8798B0C079}" type="pres">
      <dgm:prSet presAssocID="{CFFC5611-0222-478F-A666-B6B3D2D0B8A4}" presName="rootText" presStyleLbl="node2" presStyleIdx="11" presStyleCnt="18">
        <dgm:presLayoutVars>
          <dgm:chPref val="3"/>
        </dgm:presLayoutVars>
      </dgm:prSet>
      <dgm:spPr/>
      <dgm:t>
        <a:bodyPr/>
        <a:lstStyle/>
        <a:p>
          <a:endParaRPr lang="en-US"/>
        </a:p>
      </dgm:t>
    </dgm:pt>
    <dgm:pt modelId="{4551EFC4-FC68-4BC6-B7EC-2BC73C23931E}" type="pres">
      <dgm:prSet presAssocID="{CFFC5611-0222-478F-A666-B6B3D2D0B8A4}" presName="rootConnector" presStyleLbl="node2" presStyleIdx="11" presStyleCnt="18"/>
      <dgm:spPr/>
      <dgm:t>
        <a:bodyPr/>
        <a:lstStyle/>
        <a:p>
          <a:endParaRPr lang="en-US"/>
        </a:p>
      </dgm:t>
    </dgm:pt>
    <dgm:pt modelId="{F6DAC751-9CB1-45C0-8A96-DC29A3BF1046}" type="pres">
      <dgm:prSet presAssocID="{CFFC5611-0222-478F-A666-B6B3D2D0B8A4}" presName="hierChild4" presStyleCnt="0"/>
      <dgm:spPr/>
    </dgm:pt>
    <dgm:pt modelId="{6946111C-AC63-4AD8-BD66-93B5903FBBC0}" type="pres">
      <dgm:prSet presAssocID="{CFFC5611-0222-478F-A666-B6B3D2D0B8A4}" presName="hierChild5" presStyleCnt="0"/>
      <dgm:spPr/>
    </dgm:pt>
    <dgm:pt modelId="{B04730EC-BB48-4859-8846-C67B8F156F68}" type="pres">
      <dgm:prSet presAssocID="{4DA6741F-22D4-45F2-8873-26B04DAFDE36}" presName="Name50" presStyleLbl="parChTrans1D2" presStyleIdx="12" presStyleCnt="18"/>
      <dgm:spPr/>
      <dgm:t>
        <a:bodyPr/>
        <a:lstStyle/>
        <a:p>
          <a:endParaRPr lang="en-US"/>
        </a:p>
      </dgm:t>
    </dgm:pt>
    <dgm:pt modelId="{32A583A0-3D07-46EC-814E-62AA90E918F8}" type="pres">
      <dgm:prSet presAssocID="{D70FCBE3-4076-44D4-9BDA-56F8A3D763B7}" presName="hierRoot2" presStyleCnt="0">
        <dgm:presLayoutVars>
          <dgm:hierBranch val="init"/>
        </dgm:presLayoutVars>
      </dgm:prSet>
      <dgm:spPr/>
    </dgm:pt>
    <dgm:pt modelId="{19B4DA48-FD00-40CF-B64B-1EB7A4F2F09B}" type="pres">
      <dgm:prSet presAssocID="{D70FCBE3-4076-44D4-9BDA-56F8A3D763B7}" presName="rootComposite" presStyleCnt="0"/>
      <dgm:spPr/>
    </dgm:pt>
    <dgm:pt modelId="{76FD9F31-7EDF-4352-B461-F3F06B4F2812}" type="pres">
      <dgm:prSet presAssocID="{D70FCBE3-4076-44D4-9BDA-56F8A3D763B7}" presName="rootText" presStyleLbl="node2" presStyleIdx="12" presStyleCnt="18">
        <dgm:presLayoutVars>
          <dgm:chPref val="3"/>
        </dgm:presLayoutVars>
      </dgm:prSet>
      <dgm:spPr/>
      <dgm:t>
        <a:bodyPr/>
        <a:lstStyle/>
        <a:p>
          <a:endParaRPr lang="en-US"/>
        </a:p>
      </dgm:t>
    </dgm:pt>
    <dgm:pt modelId="{DCFD8EE4-B5E9-47C4-8E8E-5FD4930D8E00}" type="pres">
      <dgm:prSet presAssocID="{D70FCBE3-4076-44D4-9BDA-56F8A3D763B7}" presName="rootConnector" presStyleLbl="node2" presStyleIdx="12" presStyleCnt="18"/>
      <dgm:spPr/>
      <dgm:t>
        <a:bodyPr/>
        <a:lstStyle/>
        <a:p>
          <a:endParaRPr lang="en-US"/>
        </a:p>
      </dgm:t>
    </dgm:pt>
    <dgm:pt modelId="{70509D7D-A312-45CB-A3A8-933C9AFBD03B}" type="pres">
      <dgm:prSet presAssocID="{D70FCBE3-4076-44D4-9BDA-56F8A3D763B7}" presName="hierChild4" presStyleCnt="0"/>
      <dgm:spPr/>
    </dgm:pt>
    <dgm:pt modelId="{FE5EA9E2-F9B0-4353-BE28-E351E3B3FA73}" type="pres">
      <dgm:prSet presAssocID="{D70FCBE3-4076-44D4-9BDA-56F8A3D763B7}" presName="hierChild5" presStyleCnt="0"/>
      <dgm:spPr/>
    </dgm:pt>
    <dgm:pt modelId="{55C35894-0368-4D20-BE81-5E714E43E889}" type="pres">
      <dgm:prSet presAssocID="{BABF67CE-4E14-45B5-ADF9-9FB52CAF20BC}" presName="Name50" presStyleLbl="parChTrans1D2" presStyleIdx="13" presStyleCnt="18"/>
      <dgm:spPr/>
      <dgm:t>
        <a:bodyPr/>
        <a:lstStyle/>
        <a:p>
          <a:endParaRPr lang="en-US"/>
        </a:p>
      </dgm:t>
    </dgm:pt>
    <dgm:pt modelId="{A2C55608-EBB7-4727-AC32-5D78D3A73D98}" type="pres">
      <dgm:prSet presAssocID="{597658A6-B798-4723-8506-F07F71084F2E}" presName="hierRoot2" presStyleCnt="0">
        <dgm:presLayoutVars>
          <dgm:hierBranch val="init"/>
        </dgm:presLayoutVars>
      </dgm:prSet>
      <dgm:spPr/>
    </dgm:pt>
    <dgm:pt modelId="{5916F428-74BB-4971-8BBA-776F6E28A729}" type="pres">
      <dgm:prSet presAssocID="{597658A6-B798-4723-8506-F07F71084F2E}" presName="rootComposite" presStyleCnt="0"/>
      <dgm:spPr/>
    </dgm:pt>
    <dgm:pt modelId="{0D0C3AD8-C331-4B3D-85B1-D8FC340DB6ED}" type="pres">
      <dgm:prSet presAssocID="{597658A6-B798-4723-8506-F07F71084F2E}" presName="rootText" presStyleLbl="node2" presStyleIdx="13" presStyleCnt="18">
        <dgm:presLayoutVars>
          <dgm:chPref val="3"/>
        </dgm:presLayoutVars>
      </dgm:prSet>
      <dgm:spPr/>
      <dgm:t>
        <a:bodyPr/>
        <a:lstStyle/>
        <a:p>
          <a:endParaRPr lang="en-US"/>
        </a:p>
      </dgm:t>
    </dgm:pt>
    <dgm:pt modelId="{88D37DD9-CCBA-4027-A0CB-085B2783C86E}" type="pres">
      <dgm:prSet presAssocID="{597658A6-B798-4723-8506-F07F71084F2E}" presName="rootConnector" presStyleLbl="node2" presStyleIdx="13" presStyleCnt="18"/>
      <dgm:spPr/>
      <dgm:t>
        <a:bodyPr/>
        <a:lstStyle/>
        <a:p>
          <a:endParaRPr lang="en-US"/>
        </a:p>
      </dgm:t>
    </dgm:pt>
    <dgm:pt modelId="{81A6BACD-15D7-4005-A502-3D58A73677CC}" type="pres">
      <dgm:prSet presAssocID="{597658A6-B798-4723-8506-F07F71084F2E}" presName="hierChild4" presStyleCnt="0"/>
      <dgm:spPr/>
    </dgm:pt>
    <dgm:pt modelId="{88CFC06A-82CB-4742-B715-3828CAF308A8}" type="pres">
      <dgm:prSet presAssocID="{597658A6-B798-4723-8506-F07F71084F2E}" presName="hierChild5" presStyleCnt="0"/>
      <dgm:spPr/>
    </dgm:pt>
    <dgm:pt modelId="{F4EA4BD3-0890-417B-AEBF-257641AF192F}" type="pres">
      <dgm:prSet presAssocID="{C075BF73-F4DC-40B1-885B-65CCD83A71CC}" presName="Name50" presStyleLbl="parChTrans1D2" presStyleIdx="14" presStyleCnt="18"/>
      <dgm:spPr/>
      <dgm:t>
        <a:bodyPr/>
        <a:lstStyle/>
        <a:p>
          <a:endParaRPr lang="en-US"/>
        </a:p>
      </dgm:t>
    </dgm:pt>
    <dgm:pt modelId="{EF29C9C7-5A2C-4E64-845A-B6B726B09ED9}" type="pres">
      <dgm:prSet presAssocID="{01689C5A-DB66-409D-ACD2-934C12EB9357}" presName="hierRoot2" presStyleCnt="0">
        <dgm:presLayoutVars>
          <dgm:hierBranch val="init"/>
        </dgm:presLayoutVars>
      </dgm:prSet>
      <dgm:spPr/>
    </dgm:pt>
    <dgm:pt modelId="{42596005-9EAB-4CD4-8D63-85AD27A714A0}" type="pres">
      <dgm:prSet presAssocID="{01689C5A-DB66-409D-ACD2-934C12EB9357}" presName="rootComposite" presStyleCnt="0"/>
      <dgm:spPr/>
    </dgm:pt>
    <dgm:pt modelId="{4C838398-9BF2-45FD-BD88-3F94C630F5BC}" type="pres">
      <dgm:prSet presAssocID="{01689C5A-DB66-409D-ACD2-934C12EB9357}" presName="rootText" presStyleLbl="node2" presStyleIdx="14" presStyleCnt="18">
        <dgm:presLayoutVars>
          <dgm:chPref val="3"/>
        </dgm:presLayoutVars>
      </dgm:prSet>
      <dgm:spPr/>
      <dgm:t>
        <a:bodyPr/>
        <a:lstStyle/>
        <a:p>
          <a:endParaRPr lang="en-US"/>
        </a:p>
      </dgm:t>
    </dgm:pt>
    <dgm:pt modelId="{F348847C-34B0-4776-A536-131961633EF4}" type="pres">
      <dgm:prSet presAssocID="{01689C5A-DB66-409D-ACD2-934C12EB9357}" presName="rootConnector" presStyleLbl="node2" presStyleIdx="14" presStyleCnt="18"/>
      <dgm:spPr/>
      <dgm:t>
        <a:bodyPr/>
        <a:lstStyle/>
        <a:p>
          <a:endParaRPr lang="en-US"/>
        </a:p>
      </dgm:t>
    </dgm:pt>
    <dgm:pt modelId="{21BB68DC-3F0C-472B-8978-5956DD5298A1}" type="pres">
      <dgm:prSet presAssocID="{01689C5A-DB66-409D-ACD2-934C12EB9357}" presName="hierChild4" presStyleCnt="0"/>
      <dgm:spPr/>
    </dgm:pt>
    <dgm:pt modelId="{F24B0B0C-324D-48AA-875A-482E57013230}" type="pres">
      <dgm:prSet presAssocID="{01689C5A-DB66-409D-ACD2-934C12EB9357}" presName="hierChild5" presStyleCnt="0"/>
      <dgm:spPr/>
    </dgm:pt>
    <dgm:pt modelId="{D3F0B03D-11E3-4638-9C1A-EE489815FE33}" type="pres">
      <dgm:prSet presAssocID="{2B8138F0-9AC9-495C-AD10-2CF65F93F390}" presName="Name50" presStyleLbl="parChTrans1D2" presStyleIdx="15" presStyleCnt="18"/>
      <dgm:spPr/>
      <dgm:t>
        <a:bodyPr/>
        <a:lstStyle/>
        <a:p>
          <a:endParaRPr lang="en-US"/>
        </a:p>
      </dgm:t>
    </dgm:pt>
    <dgm:pt modelId="{0177354F-1BBD-4C07-ABEA-E47588EDAD52}" type="pres">
      <dgm:prSet presAssocID="{BEF6189B-D488-49C2-B26E-DDC05A5441C1}" presName="hierRoot2" presStyleCnt="0">
        <dgm:presLayoutVars>
          <dgm:hierBranch val="init"/>
        </dgm:presLayoutVars>
      </dgm:prSet>
      <dgm:spPr/>
    </dgm:pt>
    <dgm:pt modelId="{F238A38B-A73F-4889-8AF4-0001742C1F1A}" type="pres">
      <dgm:prSet presAssocID="{BEF6189B-D488-49C2-B26E-DDC05A5441C1}" presName="rootComposite" presStyleCnt="0"/>
      <dgm:spPr/>
    </dgm:pt>
    <dgm:pt modelId="{873F302F-D110-47EC-B1BA-AC49082BF07E}" type="pres">
      <dgm:prSet presAssocID="{BEF6189B-D488-49C2-B26E-DDC05A5441C1}" presName="rootText" presStyleLbl="node2" presStyleIdx="15" presStyleCnt="18">
        <dgm:presLayoutVars>
          <dgm:chPref val="3"/>
        </dgm:presLayoutVars>
      </dgm:prSet>
      <dgm:spPr/>
      <dgm:t>
        <a:bodyPr/>
        <a:lstStyle/>
        <a:p>
          <a:endParaRPr lang="en-US"/>
        </a:p>
      </dgm:t>
    </dgm:pt>
    <dgm:pt modelId="{78309FEC-CEAE-4403-BF93-2AE1F03EDDB1}" type="pres">
      <dgm:prSet presAssocID="{BEF6189B-D488-49C2-B26E-DDC05A5441C1}" presName="rootConnector" presStyleLbl="node2" presStyleIdx="15" presStyleCnt="18"/>
      <dgm:spPr/>
      <dgm:t>
        <a:bodyPr/>
        <a:lstStyle/>
        <a:p>
          <a:endParaRPr lang="en-US"/>
        </a:p>
      </dgm:t>
    </dgm:pt>
    <dgm:pt modelId="{20AD854F-EB0A-4BAD-8A93-EE4C00B4A175}" type="pres">
      <dgm:prSet presAssocID="{BEF6189B-D488-49C2-B26E-DDC05A5441C1}" presName="hierChild4" presStyleCnt="0"/>
      <dgm:spPr/>
    </dgm:pt>
    <dgm:pt modelId="{CDA87A7C-82F7-438D-9460-262C32BDFEBD}" type="pres">
      <dgm:prSet presAssocID="{BEF6189B-D488-49C2-B26E-DDC05A5441C1}" presName="hierChild5" presStyleCnt="0"/>
      <dgm:spPr/>
    </dgm:pt>
    <dgm:pt modelId="{0BFD3DC4-2AFD-40D4-8A89-38F51A0667AF}" type="pres">
      <dgm:prSet presAssocID="{68D9B680-25EC-41D2-80C7-22EAA01C44AE}" presName="Name50" presStyleLbl="parChTrans1D2" presStyleIdx="16" presStyleCnt="18"/>
      <dgm:spPr/>
      <dgm:t>
        <a:bodyPr/>
        <a:lstStyle/>
        <a:p>
          <a:endParaRPr lang="en-US"/>
        </a:p>
      </dgm:t>
    </dgm:pt>
    <dgm:pt modelId="{2054CB77-C8AB-489B-8681-EB9FD957882B}" type="pres">
      <dgm:prSet presAssocID="{4B4001C3-979D-485A-B00A-18DDC6C39DAA}" presName="hierRoot2" presStyleCnt="0">
        <dgm:presLayoutVars>
          <dgm:hierBranch val="init"/>
        </dgm:presLayoutVars>
      </dgm:prSet>
      <dgm:spPr/>
    </dgm:pt>
    <dgm:pt modelId="{1A647417-FC69-492D-A41D-2743BCD5CDB9}" type="pres">
      <dgm:prSet presAssocID="{4B4001C3-979D-485A-B00A-18DDC6C39DAA}" presName="rootComposite" presStyleCnt="0"/>
      <dgm:spPr/>
    </dgm:pt>
    <dgm:pt modelId="{736A16F9-D1CD-41D1-A380-63C9B5953A21}" type="pres">
      <dgm:prSet presAssocID="{4B4001C3-979D-485A-B00A-18DDC6C39DAA}" presName="rootText" presStyleLbl="node2" presStyleIdx="16" presStyleCnt="18">
        <dgm:presLayoutVars>
          <dgm:chPref val="3"/>
        </dgm:presLayoutVars>
      </dgm:prSet>
      <dgm:spPr/>
      <dgm:t>
        <a:bodyPr/>
        <a:lstStyle/>
        <a:p>
          <a:endParaRPr lang="en-US"/>
        </a:p>
      </dgm:t>
    </dgm:pt>
    <dgm:pt modelId="{8C7B5CE5-71F5-47BD-BC59-0744D6A60650}" type="pres">
      <dgm:prSet presAssocID="{4B4001C3-979D-485A-B00A-18DDC6C39DAA}" presName="rootConnector" presStyleLbl="node2" presStyleIdx="16" presStyleCnt="18"/>
      <dgm:spPr/>
      <dgm:t>
        <a:bodyPr/>
        <a:lstStyle/>
        <a:p>
          <a:endParaRPr lang="en-US"/>
        </a:p>
      </dgm:t>
    </dgm:pt>
    <dgm:pt modelId="{ECC04EBB-335C-4867-BBB0-C0D37AFD8C06}" type="pres">
      <dgm:prSet presAssocID="{4B4001C3-979D-485A-B00A-18DDC6C39DAA}" presName="hierChild4" presStyleCnt="0"/>
      <dgm:spPr/>
    </dgm:pt>
    <dgm:pt modelId="{A952353C-FF13-4F96-AAC5-086071A989AC}" type="pres">
      <dgm:prSet presAssocID="{4B4001C3-979D-485A-B00A-18DDC6C39DAA}" presName="hierChild5" presStyleCnt="0"/>
      <dgm:spPr/>
    </dgm:pt>
    <dgm:pt modelId="{2DA24590-9DDA-4F12-A60C-3B69E3CBFACC}" type="pres">
      <dgm:prSet presAssocID="{DC23F885-88A6-4B21-85F8-F196CCD4BD60}" presName="Name50" presStyleLbl="parChTrans1D2" presStyleIdx="17" presStyleCnt="18"/>
      <dgm:spPr/>
      <dgm:t>
        <a:bodyPr/>
        <a:lstStyle/>
        <a:p>
          <a:endParaRPr lang="en-US"/>
        </a:p>
      </dgm:t>
    </dgm:pt>
    <dgm:pt modelId="{8E0B7101-D659-43C4-909B-A0E2BCE8D760}" type="pres">
      <dgm:prSet presAssocID="{655C351E-5111-4F85-9299-E5BE552A81E5}" presName="hierRoot2" presStyleCnt="0">
        <dgm:presLayoutVars>
          <dgm:hierBranch val="init"/>
        </dgm:presLayoutVars>
      </dgm:prSet>
      <dgm:spPr/>
    </dgm:pt>
    <dgm:pt modelId="{838B408D-2777-4860-BE5E-F2930F11705F}" type="pres">
      <dgm:prSet presAssocID="{655C351E-5111-4F85-9299-E5BE552A81E5}" presName="rootComposite" presStyleCnt="0"/>
      <dgm:spPr/>
    </dgm:pt>
    <dgm:pt modelId="{69F2C2F0-A230-4753-96CF-92CA1EF6D9EF}" type="pres">
      <dgm:prSet presAssocID="{655C351E-5111-4F85-9299-E5BE552A81E5}" presName="rootText" presStyleLbl="node2" presStyleIdx="17" presStyleCnt="18">
        <dgm:presLayoutVars>
          <dgm:chPref val="3"/>
        </dgm:presLayoutVars>
      </dgm:prSet>
      <dgm:spPr/>
      <dgm:t>
        <a:bodyPr/>
        <a:lstStyle/>
        <a:p>
          <a:endParaRPr lang="en-US"/>
        </a:p>
      </dgm:t>
    </dgm:pt>
    <dgm:pt modelId="{45E3F217-3572-448B-9BF6-667CC41F3454}" type="pres">
      <dgm:prSet presAssocID="{655C351E-5111-4F85-9299-E5BE552A81E5}" presName="rootConnector" presStyleLbl="node2" presStyleIdx="17" presStyleCnt="18"/>
      <dgm:spPr/>
      <dgm:t>
        <a:bodyPr/>
        <a:lstStyle/>
        <a:p>
          <a:endParaRPr lang="en-US"/>
        </a:p>
      </dgm:t>
    </dgm:pt>
    <dgm:pt modelId="{A1BB3D8E-2448-42CF-BAFE-D262C2FC0F58}" type="pres">
      <dgm:prSet presAssocID="{655C351E-5111-4F85-9299-E5BE552A81E5}" presName="hierChild4" presStyleCnt="0"/>
      <dgm:spPr/>
    </dgm:pt>
    <dgm:pt modelId="{4277A915-F65F-4700-A8EC-31BC61D09D36}" type="pres">
      <dgm:prSet presAssocID="{655C351E-5111-4F85-9299-E5BE552A81E5}" presName="hierChild5" presStyleCnt="0"/>
      <dgm:spPr/>
    </dgm:pt>
    <dgm:pt modelId="{F7022E19-8525-4891-808B-94CB0D975BB3}" type="pres">
      <dgm:prSet presAssocID="{4BE26955-6C14-41C4-ACFF-6BF6636F610B}" presName="hierChild3" presStyleCnt="0"/>
      <dgm:spPr/>
    </dgm:pt>
  </dgm:ptLst>
  <dgm:cxnLst>
    <dgm:cxn modelId="{66341297-607E-4A24-A373-CF6A32640A49}" type="presOf" srcId="{8A846A1B-2A4E-4BBE-865E-4FB00EDBD33A}" destId="{871B1FBF-65B5-411B-92B2-4F888423BCB8}" srcOrd="0" destOrd="0" presId="urn:microsoft.com/office/officeart/2005/8/layout/orgChart1"/>
    <dgm:cxn modelId="{70190B19-A842-41A2-8C58-ADC22E2D984A}" srcId="{FA945671-5586-4A5C-8854-6A02445312BD}" destId="{5C5A7E11-40CA-4910-B50F-778F74F80A09}" srcOrd="0" destOrd="0" parTransId="{8E5C1BEC-4C29-4C2A-A604-85244D3BDDEB}" sibTransId="{02FB7B08-75CD-4ADC-848D-CE65685A90A6}"/>
    <dgm:cxn modelId="{CD3B994D-965E-40B5-A686-0C8FA5A88229}" type="presOf" srcId="{40B26224-9664-419E-A64E-BC58447ED412}" destId="{7AFEDBC3-E163-4F7F-96F2-99D49D4BAF97}" srcOrd="1" destOrd="0" presId="urn:microsoft.com/office/officeart/2005/8/layout/orgChart1"/>
    <dgm:cxn modelId="{93587D56-5D80-47EE-A0D6-9DD13C5D4C6D}" srcId="{EE4CF2F0-444F-4288-809C-A2DB9BB77E7A}" destId="{8A846A1B-2A4E-4BBE-865E-4FB00EDBD33A}" srcOrd="0" destOrd="0" parTransId="{B91CC1AD-9A3E-4F20-AD6B-7F4B3B03E5C3}" sibTransId="{71FA6A64-B5E7-40D0-8A39-42507503641C}"/>
    <dgm:cxn modelId="{05501010-2D29-4299-B51D-100364ADD99A}" srcId="{40B26224-9664-419E-A64E-BC58447ED412}" destId="{91A5E9B6-50F5-44FF-A4A8-4F391C561844}" srcOrd="4" destOrd="0" parTransId="{82B33DB7-C39A-4C72-B6C8-828F34281705}" sibTransId="{01F17278-A530-4AE2-A8AC-80AB832AF5B5}"/>
    <dgm:cxn modelId="{0390C0BC-8589-4B92-8658-975D11E1B9CD}" type="presOf" srcId="{8FE1C6CE-02ED-4C3C-88A2-3A41678CD324}" destId="{2C6453EB-A252-4C5A-9FF7-6E1A64C8E682}" srcOrd="0" destOrd="0" presId="urn:microsoft.com/office/officeart/2005/8/layout/orgChart1"/>
    <dgm:cxn modelId="{ECAAFD02-6D2F-4982-BE97-3AA042B64223}" srcId="{5A1DDF30-2E36-471B-BC5D-E478C727682C}" destId="{9B2D48D4-485A-4AEF-B99C-F2659F7DB6E4}" srcOrd="1" destOrd="0" parTransId="{D5F20711-E266-4EB8-8E87-DC00B82CB57A}" sibTransId="{E931A1D3-12B3-43E8-8DB0-C764A0E9CEC6}"/>
    <dgm:cxn modelId="{6DAADD92-9E4A-4971-9A94-17C0C6940FDA}" srcId="{40B26224-9664-419E-A64E-BC58447ED412}" destId="{4FCEC88D-307F-4607-8392-40B20BCCD2DB}" srcOrd="3" destOrd="0" parTransId="{EDFA41E4-2DB4-442A-B1B8-998FA997EAA2}" sibTransId="{295D8F1C-C811-47B0-88C8-E787D8E4876C}"/>
    <dgm:cxn modelId="{96831F0E-503D-4831-8F3D-EC384E517C16}" type="presOf" srcId="{2BCD7E20-354D-4D53-AE96-EBB1F5C19840}" destId="{A24149E2-1C67-4586-BA88-B21EFC5CDA38}" srcOrd="0" destOrd="0" presId="urn:microsoft.com/office/officeart/2005/8/layout/orgChart1"/>
    <dgm:cxn modelId="{53A0A314-0AF8-4CF3-9BD9-56FA59CFEA02}" type="presOf" srcId="{85CA0D04-87C0-4A73-8FBD-C5203DB9414A}" destId="{6893263C-B799-4A86-8AAA-5F9FE961BC1B}" srcOrd="0" destOrd="0" presId="urn:microsoft.com/office/officeart/2005/8/layout/orgChart1"/>
    <dgm:cxn modelId="{C0CDCC29-ECDD-4206-AA9C-B361F3F30902}" type="presOf" srcId="{9192BB27-EBC3-474A-A70E-B56A706A267D}" destId="{2DD7D57B-5E2C-4BBE-A954-BDC1D98DCB13}" srcOrd="0" destOrd="0" presId="urn:microsoft.com/office/officeart/2005/8/layout/orgChart1"/>
    <dgm:cxn modelId="{4C1B0B72-DBE8-4DDE-A2B5-FAA21CEBBCE8}" srcId="{4BE26955-6C14-41C4-ACFF-6BF6636F610B}" destId="{C6E7411A-7D64-4D8D-BE3A-25DBF6E3FAF8}" srcOrd="3" destOrd="0" parTransId="{B712F26D-A065-4170-9012-B6BF22B17E6D}" sibTransId="{B081993F-C390-476F-963E-68AE29E941AB}"/>
    <dgm:cxn modelId="{FCCB6D21-7325-487F-B0D0-C50F8F8D5D6D}" type="presOf" srcId="{49B1FA3D-2022-4D7B-B4AC-89B8005A5BA6}" destId="{9EDD3492-2425-4D1E-B6A0-4482501B7E17}" srcOrd="1" destOrd="0" presId="urn:microsoft.com/office/officeart/2005/8/layout/orgChart1"/>
    <dgm:cxn modelId="{630F55D4-6584-49B9-A6F3-61E2BFEB1605}" type="presOf" srcId="{AA836C60-8E8D-4F6F-919E-13721305BC65}" destId="{72E2DDBC-713D-4EB6-9C89-A3A9C68CDC66}" srcOrd="1" destOrd="0" presId="urn:microsoft.com/office/officeart/2005/8/layout/orgChart1"/>
    <dgm:cxn modelId="{264C92A6-A879-4A7A-A150-CB72C5EEDBCD}" type="presOf" srcId="{B712F26D-A065-4170-9012-B6BF22B17E6D}" destId="{F8C30D2C-E2E0-46BB-B0E5-6B6F58653268}" srcOrd="0" destOrd="0" presId="urn:microsoft.com/office/officeart/2005/8/layout/orgChart1"/>
    <dgm:cxn modelId="{9FCF607B-38FD-4AF9-8B5A-7F57E051BCC8}" type="presOf" srcId="{4B4001C3-979D-485A-B00A-18DDC6C39DAA}" destId="{736A16F9-D1CD-41D1-A380-63C9B5953A21}" srcOrd="0" destOrd="0" presId="urn:microsoft.com/office/officeart/2005/8/layout/orgChart1"/>
    <dgm:cxn modelId="{2B3CBA62-88D0-4F80-820A-EC586FA03065}" type="presOf" srcId="{D36ABA55-3CC7-422C-A10B-D71B32F07D26}" destId="{76E70E36-0685-4376-9EE4-145F913B5180}" srcOrd="1" destOrd="0" presId="urn:microsoft.com/office/officeart/2005/8/layout/orgChart1"/>
    <dgm:cxn modelId="{4A2B969A-4511-45C5-8C37-E0DF039F612A}" type="presOf" srcId="{B7538333-5C49-4B78-AE01-C1124B2177F9}" destId="{C4A8EA6C-EA22-4B96-B9EF-F095C1E4A27D}" srcOrd="0" destOrd="0" presId="urn:microsoft.com/office/officeart/2005/8/layout/orgChart1"/>
    <dgm:cxn modelId="{C68F9E29-8A3B-4093-BFF0-83C1FF335C70}" type="presOf" srcId="{FA945671-5586-4A5C-8854-6A02445312BD}" destId="{7C1C7F63-6217-4684-8ADC-8FD12BAAA773}" srcOrd="1" destOrd="0" presId="urn:microsoft.com/office/officeart/2005/8/layout/orgChart1"/>
    <dgm:cxn modelId="{C8359F02-E018-47AE-B376-F33095C7D997}" srcId="{2B6AB3A3-7C19-47F7-A644-CBC4AF69FF53}" destId="{23D1E2E2-91F0-4DD1-9A1D-27136294BFE5}" srcOrd="3" destOrd="0" parTransId="{C24ED35D-3CB2-4CD0-976C-E282506C106E}" sibTransId="{B4F1B983-8CF4-4285-9EED-6FAFC009D8E7}"/>
    <dgm:cxn modelId="{4791E2E9-A67E-4423-BEE7-37553F084FC1}" type="presOf" srcId="{4FCEC88D-307F-4607-8392-40B20BCCD2DB}" destId="{D7EA691F-5167-44D9-9B97-030E95AD54B6}" srcOrd="0" destOrd="0" presId="urn:microsoft.com/office/officeart/2005/8/layout/orgChart1"/>
    <dgm:cxn modelId="{99DF2962-CDBF-4E45-B54F-1074F7749E23}" type="presOf" srcId="{4193DFAC-1B5B-49DA-A61E-54B5802E274D}" destId="{FB3A0955-B7C3-48B3-B8C8-284CDA44998D}" srcOrd="0" destOrd="0" presId="urn:microsoft.com/office/officeart/2005/8/layout/orgChart1"/>
    <dgm:cxn modelId="{8B6ECD12-9342-437A-BABC-2682101EC4BE}" type="presOf" srcId="{82B33DB7-C39A-4C72-B6C8-828F34281705}" destId="{C6F58D06-4CB6-44B5-8E3B-619B9170C41E}" srcOrd="0" destOrd="0" presId="urn:microsoft.com/office/officeart/2005/8/layout/orgChart1"/>
    <dgm:cxn modelId="{A2F51823-8EEC-49DE-BC94-51D205C84F51}" srcId="{EE4CF2F0-444F-4288-809C-A2DB9BB77E7A}" destId="{339C9E96-A1BA-4658-9CA7-93601C016218}" srcOrd="3" destOrd="0" parTransId="{CE392B7E-494E-404F-BC06-289E0205F992}" sibTransId="{D9126336-8FFC-4C27-AB8F-C7CFB2123EDF}"/>
    <dgm:cxn modelId="{B4F40D33-3713-4569-8406-B80044B4F527}" type="presOf" srcId="{4DA6741F-22D4-45F2-8873-26B04DAFDE36}" destId="{B04730EC-BB48-4859-8846-C67B8F156F68}" srcOrd="0" destOrd="0" presId="urn:microsoft.com/office/officeart/2005/8/layout/orgChart1"/>
    <dgm:cxn modelId="{8DEF81E1-3631-4342-A1E1-ED18F07515D5}" srcId="{2B6AB3A3-7C19-47F7-A644-CBC4AF69FF53}" destId="{D36ABA55-3CC7-422C-A10B-D71B32F07D26}" srcOrd="4" destOrd="0" parTransId="{8D356CD2-9639-4FE7-AC80-1DCF33926746}" sibTransId="{FA1FDD11-EEF2-43CA-9770-EE427C5B0EB0}"/>
    <dgm:cxn modelId="{8D301697-1CB2-4EA4-9523-206700B4C171}" srcId="{9C398FFA-DBD5-4F5B-8363-673FAA404FA7}" destId="{B971ED79-A245-4EB5-98DD-75C965967A7B}" srcOrd="0" destOrd="0" parTransId="{A3F29ED9-0977-4A4A-BED6-DF4CE747CF86}" sibTransId="{3B06F9B5-2739-4F2A-9459-06C1908FC698}"/>
    <dgm:cxn modelId="{EBD968C2-27DB-4937-9792-8FAD571453ED}" type="presOf" srcId="{AA836C60-8E8D-4F6F-919E-13721305BC65}" destId="{21D7A25C-50DE-464C-95D3-FB377852A35E}" srcOrd="0" destOrd="0" presId="urn:microsoft.com/office/officeart/2005/8/layout/orgChart1"/>
    <dgm:cxn modelId="{E2C803B6-2B51-4876-8DAE-5393417B87A1}" type="presOf" srcId="{8FE1C6CE-02ED-4C3C-88A2-3A41678CD324}" destId="{BD385891-D7A0-4D29-8857-DEF7B871F242}" srcOrd="1" destOrd="0" presId="urn:microsoft.com/office/officeart/2005/8/layout/orgChart1"/>
    <dgm:cxn modelId="{6735E035-E484-4E5C-BFD1-F2EDB19C305F}" type="presOf" srcId="{4B4001C3-979D-485A-B00A-18DDC6C39DAA}" destId="{8C7B5CE5-71F5-47BD-BC59-0744D6A60650}" srcOrd="1" destOrd="0" presId="urn:microsoft.com/office/officeart/2005/8/layout/orgChart1"/>
    <dgm:cxn modelId="{A1A46D09-2523-457D-9C41-8552FAB04022}" type="presOf" srcId="{EEB59A0A-66E1-44DB-933A-D9A0BB7D1516}" destId="{A00D4A04-5008-415D-9AD7-D9EE7E7303C5}" srcOrd="1" destOrd="0" presId="urn:microsoft.com/office/officeart/2005/8/layout/orgChart1"/>
    <dgm:cxn modelId="{308DF566-E070-4631-BBAE-3F70C505ECEF}" type="presOf" srcId="{8038BB08-0C71-41CF-8B5D-D9CCE8B74D47}" destId="{366A6870-9065-43F9-ACF6-0BBF7A512399}" srcOrd="0" destOrd="0" presId="urn:microsoft.com/office/officeart/2005/8/layout/orgChart1"/>
    <dgm:cxn modelId="{4FB0C278-D6D8-46C8-82DE-6FB0012522AC}" type="presOf" srcId="{B971ED79-A245-4EB5-98DD-75C965967A7B}" destId="{88759E47-145C-448A-897C-C288C684443D}" srcOrd="1" destOrd="0" presId="urn:microsoft.com/office/officeart/2005/8/layout/orgChart1"/>
    <dgm:cxn modelId="{0A547D2E-37B8-402F-A33D-9678614B281F}" type="presOf" srcId="{D5F20711-E266-4EB8-8E87-DC00B82CB57A}" destId="{DF059276-448D-4ACF-91B1-70DD30F9EA85}" srcOrd="0" destOrd="0" presId="urn:microsoft.com/office/officeart/2005/8/layout/orgChart1"/>
    <dgm:cxn modelId="{EBBC672C-8584-4280-AA43-D1485733FB36}" type="presOf" srcId="{C74BD256-1CEE-46FA-9B65-556D29992C18}" destId="{D4A024B2-BF6C-4F71-A544-1FD05BDBF4D6}" srcOrd="0" destOrd="0" presId="urn:microsoft.com/office/officeart/2005/8/layout/orgChart1"/>
    <dgm:cxn modelId="{61368A73-88F0-4E1D-AE2D-0D4FB9584BFB}" type="presOf" srcId="{71D5387B-0D5A-4124-B3BC-E5F1B1E916E4}" destId="{779043F5-51B1-4692-BECB-7F91DFB6F524}" srcOrd="0" destOrd="0" presId="urn:microsoft.com/office/officeart/2005/8/layout/orgChart1"/>
    <dgm:cxn modelId="{38610FFB-BB51-42CE-AFDC-C0E95697E622}" srcId="{4BE26955-6C14-41C4-ACFF-6BF6636F610B}" destId="{BEF6189B-D488-49C2-B26E-DDC05A5441C1}" srcOrd="10" destOrd="0" parTransId="{2B8138F0-9AC9-495C-AD10-2CF65F93F390}" sibTransId="{E34FE607-DA55-4C8E-B8E1-23C9C5A19E91}"/>
    <dgm:cxn modelId="{77453785-FFA5-4767-8736-FAC8DEA17E56}" srcId="{4BE26955-6C14-41C4-ACFF-6BF6636F610B}" destId="{597658A6-B798-4723-8506-F07F71084F2E}" srcOrd="8" destOrd="0" parTransId="{BABF67CE-4E14-45B5-ADF9-9FB52CAF20BC}" sibTransId="{F344F72C-C015-4158-8E37-8942CF453759}"/>
    <dgm:cxn modelId="{C7E2DE01-23BC-4553-A531-DA40AB9E2B55}" type="presOf" srcId="{AC72175C-E4C5-4C53-8F93-7AB1B712AD44}" destId="{8E570E5D-5142-4CB9-9731-FE0B0BDCC69A}" srcOrd="0" destOrd="0" presId="urn:microsoft.com/office/officeart/2005/8/layout/orgChart1"/>
    <dgm:cxn modelId="{B2ACB5C0-3FA7-4C8B-9766-E01C59213342}" type="presOf" srcId="{DC23F885-88A6-4B21-85F8-F196CCD4BD60}" destId="{2DA24590-9DDA-4F12-A60C-3B69E3CBFACC}" srcOrd="0" destOrd="0" presId="urn:microsoft.com/office/officeart/2005/8/layout/orgChart1"/>
    <dgm:cxn modelId="{9AFD741E-9FEC-418C-B21F-36D97A6093DA}" type="presOf" srcId="{9192BB27-EBC3-474A-A70E-B56A706A267D}" destId="{0722F49A-1AE1-4936-B1AE-C575C0852B1C}" srcOrd="1" destOrd="0" presId="urn:microsoft.com/office/officeart/2005/8/layout/orgChart1"/>
    <dgm:cxn modelId="{E8358214-3994-4675-A8D2-754A5714042F}" type="presOf" srcId="{26D7A963-B6C5-4CE1-BE20-59405D211FFF}" destId="{9F03781C-8D27-4743-BC2D-105E3E5FDBAA}" srcOrd="1" destOrd="0" presId="urn:microsoft.com/office/officeart/2005/8/layout/orgChart1"/>
    <dgm:cxn modelId="{4577BEB1-2EA0-4F15-8D0B-3960F9D9C746}" type="presOf" srcId="{05BD3226-AF3A-46E5-91B1-E3E39049CF1D}" destId="{997811E9-5A17-4060-B94E-2CECD33F438C}" srcOrd="0" destOrd="0" presId="urn:microsoft.com/office/officeart/2005/8/layout/orgChart1"/>
    <dgm:cxn modelId="{46EBE82C-B057-434C-924A-7610C7457047}" type="presOf" srcId="{BE2B858B-9F86-42C3-8DC2-EF04A13034E1}" destId="{0025C8AF-A959-4032-BD48-69B1FF2FD488}" srcOrd="0" destOrd="0" presId="urn:microsoft.com/office/officeart/2005/8/layout/orgChart1"/>
    <dgm:cxn modelId="{DA3EC42A-4F29-45A7-B440-C3F302858203}" type="presOf" srcId="{23D1E2E2-91F0-4DD1-9A1D-27136294BFE5}" destId="{01C4708C-C2AA-48EF-8055-9A18CBDEC12E}" srcOrd="0" destOrd="0" presId="urn:microsoft.com/office/officeart/2005/8/layout/orgChart1"/>
    <dgm:cxn modelId="{877F10A9-9FAF-48D8-A4BE-88C7EA7B730A}" srcId="{B971ED79-A245-4EB5-98DD-75C965967A7B}" destId="{9FFE3EAB-5AA1-443F-87B2-456F3855DB77}" srcOrd="0" destOrd="0" parTransId="{71D5387B-0D5A-4124-B3BC-E5F1B1E916E4}" sibTransId="{4B7AAB49-839F-4D26-A661-394F575C25B2}"/>
    <dgm:cxn modelId="{6E792BCE-2CCA-4993-BA9C-A6D132CA9DDC}" srcId="{9C398FFA-DBD5-4F5B-8363-673FAA404FA7}" destId="{0FB56226-BEB1-46B8-A1E2-978CD722C539}" srcOrd="2" destOrd="0" parTransId="{E94AF879-7453-454D-A715-B5D8A20998B8}" sibTransId="{78B6F85B-06F0-458C-945A-DB4760439F9E}"/>
    <dgm:cxn modelId="{9F6076D3-7FF7-471E-907B-E955DF916B30}" type="presOf" srcId="{A047694D-0868-4753-A7AB-13F5D1A66EF5}" destId="{562101AB-8954-45A8-938A-0959E963D811}" srcOrd="0" destOrd="0" presId="urn:microsoft.com/office/officeart/2005/8/layout/orgChart1"/>
    <dgm:cxn modelId="{E5C5D7B9-7412-4302-8420-F55372462AB7}" srcId="{4BE26955-6C14-41C4-ACFF-6BF6636F610B}" destId="{4193DFAC-1B5B-49DA-A61E-54B5802E274D}" srcOrd="5" destOrd="0" parTransId="{34AF01FB-EEBC-49F1-BF3D-89309BCDB63A}" sibTransId="{6E647D98-FA9C-468B-BA1D-BB2C11ECBE78}"/>
    <dgm:cxn modelId="{9E16436E-89BE-4C09-B76F-1FFB5DA752D5}" type="presOf" srcId="{EF729A65-443A-464B-AE15-F78FFC5D5209}" destId="{710CE735-76C6-4715-9844-9ADC121425C3}" srcOrd="0" destOrd="0" presId="urn:microsoft.com/office/officeart/2005/8/layout/orgChart1"/>
    <dgm:cxn modelId="{F63D8DF1-4B49-4C99-BE5F-C855132AA715}" type="presOf" srcId="{D0A5F6E3-A049-44C7-995C-3615F31A3018}" destId="{7870BE1E-053A-4CCD-9057-65A3D993276B}" srcOrd="0" destOrd="0" presId="urn:microsoft.com/office/officeart/2005/8/layout/orgChart1"/>
    <dgm:cxn modelId="{D25D1940-A6F2-4742-A961-222BA4CAC95E}" type="presOf" srcId="{4BE26955-6C14-41C4-ACFF-6BF6636F610B}" destId="{7F26F8E4-B94E-46A1-AE45-B338F6952B3D}" srcOrd="1" destOrd="0" presId="urn:microsoft.com/office/officeart/2005/8/layout/orgChart1"/>
    <dgm:cxn modelId="{CADA60AE-E3E1-4B10-A18C-6DEAEF0F8BD0}" srcId="{EE4CF2F0-444F-4288-809C-A2DB9BB77E7A}" destId="{A6E85699-885B-43D7-8712-8C5708A7DDD0}" srcOrd="2" destOrd="0" parTransId="{C94DC11D-2BEA-40F3-998C-A9AB93B29EFF}" sibTransId="{AABAF084-5457-49C3-8A34-38DD0B461E00}"/>
    <dgm:cxn modelId="{1E836E93-4B61-4CD6-B4A9-BD9A24763342}" type="presOf" srcId="{CB313AE9-C06D-4615-A53F-988D39370EDB}" destId="{DB912E47-82C3-4C11-BDDA-EBAE3AC8CBCF}" srcOrd="0" destOrd="0" presId="urn:microsoft.com/office/officeart/2005/8/layout/orgChart1"/>
    <dgm:cxn modelId="{132774BF-A51E-42F1-B71F-A62305CF5EA4}" type="presOf" srcId="{FA945671-5586-4A5C-8854-6A02445312BD}" destId="{ABE8F68F-10BD-475C-B4B1-84D9B4209B09}" srcOrd="0" destOrd="0" presId="urn:microsoft.com/office/officeart/2005/8/layout/orgChart1"/>
    <dgm:cxn modelId="{F5937A82-0D70-4301-9AFF-B3F1907935DF}" srcId="{4BE26955-6C14-41C4-ACFF-6BF6636F610B}" destId="{CFFC5611-0222-478F-A666-B6B3D2D0B8A4}" srcOrd="6" destOrd="0" parTransId="{B79A3511-5298-4E0D-BF67-A099EEED8B10}" sibTransId="{AE9AFF73-03D9-4410-BA2A-03C3EB57BE21}"/>
    <dgm:cxn modelId="{CB6D7DD1-DDDF-45A3-8A65-37164F85377B}" type="presOf" srcId="{EF1D6D0B-2B33-45BF-8A1C-AB75ED35643B}" destId="{D8B59266-F6A2-41D3-875F-DAC4CFF391B5}" srcOrd="0" destOrd="0" presId="urn:microsoft.com/office/officeart/2005/8/layout/orgChart1"/>
    <dgm:cxn modelId="{DA55F216-6685-408C-81E7-351F66C58FE4}" type="presOf" srcId="{40B26224-9664-419E-A64E-BC58447ED412}" destId="{9308EFAC-9A01-440E-B4E1-0EB196274568}" srcOrd="0" destOrd="0" presId="urn:microsoft.com/office/officeart/2005/8/layout/orgChart1"/>
    <dgm:cxn modelId="{D2D6A93B-373F-46DA-A802-3E3F9E5E4CA7}" type="presOf" srcId="{AD54D8E6-596C-4C70-A129-B114023B1A0F}" destId="{AAED63FC-EAD9-472C-B2BE-8D7A9318395A}" srcOrd="0" destOrd="0" presId="urn:microsoft.com/office/officeart/2005/8/layout/orgChart1"/>
    <dgm:cxn modelId="{D6427AD6-C426-4FC5-95D1-68A17948AED8}" type="presOf" srcId="{E62BB27F-2957-4370-9AE3-1D90BE99C4A1}" destId="{D274C0D4-0C69-4BAC-9D1B-5C59A19C3701}" srcOrd="0" destOrd="0" presId="urn:microsoft.com/office/officeart/2005/8/layout/orgChart1"/>
    <dgm:cxn modelId="{427665AE-F3BF-418C-86FC-745F4F72BB12}" type="presOf" srcId="{D70FCBE3-4076-44D4-9BDA-56F8A3D763B7}" destId="{DCFD8EE4-B5E9-47C4-8E8E-5FD4930D8E00}" srcOrd="1" destOrd="0" presId="urn:microsoft.com/office/officeart/2005/8/layout/orgChart1"/>
    <dgm:cxn modelId="{58BDBD78-CCE4-4BB4-9370-4F07CFE2C0CA}" type="presOf" srcId="{DD1593AF-E23A-48B9-A124-7430EF169242}" destId="{F0D2FE3A-8B93-4A98-B8F5-FE6ADA7F17C1}" srcOrd="0" destOrd="0" presId="urn:microsoft.com/office/officeart/2005/8/layout/orgChart1"/>
    <dgm:cxn modelId="{4CF475BB-44BA-439F-873C-96257AA70A08}" srcId="{EE4CF2F0-444F-4288-809C-A2DB9BB77E7A}" destId="{DD1593AF-E23A-48B9-A124-7430EF169242}" srcOrd="4" destOrd="0" parTransId="{D0A5F6E3-A049-44C7-995C-3615F31A3018}" sibTransId="{FC43BB16-A0D3-4841-B228-BB930845AEF4}"/>
    <dgm:cxn modelId="{D829AE11-BFC9-45DA-8DE1-132FDC7B780E}" srcId="{DD1593AF-E23A-48B9-A124-7430EF169242}" destId="{826C738E-0D5E-48F8-9E15-855F4C284DE9}" srcOrd="0" destOrd="0" parTransId="{065E9FC4-E887-4B07-95D5-554F3CAFEA9E}" sibTransId="{01C47D2D-A870-4655-9539-39E719A62F7C}"/>
    <dgm:cxn modelId="{D6CFD767-34F8-4319-9431-7C2847098740}" srcId="{AF57BD60-E9A5-4D72-92E4-2794C12FC97A}" destId="{8038BB08-0C71-41CF-8B5D-D9CCE8B74D47}" srcOrd="1" destOrd="0" parTransId="{124FBF0C-3ABF-4AC1-8D9D-DC78659A4BB8}" sibTransId="{9119B0FC-DC27-411E-88F7-52B4134E3893}"/>
    <dgm:cxn modelId="{BA516DA2-04A8-4CCB-B529-28F821E98CBE}" type="presOf" srcId="{0ED6F677-676D-455A-9F11-D90D686CBD70}" destId="{0045751E-BD7C-4088-871F-D724633AF434}" srcOrd="0" destOrd="0" presId="urn:microsoft.com/office/officeart/2005/8/layout/orgChart1"/>
    <dgm:cxn modelId="{2D70D44C-C332-4021-A7B6-7FCAB9DA555E}" srcId="{D36ABA55-3CC7-422C-A10B-D71B32F07D26}" destId="{AAA7F368-F68D-4C84-BD22-230D6018FCB3}" srcOrd="0" destOrd="0" parTransId="{D666ECD5-C073-4D15-AEDD-7E673133C71E}" sibTransId="{E65D211E-BADA-4E67-831C-60E1220D6036}"/>
    <dgm:cxn modelId="{DB6033D2-A519-4CEC-B968-63828FBB8752}" srcId="{A047694D-0868-4753-A7AB-13F5D1A66EF5}" destId="{AC72175C-E4C5-4C53-8F93-7AB1B712AD44}" srcOrd="1" destOrd="0" parTransId="{4B615396-7933-4BF6-805D-E98BEE9AAE5A}" sibTransId="{B53C3109-84A4-4981-B1CC-AA74F0146F2C}"/>
    <dgm:cxn modelId="{9DE2A4BB-B2CB-4EE8-A651-9C1DC3E89AAE}" type="presOf" srcId="{CFFC5611-0222-478F-A666-B6B3D2D0B8A4}" destId="{4551EFC4-FC68-4BC6-B7EC-2BC73C23931E}" srcOrd="1" destOrd="0" presId="urn:microsoft.com/office/officeart/2005/8/layout/orgChart1"/>
    <dgm:cxn modelId="{B04F45AF-4366-4441-B726-43B54DA49AF6}" type="presOf" srcId="{B6A831E8-E66F-4090-AC72-32C02142F686}" destId="{E888EC40-D6BD-4BD3-BDE9-CAF498698558}" srcOrd="0" destOrd="0" presId="urn:microsoft.com/office/officeart/2005/8/layout/orgChart1"/>
    <dgm:cxn modelId="{8F33999C-0729-49AA-A5AD-933BCBD64584}" type="presOf" srcId="{EE4CF2F0-444F-4288-809C-A2DB9BB77E7A}" destId="{FA5F7113-C09C-4AB5-93F2-51F06ECB3FAA}" srcOrd="1" destOrd="0" presId="urn:microsoft.com/office/officeart/2005/8/layout/orgChart1"/>
    <dgm:cxn modelId="{C7FBDADF-ADF3-4C54-9BA9-EDFFB8286101}" type="presOf" srcId="{DD464955-F694-45CE-A542-00F8DEF49227}" destId="{1741BCA4-69C8-4A06-A3B3-15760E4E4208}" srcOrd="0" destOrd="0" presId="urn:microsoft.com/office/officeart/2005/8/layout/orgChart1"/>
    <dgm:cxn modelId="{EA112842-2E7F-4786-8F8D-080C64B657C0}" type="presOf" srcId="{5D429BBA-194A-47FC-8880-FBBF5DCB690F}" destId="{07ECF73C-3C87-4FDC-9DF7-9D0B5B578AA7}" srcOrd="0" destOrd="0" presId="urn:microsoft.com/office/officeart/2005/8/layout/orgChart1"/>
    <dgm:cxn modelId="{8FFA209A-91AD-49CC-A7BB-AB04B809DEA0}" type="presOf" srcId="{29F7225E-0011-41FA-8161-9048CFF99264}" destId="{52D06375-2253-4610-BD07-D988B7ADCC78}" srcOrd="0" destOrd="0" presId="urn:microsoft.com/office/officeart/2005/8/layout/orgChart1"/>
    <dgm:cxn modelId="{85D60CD7-6CBF-4BFC-A50E-F6DD3963D1C6}" srcId="{EE4CF2F0-444F-4288-809C-A2DB9BB77E7A}" destId="{AA836C60-8E8D-4F6F-919E-13721305BC65}" srcOrd="1" destOrd="0" parTransId="{29F7225E-0011-41FA-8161-9048CFF99264}" sibTransId="{9BDC1591-5072-4284-9CB5-D866B12F0AD0}"/>
    <dgm:cxn modelId="{E7895305-9AA5-4BCE-B39D-60DDCC62796E}" type="presOf" srcId="{2B8138F0-9AC9-495C-AD10-2CF65F93F390}" destId="{D3F0B03D-11E3-4638-9C1A-EE489815FE33}" srcOrd="0" destOrd="0" presId="urn:microsoft.com/office/officeart/2005/8/layout/orgChart1"/>
    <dgm:cxn modelId="{81DA6012-DF4A-4A22-94C9-D9698DBEE1E8}" type="presOf" srcId="{AAA7F368-F68D-4C84-BD22-230D6018FCB3}" destId="{982221A8-2D47-419D-86A7-36DEBF6A2FEA}" srcOrd="0" destOrd="0" presId="urn:microsoft.com/office/officeart/2005/8/layout/orgChart1"/>
    <dgm:cxn modelId="{0303049C-43D0-485D-801D-52FDD2D170A4}" type="presOf" srcId="{5D429BBA-194A-47FC-8880-FBBF5DCB690F}" destId="{0B0030C8-8C99-4736-9121-3BC2385BA173}" srcOrd="1" destOrd="0" presId="urn:microsoft.com/office/officeart/2005/8/layout/orgChart1"/>
    <dgm:cxn modelId="{5EFA99E3-CF06-4DE3-A5CF-A035066F5F54}" srcId="{5A1DDF30-2E36-471B-BC5D-E478C727682C}" destId="{9192BB27-EBC3-474A-A70E-B56A706A267D}" srcOrd="3" destOrd="0" parTransId="{E1FC0536-3762-44C3-A43E-D918F286B58A}" sibTransId="{4C46AA01-9E2C-489F-919F-D5944919FF03}"/>
    <dgm:cxn modelId="{09F76D46-773E-4110-A0AD-B6094D805BB9}" type="presOf" srcId="{BABF67CE-4E14-45B5-ADF9-9FB52CAF20BC}" destId="{55C35894-0368-4D20-BE81-5E714E43E889}" srcOrd="0" destOrd="0" presId="urn:microsoft.com/office/officeart/2005/8/layout/orgChart1"/>
    <dgm:cxn modelId="{55027183-C27B-4299-9A0F-1D807AB0BD52}" type="presOf" srcId="{BD5AA54F-1718-41A7-A8DD-DB0A7A0ABC7B}" destId="{DA1A9F8A-E754-41B4-91C3-C16E20C8E9EF}" srcOrd="1" destOrd="0" presId="urn:microsoft.com/office/officeart/2005/8/layout/orgChart1"/>
    <dgm:cxn modelId="{68DEFA94-1F84-42DD-9BA0-B4AD4FA0CBC5}" type="presOf" srcId="{9B2D48D4-485A-4AEF-B99C-F2659F7DB6E4}" destId="{52A81E9F-51EC-4CE4-A622-569C0817D26C}" srcOrd="0" destOrd="0" presId="urn:microsoft.com/office/officeart/2005/8/layout/orgChart1"/>
    <dgm:cxn modelId="{E518B076-3F6E-477E-960C-93281CA8F1E8}" type="presOf" srcId="{AAA7F368-F68D-4C84-BD22-230D6018FCB3}" destId="{C897EC0F-0F46-4B46-96ED-14D6B39B2C25}" srcOrd="1" destOrd="0" presId="urn:microsoft.com/office/officeart/2005/8/layout/orgChart1"/>
    <dgm:cxn modelId="{E3EBF742-43FE-4ACA-BB74-F90563A588CF}" type="presOf" srcId="{597658A6-B798-4723-8506-F07F71084F2E}" destId="{88D37DD9-CCBA-4027-A0CB-085B2783C86E}" srcOrd="1" destOrd="0" presId="urn:microsoft.com/office/officeart/2005/8/layout/orgChart1"/>
    <dgm:cxn modelId="{5CEF22DA-7750-49DC-9FBA-07CB6AA954CB}" srcId="{B971ED79-A245-4EB5-98DD-75C965967A7B}" destId="{2BCD7E20-354D-4D53-AE96-EBB1F5C19840}" srcOrd="1" destOrd="0" parTransId="{AD54D8E6-596C-4C70-A129-B114023B1A0F}" sibTransId="{1D70750A-B92D-4334-895F-DB3F90BCCB01}"/>
    <dgm:cxn modelId="{F094EB86-92E9-45FE-9D4E-4ED0ACECC3F6}" type="presOf" srcId="{9C398FFA-DBD5-4F5B-8363-673FAA404FA7}" destId="{36A56FCD-B870-431B-9B7F-3296D3F38B6D}" srcOrd="0" destOrd="0" presId="urn:microsoft.com/office/officeart/2005/8/layout/orgChart1"/>
    <dgm:cxn modelId="{6FDD09B2-CFE6-4AAC-8B9D-4DA8F92135CE}" srcId="{2B6AB3A3-7C19-47F7-A644-CBC4AF69FF53}" destId="{EEB59A0A-66E1-44DB-933A-D9A0BB7D1516}" srcOrd="5" destOrd="0" parTransId="{4EF15DB2-CED5-4DDF-A7F1-ABBB1B1BAD47}" sibTransId="{2AD19C8D-4B27-4AAC-AF62-DC965D31EF62}"/>
    <dgm:cxn modelId="{C2FA9CE1-35F8-47D1-86D2-420C07CE1860}" type="presOf" srcId="{01689C5A-DB66-409D-ACD2-934C12EB9357}" destId="{4C838398-9BF2-45FD-BD88-3F94C630F5BC}" srcOrd="0" destOrd="0" presId="urn:microsoft.com/office/officeart/2005/8/layout/orgChart1"/>
    <dgm:cxn modelId="{2D91761C-290D-4A42-B2EB-E4AD039D01AD}" type="presOf" srcId="{49C407BF-F7C3-48CA-A1E1-6E5DF8C186F6}" destId="{E5078368-7B86-4E41-BEBC-B091A86850FB}" srcOrd="0" destOrd="0" presId="urn:microsoft.com/office/officeart/2005/8/layout/orgChart1"/>
    <dgm:cxn modelId="{E37FB757-4DB3-43DF-AB26-6F2555965BB4}" type="presOf" srcId="{26D7A963-B6C5-4CE1-BE20-59405D211FFF}" destId="{671548AF-2153-4848-A171-12BEA56B0190}" srcOrd="0" destOrd="0" presId="urn:microsoft.com/office/officeart/2005/8/layout/orgChart1"/>
    <dgm:cxn modelId="{7D330636-1DAB-4237-B12C-1E4E522BEDA1}" type="presOf" srcId="{CFFC5611-0222-478F-A666-B6B3D2D0B8A4}" destId="{0BF3AC35-36D9-4D57-BF12-4B8798B0C079}" srcOrd="0" destOrd="0" presId="urn:microsoft.com/office/officeart/2005/8/layout/orgChart1"/>
    <dgm:cxn modelId="{0A086219-A640-4F00-A224-00FAC4BBBE68}" type="presOf" srcId="{EE4CF2F0-444F-4288-809C-A2DB9BB77E7A}" destId="{989A21B9-52D8-4233-B316-8958B3393356}" srcOrd="0" destOrd="0" presId="urn:microsoft.com/office/officeart/2005/8/layout/orgChart1"/>
    <dgm:cxn modelId="{BEAC7BFB-CC71-4D11-8231-278FD0D5E5C5}" type="presOf" srcId="{723BED03-8F92-4D26-94FD-3F767632C925}" destId="{67868E6B-B214-4ECA-9548-9431CF80AD65}" srcOrd="0" destOrd="0" presId="urn:microsoft.com/office/officeart/2005/8/layout/orgChart1"/>
    <dgm:cxn modelId="{8782BF81-B389-4641-9A55-FEC6B921BA97}" srcId="{2B6AB3A3-7C19-47F7-A644-CBC4AF69FF53}" destId="{723BED03-8F92-4D26-94FD-3F767632C925}" srcOrd="6" destOrd="0" parTransId="{341BB81C-2A88-433A-A232-59E7704175C9}" sibTransId="{1E226E44-7443-4BF8-8875-41727DEFD091}"/>
    <dgm:cxn modelId="{FAD26126-BD55-45DB-8410-5CF7E6BF6B3B}" srcId="{AF57BD60-E9A5-4D72-92E4-2794C12FC97A}" destId="{9C398FFA-DBD5-4F5B-8363-673FAA404FA7}" srcOrd="0" destOrd="0" parTransId="{97C46D70-AD54-4CE6-8E08-89857C940F14}" sibTransId="{11C9934B-453D-4ACA-8E55-1632DF83C479}"/>
    <dgm:cxn modelId="{A53A7679-F852-443F-B3A9-0FB5FEF72361}" type="presOf" srcId="{8D356CD2-9639-4FE7-AC80-1DCF33926746}" destId="{FA5CFA51-7E2E-4595-9749-3B6D2ABCA060}" srcOrd="0" destOrd="0" presId="urn:microsoft.com/office/officeart/2005/8/layout/orgChart1"/>
    <dgm:cxn modelId="{33976590-A46D-4555-9D93-DC607A4C1CFD}" type="presOf" srcId="{C91D1B74-0648-48E0-A959-C5CAEE5A0A36}" destId="{F761EFEE-2A75-43A0-8F63-025DABBC67BE}" srcOrd="0" destOrd="0" presId="urn:microsoft.com/office/officeart/2005/8/layout/orgChart1"/>
    <dgm:cxn modelId="{C2E7F66E-2B79-4BCB-AABB-FAD6BDAD5310}" type="presOf" srcId="{8A846A1B-2A4E-4BBE-865E-4FB00EDBD33A}" destId="{962057F3-3A2F-4C7C-A9D7-13A7BB7ACA9B}" srcOrd="1" destOrd="0" presId="urn:microsoft.com/office/officeart/2005/8/layout/orgChart1"/>
    <dgm:cxn modelId="{9C503BB2-8609-4B97-BAC0-603DF6079594}" type="presOf" srcId="{883AD221-89D4-4658-B478-990B85C3B846}" destId="{B8DD3110-B118-472B-9EFA-885DC9FDF0C6}" srcOrd="0" destOrd="0" presId="urn:microsoft.com/office/officeart/2005/8/layout/orgChart1"/>
    <dgm:cxn modelId="{81C91003-BAA9-4CF8-B189-8782FDB98665}" type="presOf" srcId="{4EF15DB2-CED5-4DDF-A7F1-ABBB1B1BAD47}" destId="{EA760DD6-22CF-4A8A-BCA0-46DF49CBDEB6}" srcOrd="0" destOrd="0" presId="urn:microsoft.com/office/officeart/2005/8/layout/orgChart1"/>
    <dgm:cxn modelId="{C70A2732-881F-4998-BFF2-B6305655B843}" type="presOf" srcId="{655C351E-5111-4F85-9299-E5BE552A81E5}" destId="{69F2C2F0-A230-4753-96CF-92CA1EF6D9EF}" srcOrd="0" destOrd="0" presId="urn:microsoft.com/office/officeart/2005/8/layout/orgChart1"/>
    <dgm:cxn modelId="{EE3942DA-F5E8-4DB6-B1D0-5AF266BAEACD}" type="presOf" srcId="{D666ECD5-C073-4D15-AEDD-7E673133C71E}" destId="{09178D25-CBD7-4F88-B759-47521E98A14E}" srcOrd="0" destOrd="0" presId="urn:microsoft.com/office/officeart/2005/8/layout/orgChart1"/>
    <dgm:cxn modelId="{63F0B512-F892-42F0-93FB-B70C9E34AAD1}" srcId="{4BE26955-6C14-41C4-ACFF-6BF6636F610B}" destId="{01689C5A-DB66-409D-ACD2-934C12EB9357}" srcOrd="9" destOrd="0" parTransId="{C075BF73-F4DC-40B1-885B-65CCD83A71CC}" sibTransId="{BB6950F7-6BC3-4338-8571-1929242C4222}"/>
    <dgm:cxn modelId="{AC07898F-6857-4297-9E57-AF595A5DA880}" srcId="{4BE26955-6C14-41C4-ACFF-6BF6636F610B}" destId="{BD5AA54F-1718-41A7-A8DD-DB0A7A0ABC7B}" srcOrd="1" destOrd="0" parTransId="{B6A831E8-E66F-4090-AC72-32C02142F686}" sibTransId="{82D5F0D7-6B9C-4CCB-80DB-F06348818BB2}"/>
    <dgm:cxn modelId="{BF14C55D-CA9A-4B66-B2D3-A70ADC9562DB}" type="presOf" srcId="{6350D067-0AAE-4B26-B20B-1BFE4D752F1B}" destId="{DDBC2FD7-F931-42C3-812C-7E1C78E0D375}" srcOrd="0" destOrd="0" presId="urn:microsoft.com/office/officeart/2005/8/layout/orgChart1"/>
    <dgm:cxn modelId="{C9B7CE17-4012-441B-B223-FDD6DD65E76D}" type="presOf" srcId="{420AD41F-600A-4461-A8FE-7CA604BBABD8}" destId="{A0A0D4C3-A0F5-49F8-BF13-3CA0D0C57B6C}" srcOrd="0" destOrd="0" presId="urn:microsoft.com/office/officeart/2005/8/layout/orgChart1"/>
    <dgm:cxn modelId="{D33200FF-3DBA-4598-8FE4-38382A11037C}" srcId="{9FFE3EAB-5AA1-443F-87B2-456F3855DB77}" destId="{EF1D6D0B-2B33-45BF-8A1C-AB75ED35643B}" srcOrd="0" destOrd="0" parTransId="{3E269CC5-8F80-49A0-AD41-61BF6D0248E1}" sibTransId="{9E49CF81-47EE-4737-97BA-F4B7C6531C37}"/>
    <dgm:cxn modelId="{F05B5BFC-92C2-48A6-800F-834C55AA32EF}" type="presOf" srcId="{EF729A65-443A-464B-AE15-F78FFC5D5209}" destId="{E5E170B4-A440-49A2-9956-D2FB8C09C88F}" srcOrd="1" destOrd="0" presId="urn:microsoft.com/office/officeart/2005/8/layout/orgChart1"/>
    <dgm:cxn modelId="{9C5BA4DD-F819-445A-B57C-698CC7C0C2EA}" type="presOf" srcId="{A6E85699-885B-43D7-8712-8C5708A7DDD0}" destId="{416B15E1-2C25-4783-9F74-43EC3A028ED2}" srcOrd="1" destOrd="0" presId="urn:microsoft.com/office/officeart/2005/8/layout/orgChart1"/>
    <dgm:cxn modelId="{15EC6938-5C1A-47CE-B8B6-C5A00D2F7217}" srcId="{4BE26955-6C14-41C4-ACFF-6BF6636F610B}" destId="{ED99BB8E-CD42-4E87-A987-A67F9112FAD9}" srcOrd="2" destOrd="0" parTransId="{F935CE52-4374-4137-952A-B6CC77E4D589}" sibTransId="{FD4C3112-C4D1-45AA-976B-F1E523D95735}"/>
    <dgm:cxn modelId="{4F269A2E-9487-4A62-ABB1-47FD0F536EED}" type="presOf" srcId="{655C351E-5111-4F85-9299-E5BE552A81E5}" destId="{45E3F217-3572-448B-9BF6-667CC41F3454}" srcOrd="1" destOrd="0" presId="urn:microsoft.com/office/officeart/2005/8/layout/orgChart1"/>
    <dgm:cxn modelId="{E46DD52C-A6F1-41D4-88D9-588B3A17774A}" srcId="{A047694D-0868-4753-A7AB-13F5D1A66EF5}" destId="{E66E19AD-DAAC-47B3-B4C6-284CEE3DA772}" srcOrd="0" destOrd="0" parTransId="{DD464955-F694-45CE-A542-00F8DEF49227}" sibTransId="{31829EF5-D24B-4284-BB8A-38B9CD415186}"/>
    <dgm:cxn modelId="{7045580D-8F4C-4383-85D8-48EEA82F17E7}" type="presOf" srcId="{A35E82CE-FC6C-4614-BE1B-8BF4974F489E}" destId="{E22278AC-06A2-4DEB-923C-CBE7DA55AD94}" srcOrd="0" destOrd="0" presId="urn:microsoft.com/office/officeart/2005/8/layout/orgChart1"/>
    <dgm:cxn modelId="{BEC0DBBE-0B6E-403B-B188-91569A9AE222}" type="presOf" srcId="{5C5A7E11-40CA-4910-B50F-778F74F80A09}" destId="{98B83C92-1C47-4088-9F07-898562FEA104}" srcOrd="0" destOrd="0" presId="urn:microsoft.com/office/officeart/2005/8/layout/orgChart1"/>
    <dgm:cxn modelId="{D0F73FC8-28AF-4BD6-8AAE-A79A0BD3212B}" srcId="{9C398FFA-DBD5-4F5B-8363-673FAA404FA7}" destId="{C91D1B74-0648-48E0-A959-C5CAEE5A0A36}" srcOrd="1" destOrd="0" parTransId="{A35E82CE-FC6C-4614-BE1B-8BF4974F489E}" sibTransId="{F5320816-5B75-46CE-84AD-E91912B4FAE3}"/>
    <dgm:cxn modelId="{2C8D61C6-8922-4136-BE77-7DD6841EF3CD}" type="presOf" srcId="{065E9FC4-E887-4B07-95D5-554F3CAFEA9E}" destId="{B1CE7D1B-407A-4553-A689-10B2DF87C156}" srcOrd="0" destOrd="0" presId="urn:microsoft.com/office/officeart/2005/8/layout/orgChart1"/>
    <dgm:cxn modelId="{22FBC9A3-1190-4935-AD38-E22DDC943572}" srcId="{4BE26955-6C14-41C4-ACFF-6BF6636F610B}" destId="{4B4001C3-979D-485A-B00A-18DDC6C39DAA}" srcOrd="11" destOrd="0" parTransId="{68D9B680-25EC-41D2-80C7-22EAA01C44AE}" sibTransId="{577A76D0-4D74-4C7B-9299-3EA946166E43}"/>
    <dgm:cxn modelId="{F0A09F9E-7F4E-442C-A860-A66B8B2A3296}" type="presOf" srcId="{0FB56226-BEB1-46B8-A1E2-978CD722C539}" destId="{02B1C6E0-8246-43F8-AAFE-1244A313A674}" srcOrd="0" destOrd="0" presId="urn:microsoft.com/office/officeart/2005/8/layout/orgChart1"/>
    <dgm:cxn modelId="{F966C1E3-BE14-46F1-9E7A-9A49713E906E}" srcId="{2B6AB3A3-7C19-47F7-A644-CBC4AF69FF53}" destId="{A047694D-0868-4753-A7AB-13F5D1A66EF5}" srcOrd="2" destOrd="0" parTransId="{6295B58E-1226-4CF6-A483-4A204FD1E750}" sibTransId="{2FD4549B-A5F0-4399-89CC-36862BD2D6B7}"/>
    <dgm:cxn modelId="{BD8912A3-64CD-46CD-940B-CCCE0295028A}" type="presOf" srcId="{D70FCBE3-4076-44D4-9BDA-56F8A3D763B7}" destId="{76FD9F31-7EDF-4352-B461-F3F06B4F2812}" srcOrd="0" destOrd="0" presId="urn:microsoft.com/office/officeart/2005/8/layout/orgChart1"/>
    <dgm:cxn modelId="{CB441B58-94C5-44F7-905E-36A9AACC743E}" type="presOf" srcId="{EDFA41E4-2DB4-442A-B1B8-998FA997EAA2}" destId="{7AF6E0D1-89DF-4659-B7D2-95ECAE72A4EE}" srcOrd="0" destOrd="0" presId="urn:microsoft.com/office/officeart/2005/8/layout/orgChart1"/>
    <dgm:cxn modelId="{A041EDEB-1089-4057-9171-C9870D15F860}" type="presOf" srcId="{151D7073-FC16-4142-841A-F9E6185DB50B}" destId="{46CEB46D-70B3-4F60-811B-B2881A60B068}" srcOrd="0" destOrd="0" presId="urn:microsoft.com/office/officeart/2005/8/layout/orgChart1"/>
    <dgm:cxn modelId="{09CCEBD5-396F-449A-A3D3-CBA5BE971F68}" type="presOf" srcId="{91A5E9B6-50F5-44FF-A4A8-4F391C561844}" destId="{96FDBF85-A0E1-4E16-B61E-80A8700204DB}" srcOrd="0" destOrd="0" presId="urn:microsoft.com/office/officeart/2005/8/layout/orgChart1"/>
    <dgm:cxn modelId="{7390CE09-2FD2-4CDE-81D0-515612D7AABE}" type="presOf" srcId="{339C9E96-A1BA-4658-9CA7-93601C016218}" destId="{B5039069-4C92-4580-A74D-1999813961B2}" srcOrd="1" destOrd="0" presId="urn:microsoft.com/office/officeart/2005/8/layout/orgChart1"/>
    <dgm:cxn modelId="{669D11EF-8688-4AB5-9AE4-9D1593794BC8}" srcId="{40B26224-9664-419E-A64E-BC58447ED412}" destId="{8FE1C6CE-02ED-4C3C-88A2-3A41678CD324}" srcOrd="6" destOrd="0" parTransId="{C74BD256-1CEE-46FA-9B65-556D29992C18}" sibTransId="{7D943C99-7BFB-4538-BD59-E9A4FF94F7B9}"/>
    <dgm:cxn modelId="{C9260EAA-B645-4A40-8D98-7E839AF631EE}" type="presOf" srcId="{AF57BD60-E9A5-4D72-92E4-2794C12FC97A}" destId="{ABAC6269-EEFF-4809-9C8B-C7B436B3C68A}" srcOrd="0" destOrd="0" presId="urn:microsoft.com/office/officeart/2005/8/layout/orgChart1"/>
    <dgm:cxn modelId="{7200A263-15D3-48E8-B8EE-C097D88FAF75}" type="presOf" srcId="{339C9E96-A1BA-4658-9CA7-93601C016218}" destId="{F21BB5B3-A03C-477C-85A9-440B012FF110}" srcOrd="0" destOrd="0" presId="urn:microsoft.com/office/officeart/2005/8/layout/orgChart1"/>
    <dgm:cxn modelId="{A69F5FCB-D96E-4619-AEFD-FF5480D5BA90}" type="presOf" srcId="{EEB59A0A-66E1-44DB-933A-D9A0BB7D1516}" destId="{7FBBE5E9-9302-4128-BA25-B8B2068E06AC}" srcOrd="0" destOrd="0" presId="urn:microsoft.com/office/officeart/2005/8/layout/orgChart1"/>
    <dgm:cxn modelId="{70E69220-DCE0-462B-B6A6-BA9ABED0615F}" type="presOf" srcId="{4193DFAC-1B5B-49DA-A61E-54B5802E274D}" destId="{EE1E7CC6-EB76-46EA-8A68-B892C52D8D76}" srcOrd="1" destOrd="0" presId="urn:microsoft.com/office/officeart/2005/8/layout/orgChart1"/>
    <dgm:cxn modelId="{72570FAA-662F-48B8-A595-535122700A28}" type="presOf" srcId="{34AF01FB-EEBC-49F1-BF3D-89309BCDB63A}" destId="{E53E4355-D147-4652-8F24-8278BA198F3A}" srcOrd="0" destOrd="0" presId="urn:microsoft.com/office/officeart/2005/8/layout/orgChart1"/>
    <dgm:cxn modelId="{508C46AD-E5D4-4064-BAE2-AB6DDA614E98}" type="presOf" srcId="{597658A6-B798-4723-8506-F07F71084F2E}" destId="{0D0C3AD8-C331-4B3D-85B1-D8FC340DB6ED}" srcOrd="0" destOrd="0" presId="urn:microsoft.com/office/officeart/2005/8/layout/orgChart1"/>
    <dgm:cxn modelId="{7F4C6CC2-A5F2-439C-80C0-8523220E584D}" type="presOf" srcId="{2B9906ED-7610-4B1C-AA4A-45EA1DD11D1A}" destId="{7A7A1E39-28B2-4C5C-9406-470949CB2CAD}" srcOrd="0" destOrd="0" presId="urn:microsoft.com/office/officeart/2005/8/layout/orgChart1"/>
    <dgm:cxn modelId="{7817A849-B488-48EE-8B62-438BE906D75F}" type="presOf" srcId="{D36ABA55-3CC7-422C-A10B-D71B32F07D26}" destId="{D3A6C312-4DF9-4AB2-AE6F-BF0A655FED40}" srcOrd="0" destOrd="0" presId="urn:microsoft.com/office/officeart/2005/8/layout/orgChart1"/>
    <dgm:cxn modelId="{EC93D7C1-FF11-473D-949E-B4E003A7A045}" srcId="{5A1DDF30-2E36-471B-BC5D-E478C727682C}" destId="{40B26224-9664-419E-A64E-BC58447ED412}" srcOrd="0" destOrd="0" parTransId="{05BD3226-AF3A-46E5-91B1-E3E39049CF1D}" sibTransId="{FED62F3C-0A82-451B-82F7-B26E867DA97A}"/>
    <dgm:cxn modelId="{23202F85-A2CF-4A90-8A6E-048043D7B359}" type="presOf" srcId="{6295B58E-1226-4CF6-A483-4A204FD1E750}" destId="{79588922-CC1C-4B79-9C89-0F87B283F7DE}" srcOrd="0" destOrd="0" presId="urn:microsoft.com/office/officeart/2005/8/layout/orgChart1"/>
    <dgm:cxn modelId="{16B1B4C7-1F85-4151-B671-12EC8AB67716}" type="presOf" srcId="{5A1DDF30-2E36-471B-BC5D-E478C727682C}" destId="{94E02559-6E3C-4AF4-857F-B279D5592ECC}" srcOrd="0" destOrd="0" presId="urn:microsoft.com/office/officeart/2005/8/layout/orgChart1"/>
    <dgm:cxn modelId="{C4356285-8D2F-4E38-849B-640CC0AF1937}" type="presOf" srcId="{ED99BB8E-CD42-4E87-A987-A67F9112FAD9}" destId="{3B1DB0C4-3626-4E61-AB78-1384A6DF2AD0}" srcOrd="0" destOrd="0" presId="urn:microsoft.com/office/officeart/2005/8/layout/orgChart1"/>
    <dgm:cxn modelId="{8BBD80C7-F3ED-4379-B1C7-665DEE483A82}" type="presOf" srcId="{BEF6189B-D488-49C2-B26E-DDC05A5441C1}" destId="{78309FEC-CEAE-4403-BF93-2AE1F03EDDB1}" srcOrd="1" destOrd="0" presId="urn:microsoft.com/office/officeart/2005/8/layout/orgChart1"/>
    <dgm:cxn modelId="{ED63B341-45D7-4898-86F8-89DEE9D146E9}" type="presOf" srcId="{C6E7411A-7D64-4D8D-BE3A-25DBF6E3FAF8}" destId="{65EEB457-BEC9-4141-9585-4FD0D9CC0E28}" srcOrd="1" destOrd="0" presId="urn:microsoft.com/office/officeart/2005/8/layout/orgChart1"/>
    <dgm:cxn modelId="{BAAE4015-ACA3-4F57-A5E0-D669E6C11050}" type="presOf" srcId="{F3F7D85A-3EBD-4F55-A32C-E1BE7C82816F}" destId="{7E76304F-EF1E-4E8C-980A-8CC7AD1C0B28}" srcOrd="1" destOrd="0" presId="urn:microsoft.com/office/officeart/2005/8/layout/orgChart1"/>
    <dgm:cxn modelId="{2B552C72-01E8-4E95-959E-2EB2164171DF}" type="presOf" srcId="{F935CE52-4374-4137-952A-B6CC77E4D589}" destId="{2BA41BE8-6C58-4C91-9301-690E3683AC7B}" srcOrd="0" destOrd="0" presId="urn:microsoft.com/office/officeart/2005/8/layout/orgChart1"/>
    <dgm:cxn modelId="{F6144FE7-415A-4269-A88F-F1E10205A297}" srcId="{4BE26955-6C14-41C4-ACFF-6BF6636F610B}" destId="{420AD41F-600A-4461-A8FE-7CA604BBABD8}" srcOrd="4" destOrd="0" parTransId="{2F7899C9-44D7-4CD5-875A-4F03D0FA4F16}" sibTransId="{CD4D5EFC-E329-4F92-9FB8-A9CEDDED2BD1}"/>
    <dgm:cxn modelId="{88523D65-7935-449D-8DFD-E57A6649E23B}" type="presOf" srcId="{ED99BB8E-CD42-4E87-A987-A67F9112FAD9}" destId="{723FC770-805B-4EA7-B3B7-EAF926BBB551}" srcOrd="1" destOrd="0" presId="urn:microsoft.com/office/officeart/2005/8/layout/orgChart1"/>
    <dgm:cxn modelId="{09C7BE71-BF02-40E5-9D4E-0F8307247B83}" type="presOf" srcId="{BEF6189B-D488-49C2-B26E-DDC05A5441C1}" destId="{873F302F-D110-47EC-B1BA-AC49082BF07E}" srcOrd="0" destOrd="0" presId="urn:microsoft.com/office/officeart/2005/8/layout/orgChart1"/>
    <dgm:cxn modelId="{4D8C95D7-0084-4DFB-9C95-693937160E92}" type="presOf" srcId="{01689C5A-DB66-409D-ACD2-934C12EB9357}" destId="{F348847C-34B0-4776-A536-131961633EF4}" srcOrd="1" destOrd="0" presId="urn:microsoft.com/office/officeart/2005/8/layout/orgChart1"/>
    <dgm:cxn modelId="{EB99BBA9-950B-4287-8692-98B83D1E620F}" type="presOf" srcId="{C91D1B74-0648-48E0-A959-C5CAEE5A0A36}" destId="{169E3C1D-0140-4E6C-8DB5-9CD749A689AB}" srcOrd="1" destOrd="0" presId="urn:microsoft.com/office/officeart/2005/8/layout/orgChart1"/>
    <dgm:cxn modelId="{540CE478-4653-4612-B3A2-0CCEBE30698B}" type="presOf" srcId="{826C738E-0D5E-48F8-9E15-855F4C284DE9}" destId="{24DBC970-D0DB-4ADB-9461-5BCA83A37E36}" srcOrd="1" destOrd="0" presId="urn:microsoft.com/office/officeart/2005/8/layout/orgChart1"/>
    <dgm:cxn modelId="{E81E6AF3-1A52-4105-9975-A84AE7A3C6BD}" type="presOf" srcId="{8038BB08-0C71-41CF-8B5D-D9CCE8B74D47}" destId="{CC8ABAEB-E996-465D-A762-62E78DFDC5E6}" srcOrd="1" destOrd="0" presId="urn:microsoft.com/office/officeart/2005/8/layout/orgChart1"/>
    <dgm:cxn modelId="{C9325A8E-B89F-4242-B7C2-53619BA7AD6D}" type="presOf" srcId="{2B6AB3A3-7C19-47F7-A644-CBC4AF69FF53}" destId="{6D39C992-419E-4FF5-AFAF-8DB443FBB8BB}" srcOrd="1" destOrd="0" presId="urn:microsoft.com/office/officeart/2005/8/layout/orgChart1"/>
    <dgm:cxn modelId="{652F5942-432C-4BFC-896A-ED155F159348}" type="presOf" srcId="{A6E85699-885B-43D7-8712-8C5708A7DDD0}" destId="{189F599C-C556-480C-A2CD-7D128BCF2D4C}" srcOrd="0" destOrd="0" presId="urn:microsoft.com/office/officeart/2005/8/layout/orgChart1"/>
    <dgm:cxn modelId="{364FAE08-C652-4686-8CE7-F9110CBD6F38}" type="presOf" srcId="{91A5E9B6-50F5-44FF-A4A8-4F391C561844}" destId="{88BC8A13-910D-413F-BE21-20B9B4CF5B96}" srcOrd="1" destOrd="0" presId="urn:microsoft.com/office/officeart/2005/8/layout/orgChart1"/>
    <dgm:cxn modelId="{BB757719-8369-4C61-9DE2-769BACE4361F}" type="presOf" srcId="{C94DC11D-2BEA-40F3-998C-A9AB93B29EFF}" destId="{92C792E6-33D2-4BBB-9BF1-9817F4002A7E}" srcOrd="0" destOrd="0" presId="urn:microsoft.com/office/officeart/2005/8/layout/orgChart1"/>
    <dgm:cxn modelId="{7F2D9546-D621-4E0C-BC73-29814869C383}" srcId="{9B2D48D4-485A-4AEF-B99C-F2659F7DB6E4}" destId="{B6082BDD-7BA1-40A3-B584-6C18173983B1}" srcOrd="0" destOrd="0" parTransId="{E62BB27F-2957-4370-9AE3-1D90BE99C4A1}" sibTransId="{A21D24F0-D7E6-425E-88B9-E1FBE744EB30}"/>
    <dgm:cxn modelId="{52CCB31F-42C0-4823-BEDA-CB776E5C2CAC}" type="presOf" srcId="{E66E19AD-DAAC-47B3-B4C6-284CEE3DA772}" destId="{28D2B203-C84C-4F10-ADC2-284EC0393E45}" srcOrd="1" destOrd="0" presId="urn:microsoft.com/office/officeart/2005/8/layout/orgChart1"/>
    <dgm:cxn modelId="{28C19C40-C8E8-42B5-9589-D08C328371BC}" type="presOf" srcId="{E66E19AD-DAAC-47B3-B4C6-284CEE3DA772}" destId="{A81502E8-1A2B-4E55-BCF5-184DAF75F748}" srcOrd="0" destOrd="0" presId="urn:microsoft.com/office/officeart/2005/8/layout/orgChart1"/>
    <dgm:cxn modelId="{3FF0EBE0-FD12-4F9F-9FC5-B6A82D8CF93E}" srcId="{5A1DDF30-2E36-471B-BC5D-E478C727682C}" destId="{FA945671-5586-4A5C-8854-6A02445312BD}" srcOrd="2" destOrd="0" parTransId="{CB313AE9-C06D-4615-A53F-988D39370EDB}" sibTransId="{4EC1EAD1-F2A5-4C4D-B21F-23287D695035}"/>
    <dgm:cxn modelId="{5589BE9D-86D1-422F-958C-45D4F07DE14E}" type="presOf" srcId="{2B6AB3A3-7C19-47F7-A644-CBC4AF69FF53}" destId="{D7EB1902-5603-4E77-B971-38AE34A93C88}" srcOrd="0" destOrd="0" presId="urn:microsoft.com/office/officeart/2005/8/layout/orgChart1"/>
    <dgm:cxn modelId="{7380B76B-2358-4B08-8575-12E38337AAAB}" type="presOf" srcId="{5C5A7E11-40CA-4910-B50F-778F74F80A09}" destId="{1E03001E-2DEC-44DD-A573-1760DA7A284D}" srcOrd="1" destOrd="0" presId="urn:microsoft.com/office/officeart/2005/8/layout/orgChart1"/>
    <dgm:cxn modelId="{CA80C36A-9093-4A87-90C3-69BB03730D23}" type="presOf" srcId="{341BB81C-2A88-433A-A232-59E7704175C9}" destId="{24C75EFA-2403-4A95-B28B-53AA0AC7A911}" srcOrd="0" destOrd="0" presId="urn:microsoft.com/office/officeart/2005/8/layout/orgChart1"/>
    <dgm:cxn modelId="{C44AA9B4-B99D-4551-AD1A-A40BC82CE01A}" type="presOf" srcId="{4BE26955-6C14-41C4-ACFF-6BF6636F610B}" destId="{722B5C2B-3801-484E-AAF2-8E2A4189B0A9}" srcOrd="0" destOrd="0" presId="urn:microsoft.com/office/officeart/2005/8/layout/orgChart1"/>
    <dgm:cxn modelId="{427B0FB7-B7E3-476D-89AB-D8577E9492A3}" type="presOf" srcId="{A3F29ED9-0977-4A4A-BED6-DF4CE747CF86}" destId="{AEDE350C-058C-4734-843B-A35F4AAA7125}" srcOrd="0" destOrd="0" presId="urn:microsoft.com/office/officeart/2005/8/layout/orgChart1"/>
    <dgm:cxn modelId="{DF7AF576-1176-489F-BF97-E055A113FE91}" type="presOf" srcId="{49B1FA3D-2022-4D7B-B4AC-89B8005A5BA6}" destId="{60127899-E208-4C35-9898-4D90D3FEEE6B}" srcOrd="0" destOrd="0" presId="urn:microsoft.com/office/officeart/2005/8/layout/orgChart1"/>
    <dgm:cxn modelId="{779AB4FD-EF2E-4A74-93EC-77F09E6F8AA1}" type="presOf" srcId="{2BCD7E20-354D-4D53-AE96-EBB1F5C19840}" destId="{D9278108-AD78-4BDB-A313-57E7B4FDB89A}" srcOrd="1" destOrd="0" presId="urn:microsoft.com/office/officeart/2005/8/layout/orgChart1"/>
    <dgm:cxn modelId="{B05DEF38-B23A-44DB-8BE6-B475A5775ADB}" type="presOf" srcId="{B79A3511-5298-4E0D-BF67-A099EEED8B10}" destId="{77B5EFC7-3899-4066-BEF8-A71AFD2C83A2}" srcOrd="0" destOrd="0" presId="urn:microsoft.com/office/officeart/2005/8/layout/orgChart1"/>
    <dgm:cxn modelId="{3073135A-F42D-4A8D-8062-A0E26748AC72}" type="presOf" srcId="{DD1593AF-E23A-48B9-A124-7430EF169242}" destId="{B3DF50D1-0331-4B9A-94C9-E4CBC58F6EA1}" srcOrd="1" destOrd="0" presId="urn:microsoft.com/office/officeart/2005/8/layout/orgChart1"/>
    <dgm:cxn modelId="{5218F965-967C-4BDF-8D46-A01E26FD1294}" type="presOf" srcId="{C075BF73-F4DC-40B1-885B-65CCD83A71CC}" destId="{F4EA4BD3-0890-417B-AEBF-257641AF192F}" srcOrd="0" destOrd="0" presId="urn:microsoft.com/office/officeart/2005/8/layout/orgChart1"/>
    <dgm:cxn modelId="{4061EAC6-E64E-46DB-91D6-47270A6E271B}" srcId="{AF57BD60-E9A5-4D72-92E4-2794C12FC97A}" destId="{4BE26955-6C14-41C4-ACFF-6BF6636F610B}" srcOrd="2" destOrd="0" parTransId="{7F667FC4-586E-42EA-ABF6-6A00CB7E754D}" sibTransId="{2AE3F0AF-A4A8-4D49-9412-35EADE832759}"/>
    <dgm:cxn modelId="{B2B2E419-8B02-45E3-894E-BF9A08F11CEF}" type="presOf" srcId="{8E5C1BEC-4C29-4C2A-A604-85244D3BDDEB}" destId="{1B19A2E6-5761-4966-A313-02A6EC0C2A83}" srcOrd="0" destOrd="0" presId="urn:microsoft.com/office/officeart/2005/8/layout/orgChart1"/>
    <dgm:cxn modelId="{6DF71318-C7CD-402D-8C84-D1F8FC3C2268}" type="presOf" srcId="{2B9906ED-7610-4B1C-AA4A-45EA1DD11D1A}" destId="{8755073C-3B2E-4397-96B6-81EA3A7F6218}" srcOrd="1" destOrd="0" presId="urn:microsoft.com/office/officeart/2005/8/layout/orgChart1"/>
    <dgm:cxn modelId="{A3973D68-3DB4-40CF-8B15-10C4E0A3B388}" type="presOf" srcId="{3E269CC5-8F80-49A0-AD41-61BF6D0248E1}" destId="{008DB3D3-34CF-4E51-8B40-FBFD44E41932}" srcOrd="0" destOrd="0" presId="urn:microsoft.com/office/officeart/2005/8/layout/orgChart1"/>
    <dgm:cxn modelId="{194FBB24-F9C8-4C77-983C-26E76F9E3E6D}" type="presOf" srcId="{AC72175C-E4C5-4C53-8F93-7AB1B712AD44}" destId="{75FC23B5-6BA3-4CE3-8270-74A6AF6C9D35}" srcOrd="1" destOrd="0" presId="urn:microsoft.com/office/officeart/2005/8/layout/orgChart1"/>
    <dgm:cxn modelId="{A7E281AD-F5B0-4172-8AAA-BD16ABEAE9E1}" type="presOf" srcId="{B971ED79-A245-4EB5-98DD-75C965967A7B}" destId="{91816C88-E487-43C3-86B7-0CA90DA30CAA}" srcOrd="0" destOrd="0" presId="urn:microsoft.com/office/officeart/2005/8/layout/orgChart1"/>
    <dgm:cxn modelId="{9EA8F07F-617C-4A6F-A32E-FCA22BA548D6}" type="presOf" srcId="{4FCEC88D-307F-4607-8392-40B20BCCD2DB}" destId="{BAE1A7F4-2C82-4CBA-A8D6-A7B106D7FBFF}" srcOrd="1" destOrd="0" presId="urn:microsoft.com/office/officeart/2005/8/layout/orgChart1"/>
    <dgm:cxn modelId="{0A5F0ED7-45D8-4516-AE59-F7358F40820B}" type="presOf" srcId="{F3F7D85A-3EBD-4F55-A32C-E1BE7C82816F}" destId="{B4A2AFC5-BB81-4D10-9254-33D02C956A75}" srcOrd="0" destOrd="0" presId="urn:microsoft.com/office/officeart/2005/8/layout/orgChart1"/>
    <dgm:cxn modelId="{FE1B1CED-9580-4A99-8822-40573E15BB2C}" type="presOf" srcId="{B91CC1AD-9A3E-4F20-AD6B-7F4B3B03E5C3}" destId="{A67C9ABD-6F2D-4F91-8CBE-514DEBCEC439}" srcOrd="0" destOrd="0" presId="urn:microsoft.com/office/officeart/2005/8/layout/orgChart1"/>
    <dgm:cxn modelId="{4AC65A6A-28CC-424A-AB2E-25BA62071829}" type="presOf" srcId="{9FFE3EAB-5AA1-443F-87B2-456F3855DB77}" destId="{2E8DF56C-D1FC-4FD1-8C50-DBC3677F1F36}" srcOrd="1" destOrd="0" presId="urn:microsoft.com/office/officeart/2005/8/layout/orgChart1"/>
    <dgm:cxn modelId="{248273B8-26E6-47AC-8DF5-0377FE2A8107}" type="presOf" srcId="{0FB56226-BEB1-46B8-A1E2-978CD722C539}" destId="{BBBF9566-DC26-409F-9FDE-A67DD4F8265C}" srcOrd="1" destOrd="0" presId="urn:microsoft.com/office/officeart/2005/8/layout/orgChart1"/>
    <dgm:cxn modelId="{04DA4870-5D35-4A8B-8A7E-17A8220FEAD6}" srcId="{4BE26955-6C14-41C4-ACFF-6BF6636F610B}" destId="{D70FCBE3-4076-44D4-9BDA-56F8A3D763B7}" srcOrd="7" destOrd="0" parTransId="{4DA6741F-22D4-45F2-8873-26B04DAFDE36}" sibTransId="{867D199D-0087-4944-BC78-16800417C614}"/>
    <dgm:cxn modelId="{2830833B-5EC0-4960-97FF-67493A7FBE34}" srcId="{40B26224-9664-419E-A64E-BC58447ED412}" destId="{6350D067-0AAE-4B26-B20B-1BFE4D752F1B}" srcOrd="0" destOrd="0" parTransId="{BE2B858B-9F86-42C3-8DC2-EF04A13034E1}" sibTransId="{5DFE2C9C-9985-448E-AACA-52FA67C6DD95}"/>
    <dgm:cxn modelId="{555D7A5A-3FB2-4AF4-9F5A-9C428D94DF49}" type="presOf" srcId="{68D9B680-25EC-41D2-80C7-22EAA01C44AE}" destId="{0BFD3DC4-2AFD-40D4-8A89-38F51A0667AF}" srcOrd="0" destOrd="0" presId="urn:microsoft.com/office/officeart/2005/8/layout/orgChart1"/>
    <dgm:cxn modelId="{2CC06989-2E93-4A91-861D-71EC77740426}" type="presOf" srcId="{BD5AA54F-1718-41A7-A8DD-DB0A7A0ABC7B}" destId="{23268C98-E14D-40B2-AF34-572922122D97}" srcOrd="0" destOrd="0" presId="urn:microsoft.com/office/officeart/2005/8/layout/orgChart1"/>
    <dgm:cxn modelId="{77F226BF-D242-40F5-BBC6-4A76A50BE01C}" type="presOf" srcId="{23D1E2E2-91F0-4DD1-9A1D-27136294BFE5}" destId="{46FDB4C5-2A8D-4FBE-8F53-9E7DD413B2F9}" srcOrd="1" destOrd="0" presId="urn:microsoft.com/office/officeart/2005/8/layout/orgChart1"/>
    <dgm:cxn modelId="{C08AFD15-401E-4D81-9AE2-C41833585BF0}" type="presOf" srcId="{B6082BDD-7BA1-40A3-B584-6C18173983B1}" destId="{FEE405F0-A563-4BDE-941C-A9435E76FE16}" srcOrd="1" destOrd="0" presId="urn:microsoft.com/office/officeart/2005/8/layout/orgChart1"/>
    <dgm:cxn modelId="{DCD18431-C9B8-40FF-8F9F-06A2533A2B8A}" type="presOf" srcId="{723BED03-8F92-4D26-94FD-3F767632C925}" destId="{744F714A-5264-425E-BD41-1B6F505490F6}" srcOrd="1" destOrd="0" presId="urn:microsoft.com/office/officeart/2005/8/layout/orgChart1"/>
    <dgm:cxn modelId="{56EFBF8B-F3A4-457F-B669-CFCBC45011A3}" type="presOf" srcId="{826C738E-0D5E-48F8-9E15-855F4C284DE9}" destId="{B1D06D7D-4A14-49D6-8682-28BE10E2DF2F}" srcOrd="0" destOrd="0" presId="urn:microsoft.com/office/officeart/2005/8/layout/orgChart1"/>
    <dgm:cxn modelId="{C2F0EDCE-1544-4F8E-8FB0-10FB3CF459DE}" srcId="{8038BB08-0C71-41CF-8B5D-D9CCE8B74D47}" destId="{2B6AB3A3-7C19-47F7-A644-CBC4AF69FF53}" srcOrd="0" destOrd="0" parTransId="{883AD221-89D4-4658-B478-990B85C3B846}" sibTransId="{A1E132E8-D464-4228-BA6F-0EB96179F3C7}"/>
    <dgm:cxn modelId="{A47CD3A1-9B24-4FE9-9CC3-A06674423614}" type="presOf" srcId="{9C398FFA-DBD5-4F5B-8363-673FAA404FA7}" destId="{8DF37C8C-2774-4847-844D-A6EC95C2297B}" srcOrd="1" destOrd="0" presId="urn:microsoft.com/office/officeart/2005/8/layout/orgChart1"/>
    <dgm:cxn modelId="{DA668EE8-EB07-4DB7-8C3A-DBAF1F66B657}" srcId="{2B6AB3A3-7C19-47F7-A644-CBC4AF69FF53}" destId="{F3F7D85A-3EBD-4F55-A32C-E1BE7C82816F}" srcOrd="1" destOrd="0" parTransId="{151D7073-FC16-4142-841A-F9E6185DB50B}" sibTransId="{E4FEED9A-E2D3-48BF-98DF-D15F2A072D90}"/>
    <dgm:cxn modelId="{8A8E4700-D695-4612-9BBC-2D4D072CAE0F}" type="presOf" srcId="{A047694D-0868-4753-A7AB-13F5D1A66EF5}" destId="{41140EF9-FA0F-48DA-9D4A-0C5529120884}" srcOrd="1" destOrd="0" presId="urn:microsoft.com/office/officeart/2005/8/layout/orgChart1"/>
    <dgm:cxn modelId="{D7BA397E-5886-43E6-8DFF-5DC73310F5A7}" srcId="{9C398FFA-DBD5-4F5B-8363-673FAA404FA7}" destId="{5A1DDF30-2E36-471B-BC5D-E478C727682C}" srcOrd="3" destOrd="0" parTransId="{85CA0D04-87C0-4A73-8FBD-C5203DB9414A}" sibTransId="{E8C322AA-66B0-42D8-B29A-746B9EF9F19D}"/>
    <dgm:cxn modelId="{8F30372D-05E9-4CB7-9B5F-6A1CEAD40D20}" type="presOf" srcId="{5A1DDF30-2E36-471B-BC5D-E478C727682C}" destId="{E64759DE-FF93-4DC3-AF70-BF217CBF9BE2}" srcOrd="1" destOrd="0" presId="urn:microsoft.com/office/officeart/2005/8/layout/orgChart1"/>
    <dgm:cxn modelId="{E667B491-4BAA-4B66-9B3C-7AA60629FF18}" srcId="{40B26224-9664-419E-A64E-BC58447ED412}" destId="{2B9906ED-7610-4B1C-AA4A-45EA1DD11D1A}" srcOrd="5" destOrd="0" parTransId="{C7472DAC-4F89-4D90-940F-2436B099260E}" sibTransId="{A94B7206-97A8-4F90-99DF-9844A41A519A}"/>
    <dgm:cxn modelId="{308DBFA6-0ED7-4875-B93B-7137C5E97ADD}" type="presOf" srcId="{B6082BDD-7BA1-40A3-B584-6C18173983B1}" destId="{970058B0-CDEB-44AA-A7F0-C48B193BD7EE}" srcOrd="0" destOrd="0" presId="urn:microsoft.com/office/officeart/2005/8/layout/orgChart1"/>
    <dgm:cxn modelId="{B9C6911B-67BB-42CD-A6F0-EA5E004F9069}" srcId="{2B6AB3A3-7C19-47F7-A644-CBC4AF69FF53}" destId="{EE4CF2F0-444F-4288-809C-A2DB9BB77E7A}" srcOrd="0" destOrd="0" parTransId="{B62E1EB5-6952-4DA9-9056-BF6056C7888F}" sibTransId="{1EEF3C99-F9B1-44F2-9564-DDFE534CA098}"/>
    <dgm:cxn modelId="{2F26B85D-B799-4D9F-BAEE-435857C82923}" type="presOf" srcId="{9B2D48D4-485A-4AEF-B99C-F2659F7DB6E4}" destId="{C83FEE68-BD9A-4925-B1F3-7A9ED581337A}" srcOrd="1" destOrd="0" presId="urn:microsoft.com/office/officeart/2005/8/layout/orgChart1"/>
    <dgm:cxn modelId="{73B360EC-5233-4CAD-BE42-65300CA4DA7F}" type="presOf" srcId="{C24ED35D-3CB2-4CD0-976C-E282506C106E}" destId="{A95FF0A6-9429-44DE-9C64-E75FC933A4EC}" srcOrd="0" destOrd="0" presId="urn:microsoft.com/office/officeart/2005/8/layout/orgChart1"/>
    <dgm:cxn modelId="{FE3961DB-6910-4EDB-B7FF-173D9B562F24}" srcId="{DD1593AF-E23A-48B9-A124-7430EF169242}" destId="{26D7A963-B6C5-4CE1-BE20-59405D211FFF}" srcOrd="1" destOrd="0" parTransId="{B7538333-5C49-4B78-AE01-C1124B2177F9}" sibTransId="{45DDF711-ADD3-46F2-9DEB-7D8F14A94F72}"/>
    <dgm:cxn modelId="{BD19EAD2-E12B-4853-8CF9-B4234AEFCB39}" srcId="{4BE26955-6C14-41C4-ACFF-6BF6636F610B}" destId="{655C351E-5111-4F85-9299-E5BE552A81E5}" srcOrd="12" destOrd="0" parTransId="{DC23F885-88A6-4B21-85F8-F196CCD4BD60}" sibTransId="{02632B16-94F5-4192-AB13-A7C1CF6DBC17}"/>
    <dgm:cxn modelId="{4B5F5A27-4434-4B0F-AF62-2586F9EBB856}" srcId="{4BE26955-6C14-41C4-ACFF-6BF6636F610B}" destId="{EF729A65-443A-464B-AE15-F78FFC5D5209}" srcOrd="0" destOrd="0" parTransId="{49C407BF-F7C3-48CA-A1E1-6E5DF8C186F6}" sibTransId="{90A0246A-855E-4C9D-99BA-E5CA1B4A1C94}"/>
    <dgm:cxn modelId="{A08E5C79-41D7-4D05-BAD9-740429DC79BF}" type="presOf" srcId="{E1FC0536-3762-44C3-A43E-D918F286B58A}" destId="{9F356DAD-2028-4D4D-979C-7BB2DE92FF44}" srcOrd="0" destOrd="0" presId="urn:microsoft.com/office/officeart/2005/8/layout/orgChart1"/>
    <dgm:cxn modelId="{4D4DB2A7-73F3-439F-B746-39A9ECC187F3}" type="presOf" srcId="{9FFE3EAB-5AA1-443F-87B2-456F3855DB77}" destId="{A922D3C2-91D1-4CFA-8556-FDCBF6450559}" srcOrd="0" destOrd="0" presId="urn:microsoft.com/office/officeart/2005/8/layout/orgChart1"/>
    <dgm:cxn modelId="{8535E230-0351-4057-A4EA-4D09DC29563F}" type="presOf" srcId="{E94AF879-7453-454D-A715-B5D8A20998B8}" destId="{7FAE5CE2-6BB1-4122-B47A-8304A558384B}" srcOrd="0" destOrd="0" presId="urn:microsoft.com/office/officeart/2005/8/layout/orgChart1"/>
    <dgm:cxn modelId="{6E78C0F1-B5E0-4B17-995A-8FABFB1A4B94}" srcId="{40B26224-9664-419E-A64E-BC58447ED412}" destId="{49B1FA3D-2022-4D7B-B4AC-89B8005A5BA6}" srcOrd="2" destOrd="0" parTransId="{EADCB9F9-849D-438E-8601-45B2F63B2726}" sibTransId="{02CDBB5C-A04B-462F-AB42-763CA53ACD71}"/>
    <dgm:cxn modelId="{0F0A5D71-1EA7-4E29-B529-A59F168084E8}" type="presOf" srcId="{2F7899C9-44D7-4CD5-875A-4F03D0FA4F16}" destId="{D13E70CC-E429-4F62-B54C-813532245F6C}" srcOrd="0" destOrd="0" presId="urn:microsoft.com/office/officeart/2005/8/layout/orgChart1"/>
    <dgm:cxn modelId="{E958C6BC-BCD7-4886-A70D-F99783497280}" type="presOf" srcId="{420AD41F-600A-4461-A8FE-7CA604BBABD8}" destId="{F01858D3-B9F9-4738-95B5-7EF2FC424DA3}" srcOrd="1" destOrd="0" presId="urn:microsoft.com/office/officeart/2005/8/layout/orgChart1"/>
    <dgm:cxn modelId="{6E32BA43-407F-4EAD-B1BD-9744F61E736F}" type="presOf" srcId="{C7472DAC-4F89-4D90-940F-2436B099260E}" destId="{5EAB7802-8692-48FB-8614-EC1CE3A8A271}" srcOrd="0" destOrd="0" presId="urn:microsoft.com/office/officeart/2005/8/layout/orgChart1"/>
    <dgm:cxn modelId="{50815E2B-8EA6-4A33-ADBD-841E07CC22D6}" type="presOf" srcId="{B62E1EB5-6952-4DA9-9056-BF6056C7888F}" destId="{AB38DAE2-7CDE-48EE-8AD9-166799B998ED}" srcOrd="0" destOrd="0" presId="urn:microsoft.com/office/officeart/2005/8/layout/orgChart1"/>
    <dgm:cxn modelId="{9A17C074-3BF2-4587-90B9-844901565F4A}" type="presOf" srcId="{CE392B7E-494E-404F-BC06-289E0205F992}" destId="{982258EB-E09E-4159-A361-306A2A21810D}" srcOrd="0" destOrd="0" presId="urn:microsoft.com/office/officeart/2005/8/layout/orgChart1"/>
    <dgm:cxn modelId="{93302A74-D869-467A-87D4-F5C319753915}" type="presOf" srcId="{4B615396-7933-4BF6-805D-E98BEE9AAE5A}" destId="{8319CD0D-807C-4513-B5E5-876F36A4EE73}" srcOrd="0" destOrd="0" presId="urn:microsoft.com/office/officeart/2005/8/layout/orgChart1"/>
    <dgm:cxn modelId="{19FCD72E-7E6E-4E4A-A872-E551B4E77E62}" type="presOf" srcId="{6350D067-0AAE-4B26-B20B-1BFE4D752F1B}" destId="{F01C1562-FA4B-4DB4-8FC5-E2EC458941B5}" srcOrd="1" destOrd="0" presId="urn:microsoft.com/office/officeart/2005/8/layout/orgChart1"/>
    <dgm:cxn modelId="{38130CE1-3C7D-40D5-BC68-DB8CB0BD775B}" srcId="{40B26224-9664-419E-A64E-BC58447ED412}" destId="{5D429BBA-194A-47FC-8880-FBBF5DCB690F}" srcOrd="1" destOrd="0" parTransId="{0ED6F677-676D-455A-9F11-D90D686CBD70}" sibTransId="{A3582F3D-0557-41E2-B941-FAF42706D6EA}"/>
    <dgm:cxn modelId="{F6515763-C541-4AC3-BE62-3BCF80BD742F}" type="presOf" srcId="{EADCB9F9-849D-438E-8601-45B2F63B2726}" destId="{5B1D616D-22F4-427F-8D2F-9842F7D30512}" srcOrd="0" destOrd="0" presId="urn:microsoft.com/office/officeart/2005/8/layout/orgChart1"/>
    <dgm:cxn modelId="{31CFBB4D-F180-42ED-8C80-956989E35520}" type="presOf" srcId="{C6E7411A-7D64-4D8D-BE3A-25DBF6E3FAF8}" destId="{15094327-8A83-4926-8820-D964B33F4314}" srcOrd="0" destOrd="0" presId="urn:microsoft.com/office/officeart/2005/8/layout/orgChart1"/>
    <dgm:cxn modelId="{894327C8-3411-4C37-B435-7BAA23F1E263}" type="presOf" srcId="{EF1D6D0B-2B33-45BF-8A1C-AB75ED35643B}" destId="{4324316A-1404-43C7-A6B0-7F0E8605D899}" srcOrd="1" destOrd="0" presId="urn:microsoft.com/office/officeart/2005/8/layout/orgChart1"/>
    <dgm:cxn modelId="{45EADEBC-C53E-4C6D-8CC0-DBEBF2D2D38A}" type="presParOf" srcId="{ABAC6269-EEFF-4809-9C8B-C7B436B3C68A}" destId="{6DB28817-837A-415F-871A-7581ADBEE9FB}" srcOrd="0" destOrd="0" presId="urn:microsoft.com/office/officeart/2005/8/layout/orgChart1"/>
    <dgm:cxn modelId="{8073912A-B8AA-4C4F-B1DD-932B1E5F9FB2}" type="presParOf" srcId="{6DB28817-837A-415F-871A-7581ADBEE9FB}" destId="{69DD28E3-FE7F-4EAF-8B32-19495238FEF2}" srcOrd="0" destOrd="0" presId="urn:microsoft.com/office/officeart/2005/8/layout/orgChart1"/>
    <dgm:cxn modelId="{9275EB49-EB89-45F7-A84A-96ED1DCF7603}" type="presParOf" srcId="{69DD28E3-FE7F-4EAF-8B32-19495238FEF2}" destId="{36A56FCD-B870-431B-9B7F-3296D3F38B6D}" srcOrd="0" destOrd="0" presId="urn:microsoft.com/office/officeart/2005/8/layout/orgChart1"/>
    <dgm:cxn modelId="{E03B2F7E-9046-480C-927C-7BA53B752600}" type="presParOf" srcId="{69DD28E3-FE7F-4EAF-8B32-19495238FEF2}" destId="{8DF37C8C-2774-4847-844D-A6EC95C2297B}" srcOrd="1" destOrd="0" presId="urn:microsoft.com/office/officeart/2005/8/layout/orgChart1"/>
    <dgm:cxn modelId="{F4F8632C-CA12-46F0-8F41-F891128DBEB2}" type="presParOf" srcId="{6DB28817-837A-415F-871A-7581ADBEE9FB}" destId="{7D37D050-2FD1-4074-948A-6B42F41C8A16}" srcOrd="1" destOrd="0" presId="urn:microsoft.com/office/officeart/2005/8/layout/orgChart1"/>
    <dgm:cxn modelId="{2A728434-06FC-4065-AE72-9DD0EB9F4139}" type="presParOf" srcId="{7D37D050-2FD1-4074-948A-6B42F41C8A16}" destId="{AEDE350C-058C-4734-843B-A35F4AAA7125}" srcOrd="0" destOrd="0" presId="urn:microsoft.com/office/officeart/2005/8/layout/orgChart1"/>
    <dgm:cxn modelId="{5E4A2789-39CE-4E3B-A468-BFCCA1A50CAD}" type="presParOf" srcId="{7D37D050-2FD1-4074-948A-6B42F41C8A16}" destId="{0A6F47E4-1805-43FA-980C-4B09CB0389F1}" srcOrd="1" destOrd="0" presId="urn:microsoft.com/office/officeart/2005/8/layout/orgChart1"/>
    <dgm:cxn modelId="{09CD94E1-56B4-421F-A0D6-21F7E1DE2E01}" type="presParOf" srcId="{0A6F47E4-1805-43FA-980C-4B09CB0389F1}" destId="{F4A8C0C7-182E-43EA-9BAE-B00B155AF576}" srcOrd="0" destOrd="0" presId="urn:microsoft.com/office/officeart/2005/8/layout/orgChart1"/>
    <dgm:cxn modelId="{8E4F46DA-BA3A-48A3-9D87-AE6681CD5898}" type="presParOf" srcId="{F4A8C0C7-182E-43EA-9BAE-B00B155AF576}" destId="{91816C88-E487-43C3-86B7-0CA90DA30CAA}" srcOrd="0" destOrd="0" presId="urn:microsoft.com/office/officeart/2005/8/layout/orgChart1"/>
    <dgm:cxn modelId="{88B649FF-F084-4328-93EA-09F12061921D}" type="presParOf" srcId="{F4A8C0C7-182E-43EA-9BAE-B00B155AF576}" destId="{88759E47-145C-448A-897C-C288C684443D}" srcOrd="1" destOrd="0" presId="urn:microsoft.com/office/officeart/2005/8/layout/orgChart1"/>
    <dgm:cxn modelId="{80D97026-27D5-45D3-A524-6A1BC6D11CA4}" type="presParOf" srcId="{0A6F47E4-1805-43FA-980C-4B09CB0389F1}" destId="{6EBFB1FA-7D30-4C95-A386-D8188F7EEE37}" srcOrd="1" destOrd="0" presId="urn:microsoft.com/office/officeart/2005/8/layout/orgChart1"/>
    <dgm:cxn modelId="{03096DAA-DEA2-49CD-AAF6-90B2DC57C6F0}" type="presParOf" srcId="{6EBFB1FA-7D30-4C95-A386-D8188F7EEE37}" destId="{779043F5-51B1-4692-BECB-7F91DFB6F524}" srcOrd="0" destOrd="0" presId="urn:microsoft.com/office/officeart/2005/8/layout/orgChart1"/>
    <dgm:cxn modelId="{604DC9D9-A6AC-46A7-A1B0-C95D9AF63A3B}" type="presParOf" srcId="{6EBFB1FA-7D30-4C95-A386-D8188F7EEE37}" destId="{F79838E3-87BA-4F8C-97DB-0DB5ACC3E564}" srcOrd="1" destOrd="0" presId="urn:microsoft.com/office/officeart/2005/8/layout/orgChart1"/>
    <dgm:cxn modelId="{6D0CCE8A-1CE5-4C8A-9171-5AC23176013F}" type="presParOf" srcId="{F79838E3-87BA-4F8C-97DB-0DB5ACC3E564}" destId="{4F5CA0B0-EFAD-4E68-96E5-15C973AF1D06}" srcOrd="0" destOrd="0" presId="urn:microsoft.com/office/officeart/2005/8/layout/orgChart1"/>
    <dgm:cxn modelId="{74F0E230-1254-47D7-B334-AEF7AE0135BF}" type="presParOf" srcId="{4F5CA0B0-EFAD-4E68-96E5-15C973AF1D06}" destId="{A922D3C2-91D1-4CFA-8556-FDCBF6450559}" srcOrd="0" destOrd="0" presId="urn:microsoft.com/office/officeart/2005/8/layout/orgChart1"/>
    <dgm:cxn modelId="{AA33A072-C7AC-4554-850A-DFD206D8305F}" type="presParOf" srcId="{4F5CA0B0-EFAD-4E68-96E5-15C973AF1D06}" destId="{2E8DF56C-D1FC-4FD1-8C50-DBC3677F1F36}" srcOrd="1" destOrd="0" presId="urn:microsoft.com/office/officeart/2005/8/layout/orgChart1"/>
    <dgm:cxn modelId="{EDD2E8C1-BA2C-4955-81B2-9283F5A53B6E}" type="presParOf" srcId="{F79838E3-87BA-4F8C-97DB-0DB5ACC3E564}" destId="{A506F0D7-459C-4F0D-9F88-82D86077F548}" srcOrd="1" destOrd="0" presId="urn:microsoft.com/office/officeart/2005/8/layout/orgChart1"/>
    <dgm:cxn modelId="{1EF29116-6A7D-4ECE-B8E4-9995431393CA}" type="presParOf" srcId="{A506F0D7-459C-4F0D-9F88-82D86077F548}" destId="{008DB3D3-34CF-4E51-8B40-FBFD44E41932}" srcOrd="0" destOrd="0" presId="urn:microsoft.com/office/officeart/2005/8/layout/orgChart1"/>
    <dgm:cxn modelId="{E540FE3C-103A-4B40-BB3D-8360DAABC3C4}" type="presParOf" srcId="{A506F0D7-459C-4F0D-9F88-82D86077F548}" destId="{A6D88D21-64A6-44ED-9062-6BFE7270902B}" srcOrd="1" destOrd="0" presId="urn:microsoft.com/office/officeart/2005/8/layout/orgChart1"/>
    <dgm:cxn modelId="{2679BABD-0D94-4F6E-B494-E6E60DFF1439}" type="presParOf" srcId="{A6D88D21-64A6-44ED-9062-6BFE7270902B}" destId="{387FAC00-9BAE-4DB0-AABE-D9ECB058D2F4}" srcOrd="0" destOrd="0" presId="urn:microsoft.com/office/officeart/2005/8/layout/orgChart1"/>
    <dgm:cxn modelId="{8F9374F1-33B5-4D5D-938F-7F0280247028}" type="presParOf" srcId="{387FAC00-9BAE-4DB0-AABE-D9ECB058D2F4}" destId="{D8B59266-F6A2-41D3-875F-DAC4CFF391B5}" srcOrd="0" destOrd="0" presId="urn:microsoft.com/office/officeart/2005/8/layout/orgChart1"/>
    <dgm:cxn modelId="{132E25B1-298C-45D5-8E03-DFFC1E522639}" type="presParOf" srcId="{387FAC00-9BAE-4DB0-AABE-D9ECB058D2F4}" destId="{4324316A-1404-43C7-A6B0-7F0E8605D899}" srcOrd="1" destOrd="0" presId="urn:microsoft.com/office/officeart/2005/8/layout/orgChart1"/>
    <dgm:cxn modelId="{B8B04B30-6E2B-48E4-90BD-BB0963316F15}" type="presParOf" srcId="{A6D88D21-64A6-44ED-9062-6BFE7270902B}" destId="{31BD20CD-658F-4C2D-89FD-610AD8AB4EE6}" srcOrd="1" destOrd="0" presId="urn:microsoft.com/office/officeart/2005/8/layout/orgChart1"/>
    <dgm:cxn modelId="{A441C429-F131-42AD-92EF-76564C99E46F}" type="presParOf" srcId="{A6D88D21-64A6-44ED-9062-6BFE7270902B}" destId="{C37582D1-7729-4552-BB2F-2CD446771195}" srcOrd="2" destOrd="0" presId="urn:microsoft.com/office/officeart/2005/8/layout/orgChart1"/>
    <dgm:cxn modelId="{2D9F7BF1-E534-4241-A427-139194E0DEED}" type="presParOf" srcId="{F79838E3-87BA-4F8C-97DB-0DB5ACC3E564}" destId="{88182499-4D67-4596-91FB-E8C83B10248A}" srcOrd="2" destOrd="0" presId="urn:microsoft.com/office/officeart/2005/8/layout/orgChart1"/>
    <dgm:cxn modelId="{6F501648-DB7D-4323-8250-7F1FE18E18B3}" type="presParOf" srcId="{6EBFB1FA-7D30-4C95-A386-D8188F7EEE37}" destId="{AAED63FC-EAD9-472C-B2BE-8D7A9318395A}" srcOrd="2" destOrd="0" presId="urn:microsoft.com/office/officeart/2005/8/layout/orgChart1"/>
    <dgm:cxn modelId="{1178FCD3-07F8-433D-A81B-1F8A6AE463E2}" type="presParOf" srcId="{6EBFB1FA-7D30-4C95-A386-D8188F7EEE37}" destId="{0D6A3C07-3DED-48F2-9110-23CC8DD24922}" srcOrd="3" destOrd="0" presId="urn:microsoft.com/office/officeart/2005/8/layout/orgChart1"/>
    <dgm:cxn modelId="{9B51801C-A361-446C-AE2D-8C93E863720E}" type="presParOf" srcId="{0D6A3C07-3DED-48F2-9110-23CC8DD24922}" destId="{DD0A247D-ACAF-4610-90EC-275D251D8976}" srcOrd="0" destOrd="0" presId="urn:microsoft.com/office/officeart/2005/8/layout/orgChart1"/>
    <dgm:cxn modelId="{B77E061F-A611-4D7C-AECA-BDE76C3A52DF}" type="presParOf" srcId="{DD0A247D-ACAF-4610-90EC-275D251D8976}" destId="{A24149E2-1C67-4586-BA88-B21EFC5CDA38}" srcOrd="0" destOrd="0" presId="urn:microsoft.com/office/officeart/2005/8/layout/orgChart1"/>
    <dgm:cxn modelId="{9F5F6069-F8C6-4C0A-A844-298AA8CF4D96}" type="presParOf" srcId="{DD0A247D-ACAF-4610-90EC-275D251D8976}" destId="{D9278108-AD78-4BDB-A313-57E7B4FDB89A}" srcOrd="1" destOrd="0" presId="urn:microsoft.com/office/officeart/2005/8/layout/orgChart1"/>
    <dgm:cxn modelId="{940BAE03-A445-4DA9-A9B9-F19C1FF7E46B}" type="presParOf" srcId="{0D6A3C07-3DED-48F2-9110-23CC8DD24922}" destId="{699388C3-9F73-4D7A-8EA5-86D811F77DCF}" srcOrd="1" destOrd="0" presId="urn:microsoft.com/office/officeart/2005/8/layout/orgChart1"/>
    <dgm:cxn modelId="{C7E32FEB-00D4-4761-B6C1-003318CB9CE3}" type="presParOf" srcId="{0D6A3C07-3DED-48F2-9110-23CC8DD24922}" destId="{5B39FBBE-2D17-4206-8065-E0FFEAB7F6F3}" srcOrd="2" destOrd="0" presId="urn:microsoft.com/office/officeart/2005/8/layout/orgChart1"/>
    <dgm:cxn modelId="{28918001-F75D-46AA-A3F0-7F9D1E6808A3}" type="presParOf" srcId="{0A6F47E4-1805-43FA-980C-4B09CB0389F1}" destId="{EF1FA341-1612-460E-82B1-1EBFAB329D62}" srcOrd="2" destOrd="0" presId="urn:microsoft.com/office/officeart/2005/8/layout/orgChart1"/>
    <dgm:cxn modelId="{7B2E5E8A-CFC3-4A19-8146-DB75C36B1D00}" type="presParOf" srcId="{7D37D050-2FD1-4074-948A-6B42F41C8A16}" destId="{E22278AC-06A2-4DEB-923C-CBE7DA55AD94}" srcOrd="2" destOrd="0" presId="urn:microsoft.com/office/officeart/2005/8/layout/orgChart1"/>
    <dgm:cxn modelId="{B12A6A97-E70C-4A9A-951D-916474CB2342}" type="presParOf" srcId="{7D37D050-2FD1-4074-948A-6B42F41C8A16}" destId="{B1CC5687-91AC-4AB8-8B7E-4D9A2A82F3C2}" srcOrd="3" destOrd="0" presId="urn:microsoft.com/office/officeart/2005/8/layout/orgChart1"/>
    <dgm:cxn modelId="{AC517778-BF21-4B77-AEC8-4B552DD1031D}" type="presParOf" srcId="{B1CC5687-91AC-4AB8-8B7E-4D9A2A82F3C2}" destId="{511F85FA-9CCF-42C3-B5E2-99DA9DFBE0A9}" srcOrd="0" destOrd="0" presId="urn:microsoft.com/office/officeart/2005/8/layout/orgChart1"/>
    <dgm:cxn modelId="{9E45DA07-E235-4085-91DF-81F4D4742E81}" type="presParOf" srcId="{511F85FA-9CCF-42C3-B5E2-99DA9DFBE0A9}" destId="{F761EFEE-2A75-43A0-8F63-025DABBC67BE}" srcOrd="0" destOrd="0" presId="urn:microsoft.com/office/officeart/2005/8/layout/orgChart1"/>
    <dgm:cxn modelId="{5E88B63A-8C8A-4ED0-8515-E7D92C60E41E}" type="presParOf" srcId="{511F85FA-9CCF-42C3-B5E2-99DA9DFBE0A9}" destId="{169E3C1D-0140-4E6C-8DB5-9CD749A689AB}" srcOrd="1" destOrd="0" presId="urn:microsoft.com/office/officeart/2005/8/layout/orgChart1"/>
    <dgm:cxn modelId="{A6C17D10-1DD9-414E-80AC-0FABAE224914}" type="presParOf" srcId="{B1CC5687-91AC-4AB8-8B7E-4D9A2A82F3C2}" destId="{54403A8B-A967-4F1F-82F9-73B487E8A4FB}" srcOrd="1" destOrd="0" presId="urn:microsoft.com/office/officeart/2005/8/layout/orgChart1"/>
    <dgm:cxn modelId="{2C4BFC35-418E-4AD7-A8A8-544D31F3363E}" type="presParOf" srcId="{B1CC5687-91AC-4AB8-8B7E-4D9A2A82F3C2}" destId="{63927007-731F-4D77-AF23-A2D304C4C0EE}" srcOrd="2" destOrd="0" presId="urn:microsoft.com/office/officeart/2005/8/layout/orgChart1"/>
    <dgm:cxn modelId="{5228D7AE-3E60-41E1-8786-823D66CA6A23}" type="presParOf" srcId="{7D37D050-2FD1-4074-948A-6B42F41C8A16}" destId="{7FAE5CE2-6BB1-4122-B47A-8304A558384B}" srcOrd="4" destOrd="0" presId="urn:microsoft.com/office/officeart/2005/8/layout/orgChart1"/>
    <dgm:cxn modelId="{E59DFB02-5E53-4722-9DE8-92D6B457FF9E}" type="presParOf" srcId="{7D37D050-2FD1-4074-948A-6B42F41C8A16}" destId="{6ADDEFC5-D5E3-4478-A5BF-AA9C15A9E638}" srcOrd="5" destOrd="0" presId="urn:microsoft.com/office/officeart/2005/8/layout/orgChart1"/>
    <dgm:cxn modelId="{B79C6CF6-7321-493D-9768-3E575CAD4E34}" type="presParOf" srcId="{6ADDEFC5-D5E3-4478-A5BF-AA9C15A9E638}" destId="{1ABBB182-95B3-4BD7-80C0-FA5258DF868A}" srcOrd="0" destOrd="0" presId="urn:microsoft.com/office/officeart/2005/8/layout/orgChart1"/>
    <dgm:cxn modelId="{082CC311-1660-4806-BE60-03DAE0EF1383}" type="presParOf" srcId="{1ABBB182-95B3-4BD7-80C0-FA5258DF868A}" destId="{02B1C6E0-8246-43F8-AAFE-1244A313A674}" srcOrd="0" destOrd="0" presId="urn:microsoft.com/office/officeart/2005/8/layout/orgChart1"/>
    <dgm:cxn modelId="{B5AAE5EE-E6F6-4145-981E-6BF6944CE40D}" type="presParOf" srcId="{1ABBB182-95B3-4BD7-80C0-FA5258DF868A}" destId="{BBBF9566-DC26-409F-9FDE-A67DD4F8265C}" srcOrd="1" destOrd="0" presId="urn:microsoft.com/office/officeart/2005/8/layout/orgChart1"/>
    <dgm:cxn modelId="{F84F9908-4756-4BAB-BF1D-98B4CDE3C1D7}" type="presParOf" srcId="{6ADDEFC5-D5E3-4478-A5BF-AA9C15A9E638}" destId="{3E977F0D-3A5D-427D-A323-8F7AA51ED5B5}" srcOrd="1" destOrd="0" presId="urn:microsoft.com/office/officeart/2005/8/layout/orgChart1"/>
    <dgm:cxn modelId="{0AE0472F-D14E-4FC7-B98B-F5DF372D822E}" type="presParOf" srcId="{6ADDEFC5-D5E3-4478-A5BF-AA9C15A9E638}" destId="{62FD7434-06E4-4667-8819-64B9EEA53354}" srcOrd="2" destOrd="0" presId="urn:microsoft.com/office/officeart/2005/8/layout/orgChart1"/>
    <dgm:cxn modelId="{D5DBB02A-6649-43CD-971F-6319AACC750F}" type="presParOf" srcId="{7D37D050-2FD1-4074-948A-6B42F41C8A16}" destId="{6893263C-B799-4A86-8AAA-5F9FE961BC1B}" srcOrd="6" destOrd="0" presId="urn:microsoft.com/office/officeart/2005/8/layout/orgChart1"/>
    <dgm:cxn modelId="{F782763D-4B3A-4022-86BF-E519BA662AB4}" type="presParOf" srcId="{7D37D050-2FD1-4074-948A-6B42F41C8A16}" destId="{FF664576-38E7-47F7-AF64-81A327FD578F}" srcOrd="7" destOrd="0" presId="urn:microsoft.com/office/officeart/2005/8/layout/orgChart1"/>
    <dgm:cxn modelId="{601BC4AC-92AD-4035-87CD-B189B9B39D2D}" type="presParOf" srcId="{FF664576-38E7-47F7-AF64-81A327FD578F}" destId="{46BFB479-71DB-4695-89CD-14C90BDBA73F}" srcOrd="0" destOrd="0" presId="urn:microsoft.com/office/officeart/2005/8/layout/orgChart1"/>
    <dgm:cxn modelId="{26BFD6CC-174B-4D24-8C33-B3ADB1B2BFCE}" type="presParOf" srcId="{46BFB479-71DB-4695-89CD-14C90BDBA73F}" destId="{94E02559-6E3C-4AF4-857F-B279D5592ECC}" srcOrd="0" destOrd="0" presId="urn:microsoft.com/office/officeart/2005/8/layout/orgChart1"/>
    <dgm:cxn modelId="{E09E53B6-AF30-441A-B1AB-372EE0C7DD79}" type="presParOf" srcId="{46BFB479-71DB-4695-89CD-14C90BDBA73F}" destId="{E64759DE-FF93-4DC3-AF70-BF217CBF9BE2}" srcOrd="1" destOrd="0" presId="urn:microsoft.com/office/officeart/2005/8/layout/orgChart1"/>
    <dgm:cxn modelId="{9C7A4436-1355-4787-A476-EE8F079101C8}" type="presParOf" srcId="{FF664576-38E7-47F7-AF64-81A327FD578F}" destId="{D3AF9EA0-1246-410F-98CB-C693D1F3388A}" srcOrd="1" destOrd="0" presId="urn:microsoft.com/office/officeart/2005/8/layout/orgChart1"/>
    <dgm:cxn modelId="{F096761A-C60C-4597-A936-9ABE67902C45}" type="presParOf" srcId="{D3AF9EA0-1246-410F-98CB-C693D1F3388A}" destId="{997811E9-5A17-4060-B94E-2CECD33F438C}" srcOrd="0" destOrd="0" presId="urn:microsoft.com/office/officeart/2005/8/layout/orgChart1"/>
    <dgm:cxn modelId="{081572FD-8F88-4CE1-A8EF-B905C79C3281}" type="presParOf" srcId="{D3AF9EA0-1246-410F-98CB-C693D1F3388A}" destId="{3A670CC9-DA6E-41E2-A561-B7FE079552D2}" srcOrd="1" destOrd="0" presId="urn:microsoft.com/office/officeart/2005/8/layout/orgChart1"/>
    <dgm:cxn modelId="{F6ADAD3B-1853-474B-820E-09A1B5987D6A}" type="presParOf" srcId="{3A670CC9-DA6E-41E2-A561-B7FE079552D2}" destId="{0ECFA6D2-7979-45F2-931E-F5E77B51729B}" srcOrd="0" destOrd="0" presId="urn:microsoft.com/office/officeart/2005/8/layout/orgChart1"/>
    <dgm:cxn modelId="{09F19FDE-F59A-48D5-B6EB-1EFF8C93C6C8}" type="presParOf" srcId="{0ECFA6D2-7979-45F2-931E-F5E77B51729B}" destId="{9308EFAC-9A01-440E-B4E1-0EB196274568}" srcOrd="0" destOrd="0" presId="urn:microsoft.com/office/officeart/2005/8/layout/orgChart1"/>
    <dgm:cxn modelId="{E103C6E3-CE03-4E8A-8C90-FB488806378E}" type="presParOf" srcId="{0ECFA6D2-7979-45F2-931E-F5E77B51729B}" destId="{7AFEDBC3-E163-4F7F-96F2-99D49D4BAF97}" srcOrd="1" destOrd="0" presId="urn:microsoft.com/office/officeart/2005/8/layout/orgChart1"/>
    <dgm:cxn modelId="{30CBA15A-6453-47AE-B205-51E26216643E}" type="presParOf" srcId="{3A670CC9-DA6E-41E2-A561-B7FE079552D2}" destId="{4705FE8E-55D8-487D-B03F-87400E57AEEE}" srcOrd="1" destOrd="0" presId="urn:microsoft.com/office/officeart/2005/8/layout/orgChart1"/>
    <dgm:cxn modelId="{E4FC99A2-FF2B-40F7-AEF7-9689A4070AC8}" type="presParOf" srcId="{4705FE8E-55D8-487D-B03F-87400E57AEEE}" destId="{0025C8AF-A959-4032-BD48-69B1FF2FD488}" srcOrd="0" destOrd="0" presId="urn:microsoft.com/office/officeart/2005/8/layout/orgChart1"/>
    <dgm:cxn modelId="{278F0688-F6B3-4EFF-A426-31541C36060F}" type="presParOf" srcId="{4705FE8E-55D8-487D-B03F-87400E57AEEE}" destId="{39BF462D-ACAE-4093-8F64-A5E603B9AB7C}" srcOrd="1" destOrd="0" presId="urn:microsoft.com/office/officeart/2005/8/layout/orgChart1"/>
    <dgm:cxn modelId="{B839EF85-06FD-48E6-B72C-8A468ED29F00}" type="presParOf" srcId="{39BF462D-ACAE-4093-8F64-A5E603B9AB7C}" destId="{65E11120-2BF9-4FA5-B855-DFEE18F304E9}" srcOrd="0" destOrd="0" presId="urn:microsoft.com/office/officeart/2005/8/layout/orgChart1"/>
    <dgm:cxn modelId="{FE513017-E6D4-4118-A4E9-FBDBC203E28A}" type="presParOf" srcId="{65E11120-2BF9-4FA5-B855-DFEE18F304E9}" destId="{DDBC2FD7-F931-42C3-812C-7E1C78E0D375}" srcOrd="0" destOrd="0" presId="urn:microsoft.com/office/officeart/2005/8/layout/orgChart1"/>
    <dgm:cxn modelId="{A503268F-5D02-4274-AEE7-D4E83659A96B}" type="presParOf" srcId="{65E11120-2BF9-4FA5-B855-DFEE18F304E9}" destId="{F01C1562-FA4B-4DB4-8FC5-E2EC458941B5}" srcOrd="1" destOrd="0" presId="urn:microsoft.com/office/officeart/2005/8/layout/orgChart1"/>
    <dgm:cxn modelId="{01A645BB-B58D-48D2-AD07-2C7F2828C867}" type="presParOf" srcId="{39BF462D-ACAE-4093-8F64-A5E603B9AB7C}" destId="{6EB23F2D-934A-483A-B84D-F4EE1280C280}" srcOrd="1" destOrd="0" presId="urn:microsoft.com/office/officeart/2005/8/layout/orgChart1"/>
    <dgm:cxn modelId="{1899ACC9-7764-4BE3-A2EA-892C70BC18F8}" type="presParOf" srcId="{39BF462D-ACAE-4093-8F64-A5E603B9AB7C}" destId="{26C26D19-3C9E-49D9-8529-6335557CBEF9}" srcOrd="2" destOrd="0" presId="urn:microsoft.com/office/officeart/2005/8/layout/orgChart1"/>
    <dgm:cxn modelId="{DEFDEDC5-7E3D-4CE7-AFA9-506F40212709}" type="presParOf" srcId="{4705FE8E-55D8-487D-B03F-87400E57AEEE}" destId="{0045751E-BD7C-4088-871F-D724633AF434}" srcOrd="2" destOrd="0" presId="urn:microsoft.com/office/officeart/2005/8/layout/orgChart1"/>
    <dgm:cxn modelId="{8B00A2D0-F49C-4348-A77C-3951119CF845}" type="presParOf" srcId="{4705FE8E-55D8-487D-B03F-87400E57AEEE}" destId="{50909E61-EA36-46E6-B938-FEB4B0BDEF96}" srcOrd="3" destOrd="0" presId="urn:microsoft.com/office/officeart/2005/8/layout/orgChart1"/>
    <dgm:cxn modelId="{FB03BBBC-E176-4E6E-BF5B-EA85D4153003}" type="presParOf" srcId="{50909E61-EA36-46E6-B938-FEB4B0BDEF96}" destId="{A55930F7-A327-4327-8041-F2346BE33384}" srcOrd="0" destOrd="0" presId="urn:microsoft.com/office/officeart/2005/8/layout/orgChart1"/>
    <dgm:cxn modelId="{B3B2460D-A67D-4D78-8D06-427CB020C39C}" type="presParOf" srcId="{A55930F7-A327-4327-8041-F2346BE33384}" destId="{07ECF73C-3C87-4FDC-9DF7-9D0B5B578AA7}" srcOrd="0" destOrd="0" presId="urn:microsoft.com/office/officeart/2005/8/layout/orgChart1"/>
    <dgm:cxn modelId="{52BAD9F6-8E27-4189-AC40-25C4004C298C}" type="presParOf" srcId="{A55930F7-A327-4327-8041-F2346BE33384}" destId="{0B0030C8-8C99-4736-9121-3BC2385BA173}" srcOrd="1" destOrd="0" presId="urn:microsoft.com/office/officeart/2005/8/layout/orgChart1"/>
    <dgm:cxn modelId="{3DB4E1C4-2F44-47A4-B78B-57A3B9BA0DC8}" type="presParOf" srcId="{50909E61-EA36-46E6-B938-FEB4B0BDEF96}" destId="{3166EB96-40D1-47BE-A20E-50AA3D85E9A7}" srcOrd="1" destOrd="0" presId="urn:microsoft.com/office/officeart/2005/8/layout/orgChart1"/>
    <dgm:cxn modelId="{785A521D-C339-4930-ABC9-FC44E836682E}" type="presParOf" srcId="{50909E61-EA36-46E6-B938-FEB4B0BDEF96}" destId="{0E2E83CE-DC4A-47E6-BB21-6AD450BC6EED}" srcOrd="2" destOrd="0" presId="urn:microsoft.com/office/officeart/2005/8/layout/orgChart1"/>
    <dgm:cxn modelId="{32709130-DE06-4AA3-A480-140805B7ED21}" type="presParOf" srcId="{4705FE8E-55D8-487D-B03F-87400E57AEEE}" destId="{5B1D616D-22F4-427F-8D2F-9842F7D30512}" srcOrd="4" destOrd="0" presId="urn:microsoft.com/office/officeart/2005/8/layout/orgChart1"/>
    <dgm:cxn modelId="{1F4FC92C-52E6-42E9-89E1-F117CE580C85}" type="presParOf" srcId="{4705FE8E-55D8-487D-B03F-87400E57AEEE}" destId="{1746D851-7AFB-4B1E-B055-0431976307B8}" srcOrd="5" destOrd="0" presId="urn:microsoft.com/office/officeart/2005/8/layout/orgChart1"/>
    <dgm:cxn modelId="{2467DE18-E34A-47E0-B11E-E810AE173DC1}" type="presParOf" srcId="{1746D851-7AFB-4B1E-B055-0431976307B8}" destId="{118886F7-E595-4FB3-92F2-AE7DCCE28940}" srcOrd="0" destOrd="0" presId="urn:microsoft.com/office/officeart/2005/8/layout/orgChart1"/>
    <dgm:cxn modelId="{3F442CCE-9DF9-47C0-BB1A-419513DF0D39}" type="presParOf" srcId="{118886F7-E595-4FB3-92F2-AE7DCCE28940}" destId="{60127899-E208-4C35-9898-4D90D3FEEE6B}" srcOrd="0" destOrd="0" presId="urn:microsoft.com/office/officeart/2005/8/layout/orgChart1"/>
    <dgm:cxn modelId="{126E6C72-F434-43BD-A6A5-C8C69E8F5EE9}" type="presParOf" srcId="{118886F7-E595-4FB3-92F2-AE7DCCE28940}" destId="{9EDD3492-2425-4D1E-B6A0-4482501B7E17}" srcOrd="1" destOrd="0" presId="urn:microsoft.com/office/officeart/2005/8/layout/orgChart1"/>
    <dgm:cxn modelId="{1E6E8A79-BBE9-48D4-B8BC-CED3763BBF2C}" type="presParOf" srcId="{1746D851-7AFB-4B1E-B055-0431976307B8}" destId="{9407337C-141F-45FC-9A52-363CC33EB0BE}" srcOrd="1" destOrd="0" presId="urn:microsoft.com/office/officeart/2005/8/layout/orgChart1"/>
    <dgm:cxn modelId="{ACDA9F90-E2EE-48AB-87B7-7A10B7E2F01C}" type="presParOf" srcId="{1746D851-7AFB-4B1E-B055-0431976307B8}" destId="{8C24D1FA-7B9E-40D6-B07D-C72130C05464}" srcOrd="2" destOrd="0" presId="urn:microsoft.com/office/officeart/2005/8/layout/orgChart1"/>
    <dgm:cxn modelId="{29BFF1EF-8324-4B06-A37D-635CFEB48DE8}" type="presParOf" srcId="{4705FE8E-55D8-487D-B03F-87400E57AEEE}" destId="{7AF6E0D1-89DF-4659-B7D2-95ECAE72A4EE}" srcOrd="6" destOrd="0" presId="urn:microsoft.com/office/officeart/2005/8/layout/orgChart1"/>
    <dgm:cxn modelId="{F8F62F31-4705-4703-887E-F5F9280926A0}" type="presParOf" srcId="{4705FE8E-55D8-487D-B03F-87400E57AEEE}" destId="{92DC67C2-C5AC-49EF-8B8A-16D42F4A8548}" srcOrd="7" destOrd="0" presId="urn:microsoft.com/office/officeart/2005/8/layout/orgChart1"/>
    <dgm:cxn modelId="{753FBB6B-7911-4D98-BFB7-8161E06C8480}" type="presParOf" srcId="{92DC67C2-C5AC-49EF-8B8A-16D42F4A8548}" destId="{EC4E158F-A392-49E5-A711-B397605A76A8}" srcOrd="0" destOrd="0" presId="urn:microsoft.com/office/officeart/2005/8/layout/orgChart1"/>
    <dgm:cxn modelId="{F41F21D0-25D6-4F58-8EFD-7E360264496B}" type="presParOf" srcId="{EC4E158F-A392-49E5-A711-B397605A76A8}" destId="{D7EA691F-5167-44D9-9B97-030E95AD54B6}" srcOrd="0" destOrd="0" presId="urn:microsoft.com/office/officeart/2005/8/layout/orgChart1"/>
    <dgm:cxn modelId="{6FC5239B-CE57-4A60-A990-19F5E79FFD6E}" type="presParOf" srcId="{EC4E158F-A392-49E5-A711-B397605A76A8}" destId="{BAE1A7F4-2C82-4CBA-A8D6-A7B106D7FBFF}" srcOrd="1" destOrd="0" presId="urn:microsoft.com/office/officeart/2005/8/layout/orgChart1"/>
    <dgm:cxn modelId="{CF8B2779-221F-4BCE-A652-62F7B91768A5}" type="presParOf" srcId="{92DC67C2-C5AC-49EF-8B8A-16D42F4A8548}" destId="{9F2E74B5-B532-47C1-A577-40C41436A992}" srcOrd="1" destOrd="0" presId="urn:microsoft.com/office/officeart/2005/8/layout/orgChart1"/>
    <dgm:cxn modelId="{97AB6F43-B863-435F-9D64-315CBBB13822}" type="presParOf" srcId="{92DC67C2-C5AC-49EF-8B8A-16D42F4A8548}" destId="{AC1889B0-F67B-47B0-BBD6-EEBB3C05FF19}" srcOrd="2" destOrd="0" presId="urn:microsoft.com/office/officeart/2005/8/layout/orgChart1"/>
    <dgm:cxn modelId="{EB27FD53-5393-48AD-8913-E4B3902E93DC}" type="presParOf" srcId="{4705FE8E-55D8-487D-B03F-87400E57AEEE}" destId="{C6F58D06-4CB6-44B5-8E3B-619B9170C41E}" srcOrd="8" destOrd="0" presId="urn:microsoft.com/office/officeart/2005/8/layout/orgChart1"/>
    <dgm:cxn modelId="{45EBB0A3-3B95-4E50-976A-91B12B04D6EE}" type="presParOf" srcId="{4705FE8E-55D8-487D-B03F-87400E57AEEE}" destId="{5C28B5D3-BF79-4E81-B6D8-FB6E0AD16C88}" srcOrd="9" destOrd="0" presId="urn:microsoft.com/office/officeart/2005/8/layout/orgChart1"/>
    <dgm:cxn modelId="{E41B86EB-A1F1-4A1D-B891-408EA23984B3}" type="presParOf" srcId="{5C28B5D3-BF79-4E81-B6D8-FB6E0AD16C88}" destId="{57541462-5E73-4FCF-A8F8-5C441FEABD39}" srcOrd="0" destOrd="0" presId="urn:microsoft.com/office/officeart/2005/8/layout/orgChart1"/>
    <dgm:cxn modelId="{DDE9122B-7D86-4BA1-ADC8-D24875B5E5D9}" type="presParOf" srcId="{57541462-5E73-4FCF-A8F8-5C441FEABD39}" destId="{96FDBF85-A0E1-4E16-B61E-80A8700204DB}" srcOrd="0" destOrd="0" presId="urn:microsoft.com/office/officeart/2005/8/layout/orgChart1"/>
    <dgm:cxn modelId="{13A7AD17-5336-410F-AB17-2C42675862F3}" type="presParOf" srcId="{57541462-5E73-4FCF-A8F8-5C441FEABD39}" destId="{88BC8A13-910D-413F-BE21-20B9B4CF5B96}" srcOrd="1" destOrd="0" presId="urn:microsoft.com/office/officeart/2005/8/layout/orgChart1"/>
    <dgm:cxn modelId="{38003FE2-0BDF-42E4-BE0F-17F027AD0DF9}" type="presParOf" srcId="{5C28B5D3-BF79-4E81-B6D8-FB6E0AD16C88}" destId="{CAFD9417-661C-4EF3-B012-CB6491B17070}" srcOrd="1" destOrd="0" presId="urn:microsoft.com/office/officeart/2005/8/layout/orgChart1"/>
    <dgm:cxn modelId="{A25C7683-A533-467C-A7F8-FFD7825427ED}" type="presParOf" srcId="{5C28B5D3-BF79-4E81-B6D8-FB6E0AD16C88}" destId="{D93593AC-49ED-473F-A400-DA72AF92E115}" srcOrd="2" destOrd="0" presId="urn:microsoft.com/office/officeart/2005/8/layout/orgChart1"/>
    <dgm:cxn modelId="{ED95D386-2AEF-4203-BBB4-9D1003139167}" type="presParOf" srcId="{4705FE8E-55D8-487D-B03F-87400E57AEEE}" destId="{5EAB7802-8692-48FB-8614-EC1CE3A8A271}" srcOrd="10" destOrd="0" presId="urn:microsoft.com/office/officeart/2005/8/layout/orgChart1"/>
    <dgm:cxn modelId="{FC1D761D-7134-4784-B53B-1B72A6DBCAA8}" type="presParOf" srcId="{4705FE8E-55D8-487D-B03F-87400E57AEEE}" destId="{9FF4C9A4-EF80-452C-BBDD-D097E6C78844}" srcOrd="11" destOrd="0" presId="urn:microsoft.com/office/officeart/2005/8/layout/orgChart1"/>
    <dgm:cxn modelId="{68FF321A-C0DA-4DB8-B6EF-7D4B0B8DB9DD}" type="presParOf" srcId="{9FF4C9A4-EF80-452C-BBDD-D097E6C78844}" destId="{82C0B458-75D1-4124-9E4B-3784BF52AD89}" srcOrd="0" destOrd="0" presId="urn:microsoft.com/office/officeart/2005/8/layout/orgChart1"/>
    <dgm:cxn modelId="{826D86B6-9820-4D3B-B07C-94AA4B70BF0D}" type="presParOf" srcId="{82C0B458-75D1-4124-9E4B-3784BF52AD89}" destId="{7A7A1E39-28B2-4C5C-9406-470949CB2CAD}" srcOrd="0" destOrd="0" presId="urn:microsoft.com/office/officeart/2005/8/layout/orgChart1"/>
    <dgm:cxn modelId="{AF1CFE29-4E0F-4025-82CA-E48F8D48CCCE}" type="presParOf" srcId="{82C0B458-75D1-4124-9E4B-3784BF52AD89}" destId="{8755073C-3B2E-4397-96B6-81EA3A7F6218}" srcOrd="1" destOrd="0" presId="urn:microsoft.com/office/officeart/2005/8/layout/orgChart1"/>
    <dgm:cxn modelId="{3590C413-BC36-4225-9764-D31CB9BAAB6C}" type="presParOf" srcId="{9FF4C9A4-EF80-452C-BBDD-D097E6C78844}" destId="{55D0AC8E-B924-4E1A-9DDB-759333B3F1C3}" srcOrd="1" destOrd="0" presId="urn:microsoft.com/office/officeart/2005/8/layout/orgChart1"/>
    <dgm:cxn modelId="{E458CF51-2515-4347-942F-67F8760706E2}" type="presParOf" srcId="{9FF4C9A4-EF80-452C-BBDD-D097E6C78844}" destId="{E74E93B7-F5E5-4626-93CA-A6266939CC9B}" srcOrd="2" destOrd="0" presId="urn:microsoft.com/office/officeart/2005/8/layout/orgChart1"/>
    <dgm:cxn modelId="{BAD0EC31-E782-4982-A8EE-EC59AB9BA5BD}" type="presParOf" srcId="{4705FE8E-55D8-487D-B03F-87400E57AEEE}" destId="{D4A024B2-BF6C-4F71-A544-1FD05BDBF4D6}" srcOrd="12" destOrd="0" presId="urn:microsoft.com/office/officeart/2005/8/layout/orgChart1"/>
    <dgm:cxn modelId="{B41D0CFA-FF5D-47AF-BD16-1BA47FA1D715}" type="presParOf" srcId="{4705FE8E-55D8-487D-B03F-87400E57AEEE}" destId="{3796AE22-E856-4F4A-BF50-7A6924ECDADD}" srcOrd="13" destOrd="0" presId="urn:microsoft.com/office/officeart/2005/8/layout/orgChart1"/>
    <dgm:cxn modelId="{E5BF7345-5FAE-486B-B850-FEA03F4EA10A}" type="presParOf" srcId="{3796AE22-E856-4F4A-BF50-7A6924ECDADD}" destId="{5519FE99-51C5-4A7E-A630-ECA5BD817947}" srcOrd="0" destOrd="0" presId="urn:microsoft.com/office/officeart/2005/8/layout/orgChart1"/>
    <dgm:cxn modelId="{FA491DD8-A173-4734-AA0B-8184D2E20BD1}" type="presParOf" srcId="{5519FE99-51C5-4A7E-A630-ECA5BD817947}" destId="{2C6453EB-A252-4C5A-9FF7-6E1A64C8E682}" srcOrd="0" destOrd="0" presId="urn:microsoft.com/office/officeart/2005/8/layout/orgChart1"/>
    <dgm:cxn modelId="{28FF9D22-5DD3-4CB9-B3B6-E8342E55C817}" type="presParOf" srcId="{5519FE99-51C5-4A7E-A630-ECA5BD817947}" destId="{BD385891-D7A0-4D29-8857-DEF7B871F242}" srcOrd="1" destOrd="0" presId="urn:microsoft.com/office/officeart/2005/8/layout/orgChart1"/>
    <dgm:cxn modelId="{B762C2BE-976A-4F6C-84CB-75E822F5E4AB}" type="presParOf" srcId="{3796AE22-E856-4F4A-BF50-7A6924ECDADD}" destId="{CC7907BD-C766-47B7-842C-441F2FCFE625}" srcOrd="1" destOrd="0" presId="urn:microsoft.com/office/officeart/2005/8/layout/orgChart1"/>
    <dgm:cxn modelId="{A469C147-830B-4918-99C7-DCC38D955E96}" type="presParOf" srcId="{3796AE22-E856-4F4A-BF50-7A6924ECDADD}" destId="{F9A5DFA3-3C52-4780-8690-EE23ACCEF215}" srcOrd="2" destOrd="0" presId="urn:microsoft.com/office/officeart/2005/8/layout/orgChart1"/>
    <dgm:cxn modelId="{305D1084-72CC-4A50-81E3-FB0051D94415}" type="presParOf" srcId="{3A670CC9-DA6E-41E2-A561-B7FE079552D2}" destId="{13E02C81-E507-4A7E-A96B-A7B9E155EC69}" srcOrd="2" destOrd="0" presId="urn:microsoft.com/office/officeart/2005/8/layout/orgChart1"/>
    <dgm:cxn modelId="{2CEAFDFA-A149-485B-80FF-C9350D09EAD1}" type="presParOf" srcId="{D3AF9EA0-1246-410F-98CB-C693D1F3388A}" destId="{DF059276-448D-4ACF-91B1-70DD30F9EA85}" srcOrd="2" destOrd="0" presId="urn:microsoft.com/office/officeart/2005/8/layout/orgChart1"/>
    <dgm:cxn modelId="{BC8361CA-21B7-44C1-A9D3-07EF99E15F97}" type="presParOf" srcId="{D3AF9EA0-1246-410F-98CB-C693D1F3388A}" destId="{B7CF1C31-B810-40FB-BDC1-B1307AC0FD3A}" srcOrd="3" destOrd="0" presId="urn:microsoft.com/office/officeart/2005/8/layout/orgChart1"/>
    <dgm:cxn modelId="{6A081135-0B53-45AE-B3C9-3FE5E19254FF}" type="presParOf" srcId="{B7CF1C31-B810-40FB-BDC1-B1307AC0FD3A}" destId="{D7A5BF65-2A49-48F1-868B-07062B410062}" srcOrd="0" destOrd="0" presId="urn:microsoft.com/office/officeart/2005/8/layout/orgChart1"/>
    <dgm:cxn modelId="{85793D6B-05C6-416B-909A-82AFC689FEA4}" type="presParOf" srcId="{D7A5BF65-2A49-48F1-868B-07062B410062}" destId="{52A81E9F-51EC-4CE4-A622-569C0817D26C}" srcOrd="0" destOrd="0" presId="urn:microsoft.com/office/officeart/2005/8/layout/orgChart1"/>
    <dgm:cxn modelId="{B88C6C26-C9DD-47C5-BEAF-840E8B5641A2}" type="presParOf" srcId="{D7A5BF65-2A49-48F1-868B-07062B410062}" destId="{C83FEE68-BD9A-4925-B1F3-7A9ED581337A}" srcOrd="1" destOrd="0" presId="urn:microsoft.com/office/officeart/2005/8/layout/orgChart1"/>
    <dgm:cxn modelId="{CDB35022-F1A3-42C0-92A5-CFE585B18978}" type="presParOf" srcId="{B7CF1C31-B810-40FB-BDC1-B1307AC0FD3A}" destId="{878F0ED0-9FF8-4A2C-8ACE-789AF6326CBB}" srcOrd="1" destOrd="0" presId="urn:microsoft.com/office/officeart/2005/8/layout/orgChart1"/>
    <dgm:cxn modelId="{81BD52F7-449A-478F-A4FF-21CFB5C34699}" type="presParOf" srcId="{878F0ED0-9FF8-4A2C-8ACE-789AF6326CBB}" destId="{D274C0D4-0C69-4BAC-9D1B-5C59A19C3701}" srcOrd="0" destOrd="0" presId="urn:microsoft.com/office/officeart/2005/8/layout/orgChart1"/>
    <dgm:cxn modelId="{54D572B2-EBE0-4427-A4D3-925EF09CE1E2}" type="presParOf" srcId="{878F0ED0-9FF8-4A2C-8ACE-789AF6326CBB}" destId="{6277AAD0-DC43-408D-8C78-6A9C70FD881F}" srcOrd="1" destOrd="0" presId="urn:microsoft.com/office/officeart/2005/8/layout/orgChart1"/>
    <dgm:cxn modelId="{99323B6A-F58E-4196-9190-DC984217DFF6}" type="presParOf" srcId="{6277AAD0-DC43-408D-8C78-6A9C70FD881F}" destId="{C58CFDE2-6044-4ED2-8D6C-14E973664278}" srcOrd="0" destOrd="0" presId="urn:microsoft.com/office/officeart/2005/8/layout/orgChart1"/>
    <dgm:cxn modelId="{1AEAB129-F9E6-4231-859A-FF3E8CB9F04E}" type="presParOf" srcId="{C58CFDE2-6044-4ED2-8D6C-14E973664278}" destId="{970058B0-CDEB-44AA-A7F0-C48B193BD7EE}" srcOrd="0" destOrd="0" presId="urn:microsoft.com/office/officeart/2005/8/layout/orgChart1"/>
    <dgm:cxn modelId="{088E6E1F-AF71-46D7-A684-73754CC5AE8B}" type="presParOf" srcId="{C58CFDE2-6044-4ED2-8D6C-14E973664278}" destId="{FEE405F0-A563-4BDE-941C-A9435E76FE16}" srcOrd="1" destOrd="0" presId="urn:microsoft.com/office/officeart/2005/8/layout/orgChart1"/>
    <dgm:cxn modelId="{EDB86037-2A02-470D-A272-91CB688C9707}" type="presParOf" srcId="{6277AAD0-DC43-408D-8C78-6A9C70FD881F}" destId="{242284B1-B298-4F3A-9DDC-D68D93F3B570}" srcOrd="1" destOrd="0" presId="urn:microsoft.com/office/officeart/2005/8/layout/orgChart1"/>
    <dgm:cxn modelId="{A9BF602C-49EF-4EB7-A692-D939DFB9F429}" type="presParOf" srcId="{6277AAD0-DC43-408D-8C78-6A9C70FD881F}" destId="{3714D2D2-60E8-4E1E-BB5A-77662BF1CF96}" srcOrd="2" destOrd="0" presId="urn:microsoft.com/office/officeart/2005/8/layout/orgChart1"/>
    <dgm:cxn modelId="{4622465C-6443-4EDB-B3EE-DDD86EA2C7B4}" type="presParOf" srcId="{B7CF1C31-B810-40FB-BDC1-B1307AC0FD3A}" destId="{402CFCA1-8551-4F04-A426-0A20456B87D6}" srcOrd="2" destOrd="0" presId="urn:microsoft.com/office/officeart/2005/8/layout/orgChart1"/>
    <dgm:cxn modelId="{8EC20465-8BEA-4A0D-B8AD-45E88738265E}" type="presParOf" srcId="{D3AF9EA0-1246-410F-98CB-C693D1F3388A}" destId="{DB912E47-82C3-4C11-BDDA-EBAE3AC8CBCF}" srcOrd="4" destOrd="0" presId="urn:microsoft.com/office/officeart/2005/8/layout/orgChart1"/>
    <dgm:cxn modelId="{5FC2A56F-6A72-4604-BC3D-E9825507F1B1}" type="presParOf" srcId="{D3AF9EA0-1246-410F-98CB-C693D1F3388A}" destId="{5D0E8E4D-3EEA-42D8-AC7E-D31EA00CF58E}" srcOrd="5" destOrd="0" presId="urn:microsoft.com/office/officeart/2005/8/layout/orgChart1"/>
    <dgm:cxn modelId="{87D645C7-DC1D-4A61-A8DE-A5BE195CE5D6}" type="presParOf" srcId="{5D0E8E4D-3EEA-42D8-AC7E-D31EA00CF58E}" destId="{1E167EF4-B516-4AC2-BBB7-1DFD30EF302B}" srcOrd="0" destOrd="0" presId="urn:microsoft.com/office/officeart/2005/8/layout/orgChart1"/>
    <dgm:cxn modelId="{6406DD88-0986-4749-939D-A1914B833399}" type="presParOf" srcId="{1E167EF4-B516-4AC2-BBB7-1DFD30EF302B}" destId="{ABE8F68F-10BD-475C-B4B1-84D9B4209B09}" srcOrd="0" destOrd="0" presId="urn:microsoft.com/office/officeart/2005/8/layout/orgChart1"/>
    <dgm:cxn modelId="{79240325-FA28-478F-BB25-1E8D20056AA9}" type="presParOf" srcId="{1E167EF4-B516-4AC2-BBB7-1DFD30EF302B}" destId="{7C1C7F63-6217-4684-8ADC-8FD12BAAA773}" srcOrd="1" destOrd="0" presId="urn:microsoft.com/office/officeart/2005/8/layout/orgChart1"/>
    <dgm:cxn modelId="{9C6C7CE2-4040-452C-AA57-0ACDEECC6E95}" type="presParOf" srcId="{5D0E8E4D-3EEA-42D8-AC7E-D31EA00CF58E}" destId="{48FB1E7E-3349-4D05-8E8E-7B85CCDE4E1A}" srcOrd="1" destOrd="0" presId="urn:microsoft.com/office/officeart/2005/8/layout/orgChart1"/>
    <dgm:cxn modelId="{6B137A7B-2C17-4882-8F06-DF37A29A4C91}" type="presParOf" srcId="{48FB1E7E-3349-4D05-8E8E-7B85CCDE4E1A}" destId="{1B19A2E6-5761-4966-A313-02A6EC0C2A83}" srcOrd="0" destOrd="0" presId="urn:microsoft.com/office/officeart/2005/8/layout/orgChart1"/>
    <dgm:cxn modelId="{04DFD601-4E99-4693-A6F0-92D16294FECF}" type="presParOf" srcId="{48FB1E7E-3349-4D05-8E8E-7B85CCDE4E1A}" destId="{6F5C2722-6828-4CD5-93E4-847F87F7A658}" srcOrd="1" destOrd="0" presId="urn:microsoft.com/office/officeart/2005/8/layout/orgChart1"/>
    <dgm:cxn modelId="{972F6D91-6325-4DD2-B0BA-4486A2E8718B}" type="presParOf" srcId="{6F5C2722-6828-4CD5-93E4-847F87F7A658}" destId="{80A9A4B9-B666-4F6F-978E-C0345DCA5D95}" srcOrd="0" destOrd="0" presId="urn:microsoft.com/office/officeart/2005/8/layout/orgChart1"/>
    <dgm:cxn modelId="{5F817191-7D1B-49F1-9062-09A5E715AAB9}" type="presParOf" srcId="{80A9A4B9-B666-4F6F-978E-C0345DCA5D95}" destId="{98B83C92-1C47-4088-9F07-898562FEA104}" srcOrd="0" destOrd="0" presId="urn:microsoft.com/office/officeart/2005/8/layout/orgChart1"/>
    <dgm:cxn modelId="{C8FECA4C-F616-4CA7-A6B4-10DA8C7023FF}" type="presParOf" srcId="{80A9A4B9-B666-4F6F-978E-C0345DCA5D95}" destId="{1E03001E-2DEC-44DD-A573-1760DA7A284D}" srcOrd="1" destOrd="0" presId="urn:microsoft.com/office/officeart/2005/8/layout/orgChart1"/>
    <dgm:cxn modelId="{D22E932B-F15E-4F93-A5AA-0BAC562A5866}" type="presParOf" srcId="{6F5C2722-6828-4CD5-93E4-847F87F7A658}" destId="{1B08FF54-6659-4445-8AA1-C19B171DE830}" srcOrd="1" destOrd="0" presId="urn:microsoft.com/office/officeart/2005/8/layout/orgChart1"/>
    <dgm:cxn modelId="{82844539-12CB-407C-84C4-E18E526BBB5C}" type="presParOf" srcId="{6F5C2722-6828-4CD5-93E4-847F87F7A658}" destId="{3FE32824-91FE-42FD-BABC-D47136EFC5CB}" srcOrd="2" destOrd="0" presId="urn:microsoft.com/office/officeart/2005/8/layout/orgChart1"/>
    <dgm:cxn modelId="{7C346DC0-CFA0-49D2-B120-68BB9BBBC77D}" type="presParOf" srcId="{5D0E8E4D-3EEA-42D8-AC7E-D31EA00CF58E}" destId="{6FBDDB63-9099-4A49-AA19-CDEE43A3521C}" srcOrd="2" destOrd="0" presId="urn:microsoft.com/office/officeart/2005/8/layout/orgChart1"/>
    <dgm:cxn modelId="{C215602D-E1F4-4309-B8AE-3C89698969B2}" type="presParOf" srcId="{D3AF9EA0-1246-410F-98CB-C693D1F3388A}" destId="{9F356DAD-2028-4D4D-979C-7BB2DE92FF44}" srcOrd="6" destOrd="0" presId="urn:microsoft.com/office/officeart/2005/8/layout/orgChart1"/>
    <dgm:cxn modelId="{FAF1E173-A3D1-4180-855C-E3E4C6789829}" type="presParOf" srcId="{D3AF9EA0-1246-410F-98CB-C693D1F3388A}" destId="{E705ACDE-3952-4BBE-A64A-A9CC39D9F17D}" srcOrd="7" destOrd="0" presId="urn:microsoft.com/office/officeart/2005/8/layout/orgChart1"/>
    <dgm:cxn modelId="{5C36C6CF-81B7-4F54-A7BE-BF243E496605}" type="presParOf" srcId="{E705ACDE-3952-4BBE-A64A-A9CC39D9F17D}" destId="{FC2F861F-C5B0-4A7D-9794-07DFDF3F5922}" srcOrd="0" destOrd="0" presId="urn:microsoft.com/office/officeart/2005/8/layout/orgChart1"/>
    <dgm:cxn modelId="{38ADB2E4-FE02-4BB4-9819-3734CBC4C2B5}" type="presParOf" srcId="{FC2F861F-C5B0-4A7D-9794-07DFDF3F5922}" destId="{2DD7D57B-5E2C-4BBE-A954-BDC1D98DCB13}" srcOrd="0" destOrd="0" presId="urn:microsoft.com/office/officeart/2005/8/layout/orgChart1"/>
    <dgm:cxn modelId="{8128F2FB-2DAA-450C-886B-254BBFFC887E}" type="presParOf" srcId="{FC2F861F-C5B0-4A7D-9794-07DFDF3F5922}" destId="{0722F49A-1AE1-4936-B1AE-C575C0852B1C}" srcOrd="1" destOrd="0" presId="urn:microsoft.com/office/officeart/2005/8/layout/orgChart1"/>
    <dgm:cxn modelId="{7D15F659-5177-447F-8DAC-A25A622A2959}" type="presParOf" srcId="{E705ACDE-3952-4BBE-A64A-A9CC39D9F17D}" destId="{0B23F683-E893-4193-AE35-CAE95A763405}" srcOrd="1" destOrd="0" presId="urn:microsoft.com/office/officeart/2005/8/layout/orgChart1"/>
    <dgm:cxn modelId="{47583C43-0F20-4052-9FE3-7BEF5FB287B2}" type="presParOf" srcId="{E705ACDE-3952-4BBE-A64A-A9CC39D9F17D}" destId="{38CE7CD6-B4B3-4D77-8DDB-9619B3A26B95}" srcOrd="2" destOrd="0" presId="urn:microsoft.com/office/officeart/2005/8/layout/orgChart1"/>
    <dgm:cxn modelId="{F5CA0290-E4BC-48BA-9076-CB323D1E183B}" type="presParOf" srcId="{FF664576-38E7-47F7-AF64-81A327FD578F}" destId="{D2B29D96-C99D-4D37-818C-5967A1D46542}" srcOrd="2" destOrd="0" presId="urn:microsoft.com/office/officeart/2005/8/layout/orgChart1"/>
    <dgm:cxn modelId="{17C9F35B-8B06-42C9-BE6A-C2C644982F59}" type="presParOf" srcId="{6DB28817-837A-415F-871A-7581ADBEE9FB}" destId="{932FD585-8839-48CE-BAE1-5FA38078CC48}" srcOrd="2" destOrd="0" presId="urn:microsoft.com/office/officeart/2005/8/layout/orgChart1"/>
    <dgm:cxn modelId="{AF475D37-A528-47A7-8C58-B517E3AED572}" type="presParOf" srcId="{ABAC6269-EEFF-4809-9C8B-C7B436B3C68A}" destId="{97BB2A4A-E321-417D-A974-66A34AFD9B85}" srcOrd="1" destOrd="0" presId="urn:microsoft.com/office/officeart/2005/8/layout/orgChart1"/>
    <dgm:cxn modelId="{5A73D8A6-6319-4460-9AD2-B9300A8FBE4C}" type="presParOf" srcId="{97BB2A4A-E321-417D-A974-66A34AFD9B85}" destId="{DC93DDEF-D837-41C5-B7CD-6F135B26CC56}" srcOrd="0" destOrd="0" presId="urn:microsoft.com/office/officeart/2005/8/layout/orgChart1"/>
    <dgm:cxn modelId="{5B2DEA9A-B7AB-4BB4-AB97-5FBF8A86F688}" type="presParOf" srcId="{DC93DDEF-D837-41C5-B7CD-6F135B26CC56}" destId="{366A6870-9065-43F9-ACF6-0BBF7A512399}" srcOrd="0" destOrd="0" presId="urn:microsoft.com/office/officeart/2005/8/layout/orgChart1"/>
    <dgm:cxn modelId="{567789D1-854D-4386-A91F-292570403BD8}" type="presParOf" srcId="{DC93DDEF-D837-41C5-B7CD-6F135B26CC56}" destId="{CC8ABAEB-E996-465D-A762-62E78DFDC5E6}" srcOrd="1" destOrd="0" presId="urn:microsoft.com/office/officeart/2005/8/layout/orgChart1"/>
    <dgm:cxn modelId="{64BBE9D0-86B1-4928-81F9-487512748302}" type="presParOf" srcId="{97BB2A4A-E321-417D-A974-66A34AFD9B85}" destId="{151FC42F-1F4D-4C93-B815-48E677C074EF}" srcOrd="1" destOrd="0" presId="urn:microsoft.com/office/officeart/2005/8/layout/orgChart1"/>
    <dgm:cxn modelId="{1286F92E-4BCE-4802-8386-70E77D2E1180}" type="presParOf" srcId="{151FC42F-1F4D-4C93-B815-48E677C074EF}" destId="{B8DD3110-B118-472B-9EFA-885DC9FDF0C6}" srcOrd="0" destOrd="0" presId="urn:microsoft.com/office/officeart/2005/8/layout/orgChart1"/>
    <dgm:cxn modelId="{0DDAAE5E-402B-4C44-90AA-13E4F4DD84FE}" type="presParOf" srcId="{151FC42F-1F4D-4C93-B815-48E677C074EF}" destId="{6293F452-C451-4E5E-8912-D28159D0D36D}" srcOrd="1" destOrd="0" presId="urn:microsoft.com/office/officeart/2005/8/layout/orgChart1"/>
    <dgm:cxn modelId="{32002D10-FDD2-46F9-A6C8-FD5FAAB67265}" type="presParOf" srcId="{6293F452-C451-4E5E-8912-D28159D0D36D}" destId="{D1E88656-B299-4C44-A9FD-3D8E7FCE4855}" srcOrd="0" destOrd="0" presId="urn:microsoft.com/office/officeart/2005/8/layout/orgChart1"/>
    <dgm:cxn modelId="{D7CD36FA-83E8-485C-8DA2-125B4A854724}" type="presParOf" srcId="{D1E88656-B299-4C44-A9FD-3D8E7FCE4855}" destId="{D7EB1902-5603-4E77-B971-38AE34A93C88}" srcOrd="0" destOrd="0" presId="urn:microsoft.com/office/officeart/2005/8/layout/orgChart1"/>
    <dgm:cxn modelId="{EA6F228E-5027-4B7E-B46E-615FC8AC4B6E}" type="presParOf" srcId="{D1E88656-B299-4C44-A9FD-3D8E7FCE4855}" destId="{6D39C992-419E-4FF5-AFAF-8DB443FBB8BB}" srcOrd="1" destOrd="0" presId="urn:microsoft.com/office/officeart/2005/8/layout/orgChart1"/>
    <dgm:cxn modelId="{435904B6-4010-432F-8A6A-B6C187BAE4C2}" type="presParOf" srcId="{6293F452-C451-4E5E-8912-D28159D0D36D}" destId="{1823FEAD-091E-41EF-AA60-96416B016651}" srcOrd="1" destOrd="0" presId="urn:microsoft.com/office/officeart/2005/8/layout/orgChart1"/>
    <dgm:cxn modelId="{8FF076B7-CBD9-4EB6-A79E-CCCE94CDE1EB}" type="presParOf" srcId="{1823FEAD-091E-41EF-AA60-96416B016651}" destId="{AB38DAE2-7CDE-48EE-8AD9-166799B998ED}" srcOrd="0" destOrd="0" presId="urn:microsoft.com/office/officeart/2005/8/layout/orgChart1"/>
    <dgm:cxn modelId="{3863253D-0662-4B8A-B767-8846BB021558}" type="presParOf" srcId="{1823FEAD-091E-41EF-AA60-96416B016651}" destId="{BDAEE024-F92C-49EE-8632-A96AC684D00C}" srcOrd="1" destOrd="0" presId="urn:microsoft.com/office/officeart/2005/8/layout/orgChart1"/>
    <dgm:cxn modelId="{97415824-C99E-484B-BC28-FD302996413D}" type="presParOf" srcId="{BDAEE024-F92C-49EE-8632-A96AC684D00C}" destId="{BDD21C33-1393-49F5-AFB2-A44516E6B8FB}" srcOrd="0" destOrd="0" presId="urn:microsoft.com/office/officeart/2005/8/layout/orgChart1"/>
    <dgm:cxn modelId="{B8C5E5FF-1741-4103-A030-5A911088A615}" type="presParOf" srcId="{BDD21C33-1393-49F5-AFB2-A44516E6B8FB}" destId="{989A21B9-52D8-4233-B316-8958B3393356}" srcOrd="0" destOrd="0" presId="urn:microsoft.com/office/officeart/2005/8/layout/orgChart1"/>
    <dgm:cxn modelId="{41DAF264-0546-49F8-84FE-6ED54735BEF8}" type="presParOf" srcId="{BDD21C33-1393-49F5-AFB2-A44516E6B8FB}" destId="{FA5F7113-C09C-4AB5-93F2-51F06ECB3FAA}" srcOrd="1" destOrd="0" presId="urn:microsoft.com/office/officeart/2005/8/layout/orgChart1"/>
    <dgm:cxn modelId="{14B3D6C7-5928-4353-84CB-1B57289ED0F0}" type="presParOf" srcId="{BDAEE024-F92C-49EE-8632-A96AC684D00C}" destId="{CE5E39DC-F7FF-4F6C-9273-B2EF427A89D9}" srcOrd="1" destOrd="0" presId="urn:microsoft.com/office/officeart/2005/8/layout/orgChart1"/>
    <dgm:cxn modelId="{AC87A909-2831-4368-A5B6-8EFAC5900627}" type="presParOf" srcId="{CE5E39DC-F7FF-4F6C-9273-B2EF427A89D9}" destId="{A67C9ABD-6F2D-4F91-8CBE-514DEBCEC439}" srcOrd="0" destOrd="0" presId="urn:microsoft.com/office/officeart/2005/8/layout/orgChart1"/>
    <dgm:cxn modelId="{4CACD611-5F12-490D-BC7C-D550E036A6E6}" type="presParOf" srcId="{CE5E39DC-F7FF-4F6C-9273-B2EF427A89D9}" destId="{A50D05A7-FF1C-4D8A-99D7-602D2153B665}" srcOrd="1" destOrd="0" presId="urn:microsoft.com/office/officeart/2005/8/layout/orgChart1"/>
    <dgm:cxn modelId="{45AC4EAB-C2B4-44E0-B1E8-E9CBFA7DD427}" type="presParOf" srcId="{A50D05A7-FF1C-4D8A-99D7-602D2153B665}" destId="{EAE44B07-70AC-48DD-A187-CAB4BCE42C6D}" srcOrd="0" destOrd="0" presId="urn:microsoft.com/office/officeart/2005/8/layout/orgChart1"/>
    <dgm:cxn modelId="{7B9D01C2-A4CA-4145-B546-D7B25EB88F8F}" type="presParOf" srcId="{EAE44B07-70AC-48DD-A187-CAB4BCE42C6D}" destId="{871B1FBF-65B5-411B-92B2-4F888423BCB8}" srcOrd="0" destOrd="0" presId="urn:microsoft.com/office/officeart/2005/8/layout/orgChart1"/>
    <dgm:cxn modelId="{23E9D0C8-F443-49E6-B48A-967B32B47974}" type="presParOf" srcId="{EAE44B07-70AC-48DD-A187-CAB4BCE42C6D}" destId="{962057F3-3A2F-4C7C-A9D7-13A7BB7ACA9B}" srcOrd="1" destOrd="0" presId="urn:microsoft.com/office/officeart/2005/8/layout/orgChart1"/>
    <dgm:cxn modelId="{193FF0F0-780A-4CCD-8AEF-5247B93DC926}" type="presParOf" srcId="{A50D05A7-FF1C-4D8A-99D7-602D2153B665}" destId="{D8360575-F523-4450-BAA7-71BFD58B8536}" srcOrd="1" destOrd="0" presId="urn:microsoft.com/office/officeart/2005/8/layout/orgChart1"/>
    <dgm:cxn modelId="{FB0494F4-61BB-41EA-8A31-EB27301A5D7E}" type="presParOf" srcId="{A50D05A7-FF1C-4D8A-99D7-602D2153B665}" destId="{EB64C295-76B5-46EF-A2B3-1C0FC4678472}" srcOrd="2" destOrd="0" presId="urn:microsoft.com/office/officeart/2005/8/layout/orgChart1"/>
    <dgm:cxn modelId="{317EA1FF-155B-4EBB-98E5-E0AD1B013BD7}" type="presParOf" srcId="{CE5E39DC-F7FF-4F6C-9273-B2EF427A89D9}" destId="{52D06375-2253-4610-BD07-D988B7ADCC78}" srcOrd="2" destOrd="0" presId="urn:microsoft.com/office/officeart/2005/8/layout/orgChart1"/>
    <dgm:cxn modelId="{19544D1B-2606-4853-88C5-BB643C9E8612}" type="presParOf" srcId="{CE5E39DC-F7FF-4F6C-9273-B2EF427A89D9}" destId="{708EC7AB-CDFB-4723-8CD2-21B672EFDD6C}" srcOrd="3" destOrd="0" presId="urn:microsoft.com/office/officeart/2005/8/layout/orgChart1"/>
    <dgm:cxn modelId="{FE23B4D9-1138-4177-A4FB-4799678775CC}" type="presParOf" srcId="{708EC7AB-CDFB-4723-8CD2-21B672EFDD6C}" destId="{2A565B3E-DB11-4D4B-B911-8826D91C2E43}" srcOrd="0" destOrd="0" presId="urn:microsoft.com/office/officeart/2005/8/layout/orgChart1"/>
    <dgm:cxn modelId="{0B05337C-A737-4071-83DB-A9D861546277}" type="presParOf" srcId="{2A565B3E-DB11-4D4B-B911-8826D91C2E43}" destId="{21D7A25C-50DE-464C-95D3-FB377852A35E}" srcOrd="0" destOrd="0" presId="urn:microsoft.com/office/officeart/2005/8/layout/orgChart1"/>
    <dgm:cxn modelId="{06A725FE-DA2C-4007-8DC4-5E3938F0E7DF}" type="presParOf" srcId="{2A565B3E-DB11-4D4B-B911-8826D91C2E43}" destId="{72E2DDBC-713D-4EB6-9C89-A3A9C68CDC66}" srcOrd="1" destOrd="0" presId="urn:microsoft.com/office/officeart/2005/8/layout/orgChart1"/>
    <dgm:cxn modelId="{0CAA77A3-3654-445C-BE6F-9D20EFCFA063}" type="presParOf" srcId="{708EC7AB-CDFB-4723-8CD2-21B672EFDD6C}" destId="{694F9EC7-E5C7-4462-B9B4-56AEBA9AF0D1}" srcOrd="1" destOrd="0" presId="urn:microsoft.com/office/officeart/2005/8/layout/orgChart1"/>
    <dgm:cxn modelId="{204A8639-8BAA-4C10-9DC0-00E305824CEF}" type="presParOf" srcId="{708EC7AB-CDFB-4723-8CD2-21B672EFDD6C}" destId="{0773A46C-5028-41BA-BB9E-2126FDFAF56A}" srcOrd="2" destOrd="0" presId="urn:microsoft.com/office/officeart/2005/8/layout/orgChart1"/>
    <dgm:cxn modelId="{F09B32CD-7AE5-489B-9031-EB1D80BEE09E}" type="presParOf" srcId="{CE5E39DC-F7FF-4F6C-9273-B2EF427A89D9}" destId="{92C792E6-33D2-4BBB-9BF1-9817F4002A7E}" srcOrd="4" destOrd="0" presId="urn:microsoft.com/office/officeart/2005/8/layout/orgChart1"/>
    <dgm:cxn modelId="{62DF8BA0-7C96-4770-85FF-31483D85B201}" type="presParOf" srcId="{CE5E39DC-F7FF-4F6C-9273-B2EF427A89D9}" destId="{6AE3A004-AD44-49CC-A2D1-92F2E4A64EFE}" srcOrd="5" destOrd="0" presId="urn:microsoft.com/office/officeart/2005/8/layout/orgChart1"/>
    <dgm:cxn modelId="{EC92BD86-3044-400B-8231-EED94F88F077}" type="presParOf" srcId="{6AE3A004-AD44-49CC-A2D1-92F2E4A64EFE}" destId="{F0FA9455-FF29-4730-AD60-CA83B15B90DB}" srcOrd="0" destOrd="0" presId="urn:microsoft.com/office/officeart/2005/8/layout/orgChart1"/>
    <dgm:cxn modelId="{863C5ACB-A5FA-4A96-B7F1-2A77420951BD}" type="presParOf" srcId="{F0FA9455-FF29-4730-AD60-CA83B15B90DB}" destId="{189F599C-C556-480C-A2CD-7D128BCF2D4C}" srcOrd="0" destOrd="0" presId="urn:microsoft.com/office/officeart/2005/8/layout/orgChart1"/>
    <dgm:cxn modelId="{5D824569-4151-4060-B8FB-52AD409E4B94}" type="presParOf" srcId="{F0FA9455-FF29-4730-AD60-CA83B15B90DB}" destId="{416B15E1-2C25-4783-9F74-43EC3A028ED2}" srcOrd="1" destOrd="0" presId="urn:microsoft.com/office/officeart/2005/8/layout/orgChart1"/>
    <dgm:cxn modelId="{F148F687-2F2D-42D4-8E4A-0907C2560197}" type="presParOf" srcId="{6AE3A004-AD44-49CC-A2D1-92F2E4A64EFE}" destId="{665ECF76-AC43-4E30-B538-D23DC455EC63}" srcOrd="1" destOrd="0" presId="urn:microsoft.com/office/officeart/2005/8/layout/orgChart1"/>
    <dgm:cxn modelId="{3509A4CA-BB9D-4B15-AFF2-8FF576B0B4F3}" type="presParOf" srcId="{6AE3A004-AD44-49CC-A2D1-92F2E4A64EFE}" destId="{E225970A-654B-44BD-945F-45DE3E630D9C}" srcOrd="2" destOrd="0" presId="urn:microsoft.com/office/officeart/2005/8/layout/orgChart1"/>
    <dgm:cxn modelId="{D586E739-E64C-4CA3-A6AB-C91CAEF5467F}" type="presParOf" srcId="{CE5E39DC-F7FF-4F6C-9273-B2EF427A89D9}" destId="{982258EB-E09E-4159-A361-306A2A21810D}" srcOrd="6" destOrd="0" presId="urn:microsoft.com/office/officeart/2005/8/layout/orgChart1"/>
    <dgm:cxn modelId="{6A93D6FC-6ED6-4183-AF59-2A16C97E7319}" type="presParOf" srcId="{CE5E39DC-F7FF-4F6C-9273-B2EF427A89D9}" destId="{62BD298B-FF4F-4AB7-ABBA-D3B3BD59CA63}" srcOrd="7" destOrd="0" presId="urn:microsoft.com/office/officeart/2005/8/layout/orgChart1"/>
    <dgm:cxn modelId="{F92CA7C4-894A-4AFD-A382-5B45CE902114}" type="presParOf" srcId="{62BD298B-FF4F-4AB7-ABBA-D3B3BD59CA63}" destId="{6D002BEA-2C3C-4E62-95E8-226BA2E6D032}" srcOrd="0" destOrd="0" presId="urn:microsoft.com/office/officeart/2005/8/layout/orgChart1"/>
    <dgm:cxn modelId="{F8821D02-EC76-4976-8E62-D7AE06298D2A}" type="presParOf" srcId="{6D002BEA-2C3C-4E62-95E8-226BA2E6D032}" destId="{F21BB5B3-A03C-477C-85A9-440B012FF110}" srcOrd="0" destOrd="0" presId="urn:microsoft.com/office/officeart/2005/8/layout/orgChart1"/>
    <dgm:cxn modelId="{FAD3DFAC-FD14-4181-8A04-7DF401825ED0}" type="presParOf" srcId="{6D002BEA-2C3C-4E62-95E8-226BA2E6D032}" destId="{B5039069-4C92-4580-A74D-1999813961B2}" srcOrd="1" destOrd="0" presId="urn:microsoft.com/office/officeart/2005/8/layout/orgChart1"/>
    <dgm:cxn modelId="{F73407C3-7EE0-4FEE-919A-80F0B51D4BD1}" type="presParOf" srcId="{62BD298B-FF4F-4AB7-ABBA-D3B3BD59CA63}" destId="{9A503CE7-3774-4BC3-BD82-909B41D0B9AC}" srcOrd="1" destOrd="0" presId="urn:microsoft.com/office/officeart/2005/8/layout/orgChart1"/>
    <dgm:cxn modelId="{46624729-D857-4FD6-B9B0-87B717AEE98A}" type="presParOf" srcId="{62BD298B-FF4F-4AB7-ABBA-D3B3BD59CA63}" destId="{08C81299-4FA3-43E0-915A-669BA5DDD115}" srcOrd="2" destOrd="0" presId="urn:microsoft.com/office/officeart/2005/8/layout/orgChart1"/>
    <dgm:cxn modelId="{5C3E0CA7-1724-481A-A216-3D04A6AD1FBB}" type="presParOf" srcId="{CE5E39DC-F7FF-4F6C-9273-B2EF427A89D9}" destId="{7870BE1E-053A-4CCD-9057-65A3D993276B}" srcOrd="8" destOrd="0" presId="urn:microsoft.com/office/officeart/2005/8/layout/orgChart1"/>
    <dgm:cxn modelId="{CCB1F705-4284-4E1A-B219-B1A98F392E4B}" type="presParOf" srcId="{CE5E39DC-F7FF-4F6C-9273-B2EF427A89D9}" destId="{E91BCB8F-A713-4D1C-8364-39131854AF3F}" srcOrd="9" destOrd="0" presId="urn:microsoft.com/office/officeart/2005/8/layout/orgChart1"/>
    <dgm:cxn modelId="{72CCB480-603A-4CB7-8C85-4F9401C30A49}" type="presParOf" srcId="{E91BCB8F-A713-4D1C-8364-39131854AF3F}" destId="{DDF78455-3B0C-464F-A532-FAD58C7C972A}" srcOrd="0" destOrd="0" presId="urn:microsoft.com/office/officeart/2005/8/layout/orgChart1"/>
    <dgm:cxn modelId="{4B5B9A5B-C937-4615-B227-531512E2952F}" type="presParOf" srcId="{DDF78455-3B0C-464F-A532-FAD58C7C972A}" destId="{F0D2FE3A-8B93-4A98-B8F5-FE6ADA7F17C1}" srcOrd="0" destOrd="0" presId="urn:microsoft.com/office/officeart/2005/8/layout/orgChart1"/>
    <dgm:cxn modelId="{BC06BF25-A941-4AC4-AE57-2BEB4CC4A1C2}" type="presParOf" srcId="{DDF78455-3B0C-464F-A532-FAD58C7C972A}" destId="{B3DF50D1-0331-4B9A-94C9-E4CBC58F6EA1}" srcOrd="1" destOrd="0" presId="urn:microsoft.com/office/officeart/2005/8/layout/orgChart1"/>
    <dgm:cxn modelId="{C895A1A6-336A-45A4-9833-14519D62E565}" type="presParOf" srcId="{E91BCB8F-A713-4D1C-8364-39131854AF3F}" destId="{25570CC1-5E8D-4BA4-B1D4-99A479A473C3}" srcOrd="1" destOrd="0" presId="urn:microsoft.com/office/officeart/2005/8/layout/orgChart1"/>
    <dgm:cxn modelId="{40FE0567-E01F-43BE-BF26-BC17C00E1254}" type="presParOf" srcId="{25570CC1-5E8D-4BA4-B1D4-99A479A473C3}" destId="{B1CE7D1B-407A-4553-A689-10B2DF87C156}" srcOrd="0" destOrd="0" presId="urn:microsoft.com/office/officeart/2005/8/layout/orgChart1"/>
    <dgm:cxn modelId="{5F66CEDA-F2A3-41A6-9A40-81D7ABCB9AE1}" type="presParOf" srcId="{25570CC1-5E8D-4BA4-B1D4-99A479A473C3}" destId="{1B6B5969-551A-46F9-99A7-D7C4AAB65FC0}" srcOrd="1" destOrd="0" presId="urn:microsoft.com/office/officeart/2005/8/layout/orgChart1"/>
    <dgm:cxn modelId="{FC527C06-975B-433A-8CBF-AD0EB297D4D9}" type="presParOf" srcId="{1B6B5969-551A-46F9-99A7-D7C4AAB65FC0}" destId="{C6625558-1B72-4F02-A90E-4DC9B330BFD1}" srcOrd="0" destOrd="0" presId="urn:microsoft.com/office/officeart/2005/8/layout/orgChart1"/>
    <dgm:cxn modelId="{62D0F17B-CDD0-4EE0-91B3-8421FFF4900A}" type="presParOf" srcId="{C6625558-1B72-4F02-A90E-4DC9B330BFD1}" destId="{B1D06D7D-4A14-49D6-8682-28BE10E2DF2F}" srcOrd="0" destOrd="0" presId="urn:microsoft.com/office/officeart/2005/8/layout/orgChart1"/>
    <dgm:cxn modelId="{D69A739A-D9D4-4703-BF8B-BF7D07DCF0E5}" type="presParOf" srcId="{C6625558-1B72-4F02-A90E-4DC9B330BFD1}" destId="{24DBC970-D0DB-4ADB-9461-5BCA83A37E36}" srcOrd="1" destOrd="0" presId="urn:microsoft.com/office/officeart/2005/8/layout/orgChart1"/>
    <dgm:cxn modelId="{AA82FBF4-C8B5-445F-BB2E-6BF406B5212F}" type="presParOf" srcId="{1B6B5969-551A-46F9-99A7-D7C4AAB65FC0}" destId="{FF41FC06-546C-4350-BFA0-620C40A4EBE1}" srcOrd="1" destOrd="0" presId="urn:microsoft.com/office/officeart/2005/8/layout/orgChart1"/>
    <dgm:cxn modelId="{CB703795-A349-489C-A6FB-F8DAFC82E361}" type="presParOf" srcId="{1B6B5969-551A-46F9-99A7-D7C4AAB65FC0}" destId="{2E2CFFE2-8D08-43BD-BA14-0302296EC9E1}" srcOrd="2" destOrd="0" presId="urn:microsoft.com/office/officeart/2005/8/layout/orgChart1"/>
    <dgm:cxn modelId="{A35EF0B5-9450-4177-84C3-033AB2CDDDEF}" type="presParOf" srcId="{25570CC1-5E8D-4BA4-B1D4-99A479A473C3}" destId="{C4A8EA6C-EA22-4B96-B9EF-F095C1E4A27D}" srcOrd="2" destOrd="0" presId="urn:microsoft.com/office/officeart/2005/8/layout/orgChart1"/>
    <dgm:cxn modelId="{8BFD1577-FC18-48F4-B7FE-2AFDF58A8986}" type="presParOf" srcId="{25570CC1-5E8D-4BA4-B1D4-99A479A473C3}" destId="{8E6E0436-CB11-49E4-AF48-43751585D828}" srcOrd="3" destOrd="0" presId="urn:microsoft.com/office/officeart/2005/8/layout/orgChart1"/>
    <dgm:cxn modelId="{D380AD4A-821E-41ED-BEFD-F93B824E582A}" type="presParOf" srcId="{8E6E0436-CB11-49E4-AF48-43751585D828}" destId="{623958E2-18A8-48FC-8C0B-43660FE13D34}" srcOrd="0" destOrd="0" presId="urn:microsoft.com/office/officeart/2005/8/layout/orgChart1"/>
    <dgm:cxn modelId="{FE2A8A89-2D0A-4CB3-B003-05A5A303CD7B}" type="presParOf" srcId="{623958E2-18A8-48FC-8C0B-43660FE13D34}" destId="{671548AF-2153-4848-A171-12BEA56B0190}" srcOrd="0" destOrd="0" presId="urn:microsoft.com/office/officeart/2005/8/layout/orgChart1"/>
    <dgm:cxn modelId="{75CCAA9F-DEA0-49E0-9AC1-7AA24978F99E}" type="presParOf" srcId="{623958E2-18A8-48FC-8C0B-43660FE13D34}" destId="{9F03781C-8D27-4743-BC2D-105E3E5FDBAA}" srcOrd="1" destOrd="0" presId="urn:microsoft.com/office/officeart/2005/8/layout/orgChart1"/>
    <dgm:cxn modelId="{1AA0E0AC-8441-40C8-8456-FBCCF7CF234A}" type="presParOf" srcId="{8E6E0436-CB11-49E4-AF48-43751585D828}" destId="{FEB4C270-6184-4743-AAE7-891F55A05A34}" srcOrd="1" destOrd="0" presId="urn:microsoft.com/office/officeart/2005/8/layout/orgChart1"/>
    <dgm:cxn modelId="{2D6A9B6C-20A5-4079-AC94-DD9529D9364D}" type="presParOf" srcId="{8E6E0436-CB11-49E4-AF48-43751585D828}" destId="{1CEEA19B-CF46-4B13-AE84-054B0585BBBE}" srcOrd="2" destOrd="0" presId="urn:microsoft.com/office/officeart/2005/8/layout/orgChart1"/>
    <dgm:cxn modelId="{0D12B63A-94C7-461C-B9CD-4B5E0D2DD537}" type="presParOf" srcId="{E91BCB8F-A713-4D1C-8364-39131854AF3F}" destId="{BFEAF273-3ADC-4E7C-8706-8EE80E18463A}" srcOrd="2" destOrd="0" presId="urn:microsoft.com/office/officeart/2005/8/layout/orgChart1"/>
    <dgm:cxn modelId="{5080E31B-73FF-4F2D-9624-9A0ECD47F630}" type="presParOf" srcId="{BDAEE024-F92C-49EE-8632-A96AC684D00C}" destId="{18CB5529-5F26-4BB1-A5E3-4514865AA601}" srcOrd="2" destOrd="0" presId="urn:microsoft.com/office/officeart/2005/8/layout/orgChart1"/>
    <dgm:cxn modelId="{1EA174D9-A21D-4AEB-A654-AD9A68A67F37}" type="presParOf" srcId="{1823FEAD-091E-41EF-AA60-96416B016651}" destId="{46CEB46D-70B3-4F60-811B-B2881A60B068}" srcOrd="2" destOrd="0" presId="urn:microsoft.com/office/officeart/2005/8/layout/orgChart1"/>
    <dgm:cxn modelId="{0A88C181-D94C-4FB0-8E51-1EDEE9B770A7}" type="presParOf" srcId="{1823FEAD-091E-41EF-AA60-96416B016651}" destId="{32319B1A-442E-4FAE-A430-34517754D2DD}" srcOrd="3" destOrd="0" presId="urn:microsoft.com/office/officeart/2005/8/layout/orgChart1"/>
    <dgm:cxn modelId="{A6436816-50CB-410D-88F0-F0836FF7A266}" type="presParOf" srcId="{32319B1A-442E-4FAE-A430-34517754D2DD}" destId="{CEF06783-97E4-40C4-9E9F-470887D4A249}" srcOrd="0" destOrd="0" presId="urn:microsoft.com/office/officeart/2005/8/layout/orgChart1"/>
    <dgm:cxn modelId="{9D374F49-2B2D-4129-8AA2-B01BA9AECC58}" type="presParOf" srcId="{CEF06783-97E4-40C4-9E9F-470887D4A249}" destId="{B4A2AFC5-BB81-4D10-9254-33D02C956A75}" srcOrd="0" destOrd="0" presId="urn:microsoft.com/office/officeart/2005/8/layout/orgChart1"/>
    <dgm:cxn modelId="{EEDAAE03-A486-4885-940F-29E7F0993E7F}" type="presParOf" srcId="{CEF06783-97E4-40C4-9E9F-470887D4A249}" destId="{7E76304F-EF1E-4E8C-980A-8CC7AD1C0B28}" srcOrd="1" destOrd="0" presId="urn:microsoft.com/office/officeart/2005/8/layout/orgChart1"/>
    <dgm:cxn modelId="{0E62BEEA-0F98-4BB4-9D81-25B3731A2237}" type="presParOf" srcId="{32319B1A-442E-4FAE-A430-34517754D2DD}" destId="{A035C074-6579-460F-96B5-646C4B56AF97}" srcOrd="1" destOrd="0" presId="urn:microsoft.com/office/officeart/2005/8/layout/orgChart1"/>
    <dgm:cxn modelId="{2E704B21-1619-473F-91EF-08A148913D75}" type="presParOf" srcId="{32319B1A-442E-4FAE-A430-34517754D2DD}" destId="{55BA6387-6228-48EC-8D7E-EE8B95DC23E3}" srcOrd="2" destOrd="0" presId="urn:microsoft.com/office/officeart/2005/8/layout/orgChart1"/>
    <dgm:cxn modelId="{5F9260E9-65F5-4DCC-94FE-4A004C49B129}" type="presParOf" srcId="{1823FEAD-091E-41EF-AA60-96416B016651}" destId="{79588922-CC1C-4B79-9C89-0F87B283F7DE}" srcOrd="4" destOrd="0" presId="urn:microsoft.com/office/officeart/2005/8/layout/orgChart1"/>
    <dgm:cxn modelId="{4F77EE67-FCFA-42E2-81B1-F0E3663617F0}" type="presParOf" srcId="{1823FEAD-091E-41EF-AA60-96416B016651}" destId="{127130F5-3A0A-4D55-8B11-A6D1E4B94D2B}" srcOrd="5" destOrd="0" presId="urn:microsoft.com/office/officeart/2005/8/layout/orgChart1"/>
    <dgm:cxn modelId="{3CA76BD3-4ABD-4BC9-9CF1-88787BE69FC7}" type="presParOf" srcId="{127130F5-3A0A-4D55-8B11-A6D1E4B94D2B}" destId="{BC89418D-4F4E-4D01-937D-E9566A35AA7D}" srcOrd="0" destOrd="0" presId="urn:microsoft.com/office/officeart/2005/8/layout/orgChart1"/>
    <dgm:cxn modelId="{61717D64-6B13-423F-8A0C-27462114E22A}" type="presParOf" srcId="{BC89418D-4F4E-4D01-937D-E9566A35AA7D}" destId="{562101AB-8954-45A8-938A-0959E963D811}" srcOrd="0" destOrd="0" presId="urn:microsoft.com/office/officeart/2005/8/layout/orgChart1"/>
    <dgm:cxn modelId="{CCA7493F-F844-460A-800F-D3F71FD954B2}" type="presParOf" srcId="{BC89418D-4F4E-4D01-937D-E9566A35AA7D}" destId="{41140EF9-FA0F-48DA-9D4A-0C5529120884}" srcOrd="1" destOrd="0" presId="urn:microsoft.com/office/officeart/2005/8/layout/orgChart1"/>
    <dgm:cxn modelId="{EFABC41A-B523-45FD-9E8D-16CCCA77BB14}" type="presParOf" srcId="{127130F5-3A0A-4D55-8B11-A6D1E4B94D2B}" destId="{A5663E29-07E4-4CD9-92B6-E17E279E5A5F}" srcOrd="1" destOrd="0" presId="urn:microsoft.com/office/officeart/2005/8/layout/orgChart1"/>
    <dgm:cxn modelId="{28A7303C-26E0-4BC1-9FFA-FC9CEE6AF825}" type="presParOf" srcId="{A5663E29-07E4-4CD9-92B6-E17E279E5A5F}" destId="{1741BCA4-69C8-4A06-A3B3-15760E4E4208}" srcOrd="0" destOrd="0" presId="urn:microsoft.com/office/officeart/2005/8/layout/orgChart1"/>
    <dgm:cxn modelId="{3CCEB033-F6A4-4C38-948A-FFF0B28E9EC9}" type="presParOf" srcId="{A5663E29-07E4-4CD9-92B6-E17E279E5A5F}" destId="{BA3A7E1E-D70B-4436-AE4A-5F33026EC1D5}" srcOrd="1" destOrd="0" presId="urn:microsoft.com/office/officeart/2005/8/layout/orgChart1"/>
    <dgm:cxn modelId="{A3571DFF-8ECC-48DB-B7E6-41A4E12B4944}" type="presParOf" srcId="{BA3A7E1E-D70B-4436-AE4A-5F33026EC1D5}" destId="{B285A482-486E-4768-B371-18B10725304A}" srcOrd="0" destOrd="0" presId="urn:microsoft.com/office/officeart/2005/8/layout/orgChart1"/>
    <dgm:cxn modelId="{47EEF402-3FF2-4BBE-A86C-739C85B2AF29}" type="presParOf" srcId="{B285A482-486E-4768-B371-18B10725304A}" destId="{A81502E8-1A2B-4E55-BCF5-184DAF75F748}" srcOrd="0" destOrd="0" presId="urn:microsoft.com/office/officeart/2005/8/layout/orgChart1"/>
    <dgm:cxn modelId="{FAE48321-7209-41E1-8B99-58E2B1AD8150}" type="presParOf" srcId="{B285A482-486E-4768-B371-18B10725304A}" destId="{28D2B203-C84C-4F10-ADC2-284EC0393E45}" srcOrd="1" destOrd="0" presId="urn:microsoft.com/office/officeart/2005/8/layout/orgChart1"/>
    <dgm:cxn modelId="{A3D17E55-DD9B-4CE5-B11A-796C2C8DD716}" type="presParOf" srcId="{BA3A7E1E-D70B-4436-AE4A-5F33026EC1D5}" destId="{F0F3D8B7-1ED7-43A1-9852-2A3090A2D3A6}" srcOrd="1" destOrd="0" presId="urn:microsoft.com/office/officeart/2005/8/layout/orgChart1"/>
    <dgm:cxn modelId="{D6329DD7-A962-413C-A125-460AAA67EB81}" type="presParOf" srcId="{BA3A7E1E-D70B-4436-AE4A-5F33026EC1D5}" destId="{143BF6FA-7CD1-4590-9E62-55E5F4E17A3A}" srcOrd="2" destOrd="0" presId="urn:microsoft.com/office/officeart/2005/8/layout/orgChart1"/>
    <dgm:cxn modelId="{9226651F-4BA3-48EA-89B0-239BC400BF12}" type="presParOf" srcId="{A5663E29-07E4-4CD9-92B6-E17E279E5A5F}" destId="{8319CD0D-807C-4513-B5E5-876F36A4EE73}" srcOrd="2" destOrd="0" presId="urn:microsoft.com/office/officeart/2005/8/layout/orgChart1"/>
    <dgm:cxn modelId="{E92D6701-1D72-4761-AE29-A5E8202344F5}" type="presParOf" srcId="{A5663E29-07E4-4CD9-92B6-E17E279E5A5F}" destId="{6DD3B8EA-226D-4BCF-899C-F58069304D6E}" srcOrd="3" destOrd="0" presId="urn:microsoft.com/office/officeart/2005/8/layout/orgChart1"/>
    <dgm:cxn modelId="{F37BF9D4-A3C7-4FD6-A4FE-8D348549F457}" type="presParOf" srcId="{6DD3B8EA-226D-4BCF-899C-F58069304D6E}" destId="{F5329661-2A60-4E08-AE6E-3D9F4CAE72EF}" srcOrd="0" destOrd="0" presId="urn:microsoft.com/office/officeart/2005/8/layout/orgChart1"/>
    <dgm:cxn modelId="{09F964A9-E63B-4019-AA72-A183D7177FBD}" type="presParOf" srcId="{F5329661-2A60-4E08-AE6E-3D9F4CAE72EF}" destId="{8E570E5D-5142-4CB9-9731-FE0B0BDCC69A}" srcOrd="0" destOrd="0" presId="urn:microsoft.com/office/officeart/2005/8/layout/orgChart1"/>
    <dgm:cxn modelId="{8D418503-61BD-4124-9F6D-E706A0776700}" type="presParOf" srcId="{F5329661-2A60-4E08-AE6E-3D9F4CAE72EF}" destId="{75FC23B5-6BA3-4CE3-8270-74A6AF6C9D35}" srcOrd="1" destOrd="0" presId="urn:microsoft.com/office/officeart/2005/8/layout/orgChart1"/>
    <dgm:cxn modelId="{FB3E8646-FCDE-4498-AA1C-3365052F5444}" type="presParOf" srcId="{6DD3B8EA-226D-4BCF-899C-F58069304D6E}" destId="{B8DC55A0-C9F8-4D48-973B-A644359824CB}" srcOrd="1" destOrd="0" presId="urn:microsoft.com/office/officeart/2005/8/layout/orgChart1"/>
    <dgm:cxn modelId="{D08E6017-BE52-408C-89A5-764C8634E725}" type="presParOf" srcId="{6DD3B8EA-226D-4BCF-899C-F58069304D6E}" destId="{3AA0228B-EC50-4080-B9FB-8573488F38F3}" srcOrd="2" destOrd="0" presId="urn:microsoft.com/office/officeart/2005/8/layout/orgChart1"/>
    <dgm:cxn modelId="{B3440C4C-608A-449B-AE54-C13FE949CFD2}" type="presParOf" srcId="{127130F5-3A0A-4D55-8B11-A6D1E4B94D2B}" destId="{15A825A3-7657-41FE-8FCB-37BA33AD6CA7}" srcOrd="2" destOrd="0" presId="urn:microsoft.com/office/officeart/2005/8/layout/orgChart1"/>
    <dgm:cxn modelId="{DCC388EC-8FDF-42F9-8511-14BA0D74F2D8}" type="presParOf" srcId="{1823FEAD-091E-41EF-AA60-96416B016651}" destId="{A95FF0A6-9429-44DE-9C64-E75FC933A4EC}" srcOrd="6" destOrd="0" presId="urn:microsoft.com/office/officeart/2005/8/layout/orgChart1"/>
    <dgm:cxn modelId="{A94C252D-65AE-428F-A499-290F9444E6BB}" type="presParOf" srcId="{1823FEAD-091E-41EF-AA60-96416B016651}" destId="{0213713B-67F8-4CA5-BC37-325E8F7CF341}" srcOrd="7" destOrd="0" presId="urn:microsoft.com/office/officeart/2005/8/layout/orgChart1"/>
    <dgm:cxn modelId="{7AFB23E8-CF15-4FBE-9AB6-D409482F6760}" type="presParOf" srcId="{0213713B-67F8-4CA5-BC37-325E8F7CF341}" destId="{C0546336-C1A0-408E-A970-52B98948A77E}" srcOrd="0" destOrd="0" presId="urn:microsoft.com/office/officeart/2005/8/layout/orgChart1"/>
    <dgm:cxn modelId="{7407ACFD-F5D4-42DB-90EF-8FE22AA36B46}" type="presParOf" srcId="{C0546336-C1A0-408E-A970-52B98948A77E}" destId="{01C4708C-C2AA-48EF-8055-9A18CBDEC12E}" srcOrd="0" destOrd="0" presId="urn:microsoft.com/office/officeart/2005/8/layout/orgChart1"/>
    <dgm:cxn modelId="{4A34FE47-5CF7-44C2-B245-B0D576EE9F02}" type="presParOf" srcId="{C0546336-C1A0-408E-A970-52B98948A77E}" destId="{46FDB4C5-2A8D-4FBE-8F53-9E7DD413B2F9}" srcOrd="1" destOrd="0" presId="urn:microsoft.com/office/officeart/2005/8/layout/orgChart1"/>
    <dgm:cxn modelId="{135D9EC0-89C3-419B-B4B5-EC5D0F821408}" type="presParOf" srcId="{0213713B-67F8-4CA5-BC37-325E8F7CF341}" destId="{0D811F0A-0E87-4341-BF29-2AFFA2437B86}" srcOrd="1" destOrd="0" presId="urn:microsoft.com/office/officeart/2005/8/layout/orgChart1"/>
    <dgm:cxn modelId="{2B94EC80-79C0-47B2-915A-F80FB96C7843}" type="presParOf" srcId="{0213713B-67F8-4CA5-BC37-325E8F7CF341}" destId="{CBE670AE-D2D5-49C6-BC30-846B485FBC7D}" srcOrd="2" destOrd="0" presId="urn:microsoft.com/office/officeart/2005/8/layout/orgChart1"/>
    <dgm:cxn modelId="{9F8C4CBF-72B0-4013-BAE8-45847F537451}" type="presParOf" srcId="{1823FEAD-091E-41EF-AA60-96416B016651}" destId="{FA5CFA51-7E2E-4595-9749-3B6D2ABCA060}" srcOrd="8" destOrd="0" presId="urn:microsoft.com/office/officeart/2005/8/layout/orgChart1"/>
    <dgm:cxn modelId="{946ABE0B-82D3-4FE6-ADCB-01734B975C10}" type="presParOf" srcId="{1823FEAD-091E-41EF-AA60-96416B016651}" destId="{1F2CB651-2826-4068-95A8-BDF6101E792D}" srcOrd="9" destOrd="0" presId="urn:microsoft.com/office/officeart/2005/8/layout/orgChart1"/>
    <dgm:cxn modelId="{A777E086-F629-4ED2-9D16-FEB15838DEDB}" type="presParOf" srcId="{1F2CB651-2826-4068-95A8-BDF6101E792D}" destId="{87A8A3DE-8236-42B0-BBE3-D12E27FE8510}" srcOrd="0" destOrd="0" presId="urn:microsoft.com/office/officeart/2005/8/layout/orgChart1"/>
    <dgm:cxn modelId="{97551EA3-23C2-4319-A141-232DE4B35BF5}" type="presParOf" srcId="{87A8A3DE-8236-42B0-BBE3-D12E27FE8510}" destId="{D3A6C312-4DF9-4AB2-AE6F-BF0A655FED40}" srcOrd="0" destOrd="0" presId="urn:microsoft.com/office/officeart/2005/8/layout/orgChart1"/>
    <dgm:cxn modelId="{F7F89604-8B80-4B18-84BA-61E8F1B17F5A}" type="presParOf" srcId="{87A8A3DE-8236-42B0-BBE3-D12E27FE8510}" destId="{76E70E36-0685-4376-9EE4-145F913B5180}" srcOrd="1" destOrd="0" presId="urn:microsoft.com/office/officeart/2005/8/layout/orgChart1"/>
    <dgm:cxn modelId="{B6CC3D18-30B0-44D9-983D-39A10895A7CF}" type="presParOf" srcId="{1F2CB651-2826-4068-95A8-BDF6101E792D}" destId="{8649D88F-D607-4AEC-AE1E-E8EB28637598}" srcOrd="1" destOrd="0" presId="urn:microsoft.com/office/officeart/2005/8/layout/orgChart1"/>
    <dgm:cxn modelId="{3A77DE65-FD40-44AB-B3F8-CACA92477B52}" type="presParOf" srcId="{8649D88F-D607-4AEC-AE1E-E8EB28637598}" destId="{09178D25-CBD7-4F88-B759-47521E98A14E}" srcOrd="0" destOrd="0" presId="urn:microsoft.com/office/officeart/2005/8/layout/orgChart1"/>
    <dgm:cxn modelId="{2FF769B1-0D25-4DB7-AAE0-B75FD8925AB1}" type="presParOf" srcId="{8649D88F-D607-4AEC-AE1E-E8EB28637598}" destId="{8F5F454A-0181-42FE-92FD-C8E08502739B}" srcOrd="1" destOrd="0" presId="urn:microsoft.com/office/officeart/2005/8/layout/orgChart1"/>
    <dgm:cxn modelId="{4D345C44-DD80-40FA-9112-C9F09FC18F2E}" type="presParOf" srcId="{8F5F454A-0181-42FE-92FD-C8E08502739B}" destId="{860D7984-A052-44F9-B38A-373C6D305B4E}" srcOrd="0" destOrd="0" presId="urn:microsoft.com/office/officeart/2005/8/layout/orgChart1"/>
    <dgm:cxn modelId="{7B5C4C79-233B-41A8-AB1B-089432813846}" type="presParOf" srcId="{860D7984-A052-44F9-B38A-373C6D305B4E}" destId="{982221A8-2D47-419D-86A7-36DEBF6A2FEA}" srcOrd="0" destOrd="0" presId="urn:microsoft.com/office/officeart/2005/8/layout/orgChart1"/>
    <dgm:cxn modelId="{DAE78F4E-C3E8-4E23-B5DF-97E21E93AAF6}" type="presParOf" srcId="{860D7984-A052-44F9-B38A-373C6D305B4E}" destId="{C897EC0F-0F46-4B46-96ED-14D6B39B2C25}" srcOrd="1" destOrd="0" presId="urn:microsoft.com/office/officeart/2005/8/layout/orgChart1"/>
    <dgm:cxn modelId="{E6B5ECF3-0F84-4E5D-BA2D-30D8D36CD35D}" type="presParOf" srcId="{8F5F454A-0181-42FE-92FD-C8E08502739B}" destId="{76270880-9E35-4054-B134-943170CCAD05}" srcOrd="1" destOrd="0" presId="urn:microsoft.com/office/officeart/2005/8/layout/orgChart1"/>
    <dgm:cxn modelId="{E2833B8F-398E-482F-BFB8-9AF6AE2C1293}" type="presParOf" srcId="{8F5F454A-0181-42FE-92FD-C8E08502739B}" destId="{FA2869C5-B62C-448D-B7FE-9A141F8215EE}" srcOrd="2" destOrd="0" presId="urn:microsoft.com/office/officeart/2005/8/layout/orgChart1"/>
    <dgm:cxn modelId="{F2760F8D-653D-4EE9-991E-8AEB67228D46}" type="presParOf" srcId="{1F2CB651-2826-4068-95A8-BDF6101E792D}" destId="{3BD3B93D-120C-46D6-AE5F-00C0504AEFD4}" srcOrd="2" destOrd="0" presId="urn:microsoft.com/office/officeart/2005/8/layout/orgChart1"/>
    <dgm:cxn modelId="{B0D1E9D8-13E6-4CDD-A702-C7BDDDDBE4E1}" type="presParOf" srcId="{1823FEAD-091E-41EF-AA60-96416B016651}" destId="{EA760DD6-22CF-4A8A-BCA0-46DF49CBDEB6}" srcOrd="10" destOrd="0" presId="urn:microsoft.com/office/officeart/2005/8/layout/orgChart1"/>
    <dgm:cxn modelId="{C5B4C08F-EEA3-4D05-95E0-B16903F9CDCD}" type="presParOf" srcId="{1823FEAD-091E-41EF-AA60-96416B016651}" destId="{7E5D655F-30E2-4CEB-B1D3-D74EC43F1D1C}" srcOrd="11" destOrd="0" presId="urn:microsoft.com/office/officeart/2005/8/layout/orgChart1"/>
    <dgm:cxn modelId="{6A62E5A2-E0DC-4C97-B7A4-5F8221D701E1}" type="presParOf" srcId="{7E5D655F-30E2-4CEB-B1D3-D74EC43F1D1C}" destId="{A8987648-D02F-4D83-A22E-A9F623211BF3}" srcOrd="0" destOrd="0" presId="urn:microsoft.com/office/officeart/2005/8/layout/orgChart1"/>
    <dgm:cxn modelId="{0F4FC6D6-B236-4F8A-AA74-8DADE661A748}" type="presParOf" srcId="{A8987648-D02F-4D83-A22E-A9F623211BF3}" destId="{7FBBE5E9-9302-4128-BA25-B8B2068E06AC}" srcOrd="0" destOrd="0" presId="urn:microsoft.com/office/officeart/2005/8/layout/orgChart1"/>
    <dgm:cxn modelId="{D8C6FAA8-CCE2-4F91-9498-FAE7501597C6}" type="presParOf" srcId="{A8987648-D02F-4D83-A22E-A9F623211BF3}" destId="{A00D4A04-5008-415D-9AD7-D9EE7E7303C5}" srcOrd="1" destOrd="0" presId="urn:microsoft.com/office/officeart/2005/8/layout/orgChart1"/>
    <dgm:cxn modelId="{23F26E18-E064-4F83-B9E8-F275FB10C23E}" type="presParOf" srcId="{7E5D655F-30E2-4CEB-B1D3-D74EC43F1D1C}" destId="{E624F6C7-4069-4A17-BCA8-84DF20154EE7}" srcOrd="1" destOrd="0" presId="urn:microsoft.com/office/officeart/2005/8/layout/orgChart1"/>
    <dgm:cxn modelId="{93DFFD47-7B65-487A-A932-C9604ED638C3}" type="presParOf" srcId="{7E5D655F-30E2-4CEB-B1D3-D74EC43F1D1C}" destId="{C9AA0B76-5BB7-4007-BE00-6EB717604B97}" srcOrd="2" destOrd="0" presId="urn:microsoft.com/office/officeart/2005/8/layout/orgChart1"/>
    <dgm:cxn modelId="{49FF686E-E9DE-4B63-8801-4F80C86AA120}" type="presParOf" srcId="{1823FEAD-091E-41EF-AA60-96416B016651}" destId="{24C75EFA-2403-4A95-B28B-53AA0AC7A911}" srcOrd="12" destOrd="0" presId="urn:microsoft.com/office/officeart/2005/8/layout/orgChart1"/>
    <dgm:cxn modelId="{A4539965-EA62-424D-A1C0-4D60F80EA894}" type="presParOf" srcId="{1823FEAD-091E-41EF-AA60-96416B016651}" destId="{C00AFF2D-21BA-4894-A0F2-D3B0FC7444A2}" srcOrd="13" destOrd="0" presId="urn:microsoft.com/office/officeart/2005/8/layout/orgChart1"/>
    <dgm:cxn modelId="{1DE9C90C-1351-4D8F-9581-853900D18545}" type="presParOf" srcId="{C00AFF2D-21BA-4894-A0F2-D3B0FC7444A2}" destId="{E17604A4-30CE-4782-9BE6-3FE168AB2FDE}" srcOrd="0" destOrd="0" presId="urn:microsoft.com/office/officeart/2005/8/layout/orgChart1"/>
    <dgm:cxn modelId="{FC4456E0-BB06-4DF8-853D-A3DD3B7A2A6B}" type="presParOf" srcId="{E17604A4-30CE-4782-9BE6-3FE168AB2FDE}" destId="{67868E6B-B214-4ECA-9548-9431CF80AD65}" srcOrd="0" destOrd="0" presId="urn:microsoft.com/office/officeart/2005/8/layout/orgChart1"/>
    <dgm:cxn modelId="{402626B3-C7DF-4E8B-B03D-9EEAD9DE7177}" type="presParOf" srcId="{E17604A4-30CE-4782-9BE6-3FE168AB2FDE}" destId="{744F714A-5264-425E-BD41-1B6F505490F6}" srcOrd="1" destOrd="0" presId="urn:microsoft.com/office/officeart/2005/8/layout/orgChart1"/>
    <dgm:cxn modelId="{CD0F97F9-C406-40E1-B9B7-A37D625BB057}" type="presParOf" srcId="{C00AFF2D-21BA-4894-A0F2-D3B0FC7444A2}" destId="{5586B3FC-BC49-4307-9ECB-BC0EC0FD097B}" srcOrd="1" destOrd="0" presId="urn:microsoft.com/office/officeart/2005/8/layout/orgChart1"/>
    <dgm:cxn modelId="{39B1F441-0CBD-4EB6-8993-5CB3C21B3749}" type="presParOf" srcId="{C00AFF2D-21BA-4894-A0F2-D3B0FC7444A2}" destId="{9FF0C114-21F3-42E2-975D-B363F337EFBA}" srcOrd="2" destOrd="0" presId="urn:microsoft.com/office/officeart/2005/8/layout/orgChart1"/>
    <dgm:cxn modelId="{A3B4D958-81E5-4C18-BAC4-C142D185DED6}" type="presParOf" srcId="{6293F452-C451-4E5E-8912-D28159D0D36D}" destId="{75215464-5AB2-40BC-BC64-44503200CE79}" srcOrd="2" destOrd="0" presId="urn:microsoft.com/office/officeart/2005/8/layout/orgChart1"/>
    <dgm:cxn modelId="{ABA73604-7195-4633-A1BF-4A8FB72778D6}" type="presParOf" srcId="{97BB2A4A-E321-417D-A974-66A34AFD9B85}" destId="{9AC16F33-9DCC-4536-984F-F0207817C5EF}" srcOrd="2" destOrd="0" presId="urn:microsoft.com/office/officeart/2005/8/layout/orgChart1"/>
    <dgm:cxn modelId="{D5E9EE48-918C-40D2-AB5D-5B9E0909E55E}" type="presParOf" srcId="{ABAC6269-EEFF-4809-9C8B-C7B436B3C68A}" destId="{11A743FC-D8FE-4216-AB1E-52A05C04BB12}" srcOrd="2" destOrd="0" presId="urn:microsoft.com/office/officeart/2005/8/layout/orgChart1"/>
    <dgm:cxn modelId="{64D62771-5EA6-4AFC-A995-4F9E58F7E497}" type="presParOf" srcId="{11A743FC-D8FE-4216-AB1E-52A05C04BB12}" destId="{4EA8A718-296F-4CB1-AA22-70B76E27B837}" srcOrd="0" destOrd="0" presId="urn:microsoft.com/office/officeart/2005/8/layout/orgChart1"/>
    <dgm:cxn modelId="{FFAF9EEB-2320-41AF-B609-3C275649AF30}" type="presParOf" srcId="{4EA8A718-296F-4CB1-AA22-70B76E27B837}" destId="{722B5C2B-3801-484E-AAF2-8E2A4189B0A9}" srcOrd="0" destOrd="0" presId="urn:microsoft.com/office/officeart/2005/8/layout/orgChart1"/>
    <dgm:cxn modelId="{E9E96A6D-CDED-4FE3-BA91-CFAEE0168A52}" type="presParOf" srcId="{4EA8A718-296F-4CB1-AA22-70B76E27B837}" destId="{7F26F8E4-B94E-46A1-AE45-B338F6952B3D}" srcOrd="1" destOrd="0" presId="urn:microsoft.com/office/officeart/2005/8/layout/orgChart1"/>
    <dgm:cxn modelId="{EA21C7BB-41EE-4A48-ACD8-BC2D4811EA55}" type="presParOf" srcId="{11A743FC-D8FE-4216-AB1E-52A05C04BB12}" destId="{95E415EB-6A44-415B-A43F-BA903B139243}" srcOrd="1" destOrd="0" presId="urn:microsoft.com/office/officeart/2005/8/layout/orgChart1"/>
    <dgm:cxn modelId="{537E927D-7178-46AA-A03D-B81B2BB1C3FA}" type="presParOf" srcId="{95E415EB-6A44-415B-A43F-BA903B139243}" destId="{E5078368-7B86-4E41-BEBC-B091A86850FB}" srcOrd="0" destOrd="0" presId="urn:microsoft.com/office/officeart/2005/8/layout/orgChart1"/>
    <dgm:cxn modelId="{7025BD68-B26D-4095-B211-C9AFB7E3027A}" type="presParOf" srcId="{95E415EB-6A44-415B-A43F-BA903B139243}" destId="{1EFBB00D-F385-4C29-8632-21843904350D}" srcOrd="1" destOrd="0" presId="urn:microsoft.com/office/officeart/2005/8/layout/orgChart1"/>
    <dgm:cxn modelId="{A7C4B6CD-5790-4AC7-A613-5F71847270CA}" type="presParOf" srcId="{1EFBB00D-F385-4C29-8632-21843904350D}" destId="{6850A1BF-9A5D-477B-84B2-FF268015DB6B}" srcOrd="0" destOrd="0" presId="urn:microsoft.com/office/officeart/2005/8/layout/orgChart1"/>
    <dgm:cxn modelId="{48378566-CBF7-4B41-A41A-151BC6AC4DEE}" type="presParOf" srcId="{6850A1BF-9A5D-477B-84B2-FF268015DB6B}" destId="{710CE735-76C6-4715-9844-9ADC121425C3}" srcOrd="0" destOrd="0" presId="urn:microsoft.com/office/officeart/2005/8/layout/orgChart1"/>
    <dgm:cxn modelId="{173D5F81-9BF1-4C71-996A-928AC9B02DBF}" type="presParOf" srcId="{6850A1BF-9A5D-477B-84B2-FF268015DB6B}" destId="{E5E170B4-A440-49A2-9956-D2FB8C09C88F}" srcOrd="1" destOrd="0" presId="urn:microsoft.com/office/officeart/2005/8/layout/orgChart1"/>
    <dgm:cxn modelId="{81C35F7A-E0F7-4C44-B1B2-D04F87702A27}" type="presParOf" srcId="{1EFBB00D-F385-4C29-8632-21843904350D}" destId="{E06D6D46-09DF-42D3-9A69-948206A956FF}" srcOrd="1" destOrd="0" presId="urn:microsoft.com/office/officeart/2005/8/layout/orgChart1"/>
    <dgm:cxn modelId="{E40A59DD-5D77-4D1E-B499-DECAE6481915}" type="presParOf" srcId="{1EFBB00D-F385-4C29-8632-21843904350D}" destId="{E481FF45-7FC8-43BA-9777-1319F86A7966}" srcOrd="2" destOrd="0" presId="urn:microsoft.com/office/officeart/2005/8/layout/orgChart1"/>
    <dgm:cxn modelId="{85625954-F3F9-40FE-8670-AED97DB88EDB}" type="presParOf" srcId="{95E415EB-6A44-415B-A43F-BA903B139243}" destId="{E888EC40-D6BD-4BD3-BDE9-CAF498698558}" srcOrd="2" destOrd="0" presId="urn:microsoft.com/office/officeart/2005/8/layout/orgChart1"/>
    <dgm:cxn modelId="{51056141-09BA-4D6D-90C2-1FDC9D96DBFE}" type="presParOf" srcId="{95E415EB-6A44-415B-A43F-BA903B139243}" destId="{60CF8ACE-78AB-4C81-AF6B-2141CE24D14B}" srcOrd="3" destOrd="0" presId="urn:microsoft.com/office/officeart/2005/8/layout/orgChart1"/>
    <dgm:cxn modelId="{B1132ADC-699E-43A3-B273-D0B37F766170}" type="presParOf" srcId="{60CF8ACE-78AB-4C81-AF6B-2141CE24D14B}" destId="{D8FE748F-41EA-464D-A8B2-ADBDD70B0E91}" srcOrd="0" destOrd="0" presId="urn:microsoft.com/office/officeart/2005/8/layout/orgChart1"/>
    <dgm:cxn modelId="{27B20AFD-9B68-45EF-9834-7C22B64BD4A1}" type="presParOf" srcId="{D8FE748F-41EA-464D-A8B2-ADBDD70B0E91}" destId="{23268C98-E14D-40B2-AF34-572922122D97}" srcOrd="0" destOrd="0" presId="urn:microsoft.com/office/officeart/2005/8/layout/orgChart1"/>
    <dgm:cxn modelId="{35FFD819-E831-4392-A130-71A3E11CDB71}" type="presParOf" srcId="{D8FE748F-41EA-464D-A8B2-ADBDD70B0E91}" destId="{DA1A9F8A-E754-41B4-91C3-C16E20C8E9EF}" srcOrd="1" destOrd="0" presId="urn:microsoft.com/office/officeart/2005/8/layout/orgChart1"/>
    <dgm:cxn modelId="{109EEB72-50A3-470E-A3C3-94BD48276620}" type="presParOf" srcId="{60CF8ACE-78AB-4C81-AF6B-2141CE24D14B}" destId="{C6EB2484-16EC-4690-965E-42A8EB171C30}" srcOrd="1" destOrd="0" presId="urn:microsoft.com/office/officeart/2005/8/layout/orgChart1"/>
    <dgm:cxn modelId="{8439548D-1002-4051-874F-640877E18BAB}" type="presParOf" srcId="{60CF8ACE-78AB-4C81-AF6B-2141CE24D14B}" destId="{C1465FB3-034B-4B0D-AB20-7A09F5DDDB9F}" srcOrd="2" destOrd="0" presId="urn:microsoft.com/office/officeart/2005/8/layout/orgChart1"/>
    <dgm:cxn modelId="{80317888-4756-47EF-8214-B8EAADBCD734}" type="presParOf" srcId="{95E415EB-6A44-415B-A43F-BA903B139243}" destId="{2BA41BE8-6C58-4C91-9301-690E3683AC7B}" srcOrd="4" destOrd="0" presId="urn:microsoft.com/office/officeart/2005/8/layout/orgChart1"/>
    <dgm:cxn modelId="{FCDA3395-FCE9-4A49-9AF7-6DD452B628E0}" type="presParOf" srcId="{95E415EB-6A44-415B-A43F-BA903B139243}" destId="{F59155C0-18D5-4CD2-8F27-C1AB17EE9B26}" srcOrd="5" destOrd="0" presId="urn:microsoft.com/office/officeart/2005/8/layout/orgChart1"/>
    <dgm:cxn modelId="{9BF275E5-35A8-44C5-9EF6-586721E91825}" type="presParOf" srcId="{F59155C0-18D5-4CD2-8F27-C1AB17EE9B26}" destId="{2F681AF4-E14F-413A-9EF1-2FB9D17BF17A}" srcOrd="0" destOrd="0" presId="urn:microsoft.com/office/officeart/2005/8/layout/orgChart1"/>
    <dgm:cxn modelId="{D3959677-00A4-4902-9C63-1BF308E14828}" type="presParOf" srcId="{2F681AF4-E14F-413A-9EF1-2FB9D17BF17A}" destId="{3B1DB0C4-3626-4E61-AB78-1384A6DF2AD0}" srcOrd="0" destOrd="0" presId="urn:microsoft.com/office/officeart/2005/8/layout/orgChart1"/>
    <dgm:cxn modelId="{FCFFBB06-C0B4-43ED-AEC0-4EFF2B43AABE}" type="presParOf" srcId="{2F681AF4-E14F-413A-9EF1-2FB9D17BF17A}" destId="{723FC770-805B-4EA7-B3B7-EAF926BBB551}" srcOrd="1" destOrd="0" presId="urn:microsoft.com/office/officeart/2005/8/layout/orgChart1"/>
    <dgm:cxn modelId="{3EDEB9B8-BD6D-4871-B3C8-7A827424EFB8}" type="presParOf" srcId="{F59155C0-18D5-4CD2-8F27-C1AB17EE9B26}" destId="{289D1326-0D92-4981-ADA1-CA1D452F7D8B}" srcOrd="1" destOrd="0" presId="urn:microsoft.com/office/officeart/2005/8/layout/orgChart1"/>
    <dgm:cxn modelId="{E0DC6839-CE19-45B8-BC08-1BF5CF57CC1C}" type="presParOf" srcId="{F59155C0-18D5-4CD2-8F27-C1AB17EE9B26}" destId="{1D468E3D-5522-4ADB-9375-5D86361C2D26}" srcOrd="2" destOrd="0" presId="urn:microsoft.com/office/officeart/2005/8/layout/orgChart1"/>
    <dgm:cxn modelId="{8EACB133-BF74-4F3E-ABD8-CA715F69BFD7}" type="presParOf" srcId="{95E415EB-6A44-415B-A43F-BA903B139243}" destId="{F8C30D2C-E2E0-46BB-B0E5-6B6F58653268}" srcOrd="6" destOrd="0" presId="urn:microsoft.com/office/officeart/2005/8/layout/orgChart1"/>
    <dgm:cxn modelId="{DABC3120-291F-4E87-8584-2EDAF81F054C}" type="presParOf" srcId="{95E415EB-6A44-415B-A43F-BA903B139243}" destId="{906BFC5F-4E63-40D6-9072-9834BB820F92}" srcOrd="7" destOrd="0" presId="urn:microsoft.com/office/officeart/2005/8/layout/orgChart1"/>
    <dgm:cxn modelId="{344EF16E-EBA3-4C34-AF68-830D3F8D9BBE}" type="presParOf" srcId="{906BFC5F-4E63-40D6-9072-9834BB820F92}" destId="{D95C9499-BD6F-4BC4-A8BD-BBB6E09ABAF8}" srcOrd="0" destOrd="0" presId="urn:microsoft.com/office/officeart/2005/8/layout/orgChart1"/>
    <dgm:cxn modelId="{F425232A-7814-4C32-85BA-802DD9185644}" type="presParOf" srcId="{D95C9499-BD6F-4BC4-A8BD-BBB6E09ABAF8}" destId="{15094327-8A83-4926-8820-D964B33F4314}" srcOrd="0" destOrd="0" presId="urn:microsoft.com/office/officeart/2005/8/layout/orgChart1"/>
    <dgm:cxn modelId="{1530F0D8-F192-4AC0-975C-82D076FAE656}" type="presParOf" srcId="{D95C9499-BD6F-4BC4-A8BD-BBB6E09ABAF8}" destId="{65EEB457-BEC9-4141-9585-4FD0D9CC0E28}" srcOrd="1" destOrd="0" presId="urn:microsoft.com/office/officeart/2005/8/layout/orgChart1"/>
    <dgm:cxn modelId="{A7561C82-209C-48F7-AA36-10315ADAC667}" type="presParOf" srcId="{906BFC5F-4E63-40D6-9072-9834BB820F92}" destId="{9C51C54B-96B4-4783-BE20-CADF6047BE67}" srcOrd="1" destOrd="0" presId="urn:microsoft.com/office/officeart/2005/8/layout/orgChart1"/>
    <dgm:cxn modelId="{EEEAA89E-C303-4C4D-BB85-F9BAB12B5B07}" type="presParOf" srcId="{906BFC5F-4E63-40D6-9072-9834BB820F92}" destId="{F86504DD-1052-41A2-A366-0F503A9C58AD}" srcOrd="2" destOrd="0" presId="urn:microsoft.com/office/officeart/2005/8/layout/orgChart1"/>
    <dgm:cxn modelId="{3E4A3F19-FD77-4A31-B9C4-0EF8ABB47214}" type="presParOf" srcId="{95E415EB-6A44-415B-A43F-BA903B139243}" destId="{D13E70CC-E429-4F62-B54C-813532245F6C}" srcOrd="8" destOrd="0" presId="urn:microsoft.com/office/officeart/2005/8/layout/orgChart1"/>
    <dgm:cxn modelId="{C024F765-64BE-4223-8C81-942626F4F0C2}" type="presParOf" srcId="{95E415EB-6A44-415B-A43F-BA903B139243}" destId="{091ED5B6-6CFF-4E50-8069-D76F6AF6F0A6}" srcOrd="9" destOrd="0" presId="urn:microsoft.com/office/officeart/2005/8/layout/orgChart1"/>
    <dgm:cxn modelId="{E61869FB-906B-4003-8EE4-B4D6D1719FFB}" type="presParOf" srcId="{091ED5B6-6CFF-4E50-8069-D76F6AF6F0A6}" destId="{E3FAB430-543B-4DF0-8845-9D5FC2797BDD}" srcOrd="0" destOrd="0" presId="urn:microsoft.com/office/officeart/2005/8/layout/orgChart1"/>
    <dgm:cxn modelId="{E732A3A9-30D0-4714-B41E-9B3029C47F47}" type="presParOf" srcId="{E3FAB430-543B-4DF0-8845-9D5FC2797BDD}" destId="{A0A0D4C3-A0F5-49F8-BF13-3CA0D0C57B6C}" srcOrd="0" destOrd="0" presId="urn:microsoft.com/office/officeart/2005/8/layout/orgChart1"/>
    <dgm:cxn modelId="{F78A40D6-7A47-4761-A39D-6450CF64DFEF}" type="presParOf" srcId="{E3FAB430-543B-4DF0-8845-9D5FC2797BDD}" destId="{F01858D3-B9F9-4738-95B5-7EF2FC424DA3}" srcOrd="1" destOrd="0" presId="urn:microsoft.com/office/officeart/2005/8/layout/orgChart1"/>
    <dgm:cxn modelId="{75E702B4-0F14-4590-94B8-758396376704}" type="presParOf" srcId="{091ED5B6-6CFF-4E50-8069-D76F6AF6F0A6}" destId="{701EB121-D0E8-4C97-AB8C-4F870622C00E}" srcOrd="1" destOrd="0" presId="urn:microsoft.com/office/officeart/2005/8/layout/orgChart1"/>
    <dgm:cxn modelId="{D53A2973-ED18-4EDD-88B7-291C917DD292}" type="presParOf" srcId="{091ED5B6-6CFF-4E50-8069-D76F6AF6F0A6}" destId="{0BC6EED4-A453-4F51-AC3D-31C4B625FA85}" srcOrd="2" destOrd="0" presId="urn:microsoft.com/office/officeart/2005/8/layout/orgChart1"/>
    <dgm:cxn modelId="{2677653F-5F60-439A-A3C9-8A146EFF6E1C}" type="presParOf" srcId="{95E415EB-6A44-415B-A43F-BA903B139243}" destId="{E53E4355-D147-4652-8F24-8278BA198F3A}" srcOrd="10" destOrd="0" presId="urn:microsoft.com/office/officeart/2005/8/layout/orgChart1"/>
    <dgm:cxn modelId="{B6902066-B8B9-497D-BC26-09F33EC5DE52}" type="presParOf" srcId="{95E415EB-6A44-415B-A43F-BA903B139243}" destId="{543568A0-CF87-46B4-808F-A0452D0BB5C9}" srcOrd="11" destOrd="0" presId="urn:microsoft.com/office/officeart/2005/8/layout/orgChart1"/>
    <dgm:cxn modelId="{31C85EB8-F24E-412F-9C64-B4E457D6443B}" type="presParOf" srcId="{543568A0-CF87-46B4-808F-A0452D0BB5C9}" destId="{F0B0E2A3-565D-4863-8F55-432B4100D169}" srcOrd="0" destOrd="0" presId="urn:microsoft.com/office/officeart/2005/8/layout/orgChart1"/>
    <dgm:cxn modelId="{7D872F2A-EEF1-41A8-98F7-446EF3646CD5}" type="presParOf" srcId="{F0B0E2A3-565D-4863-8F55-432B4100D169}" destId="{FB3A0955-B7C3-48B3-B8C8-284CDA44998D}" srcOrd="0" destOrd="0" presId="urn:microsoft.com/office/officeart/2005/8/layout/orgChart1"/>
    <dgm:cxn modelId="{EC516FCC-FF33-4184-A78B-6FE5942863AB}" type="presParOf" srcId="{F0B0E2A3-565D-4863-8F55-432B4100D169}" destId="{EE1E7CC6-EB76-46EA-8A68-B892C52D8D76}" srcOrd="1" destOrd="0" presId="urn:microsoft.com/office/officeart/2005/8/layout/orgChart1"/>
    <dgm:cxn modelId="{B0AC09ED-2D68-4745-BDDC-E2321229ECA6}" type="presParOf" srcId="{543568A0-CF87-46B4-808F-A0452D0BB5C9}" destId="{2CDEEF08-D33F-4BD1-952E-3D57A2E8DFEA}" srcOrd="1" destOrd="0" presId="urn:microsoft.com/office/officeart/2005/8/layout/orgChart1"/>
    <dgm:cxn modelId="{54DBA96A-5967-4ACD-8E78-DD07A50DB415}" type="presParOf" srcId="{543568A0-CF87-46B4-808F-A0452D0BB5C9}" destId="{7CDEE328-0DFA-41F5-A0E2-75D0FDB5E503}" srcOrd="2" destOrd="0" presId="urn:microsoft.com/office/officeart/2005/8/layout/orgChart1"/>
    <dgm:cxn modelId="{AD870C1A-E2FB-42B8-BFBE-0D81D287BC36}" type="presParOf" srcId="{95E415EB-6A44-415B-A43F-BA903B139243}" destId="{77B5EFC7-3899-4066-BEF8-A71AFD2C83A2}" srcOrd="12" destOrd="0" presId="urn:microsoft.com/office/officeart/2005/8/layout/orgChart1"/>
    <dgm:cxn modelId="{CCB0A9CB-5532-44BB-B0CF-918D773C6E12}" type="presParOf" srcId="{95E415EB-6A44-415B-A43F-BA903B139243}" destId="{FE143B72-EF60-4977-8C1C-31FA7E99FFB7}" srcOrd="13" destOrd="0" presId="urn:microsoft.com/office/officeart/2005/8/layout/orgChart1"/>
    <dgm:cxn modelId="{86DE71AB-1CDA-4A49-9120-6C281D7233D0}" type="presParOf" srcId="{FE143B72-EF60-4977-8C1C-31FA7E99FFB7}" destId="{1DAFF4FE-8F97-49F2-A9BA-847AC09E2CB7}" srcOrd="0" destOrd="0" presId="urn:microsoft.com/office/officeart/2005/8/layout/orgChart1"/>
    <dgm:cxn modelId="{DEE5FE50-B5B0-40B9-BA06-7AE33149302F}" type="presParOf" srcId="{1DAFF4FE-8F97-49F2-A9BA-847AC09E2CB7}" destId="{0BF3AC35-36D9-4D57-BF12-4B8798B0C079}" srcOrd="0" destOrd="0" presId="urn:microsoft.com/office/officeart/2005/8/layout/orgChart1"/>
    <dgm:cxn modelId="{2276D969-8A32-4A7F-8FDE-3981C7EF00D5}" type="presParOf" srcId="{1DAFF4FE-8F97-49F2-A9BA-847AC09E2CB7}" destId="{4551EFC4-FC68-4BC6-B7EC-2BC73C23931E}" srcOrd="1" destOrd="0" presId="urn:microsoft.com/office/officeart/2005/8/layout/orgChart1"/>
    <dgm:cxn modelId="{778DA4F2-4E7E-4D15-93F5-9CBA4DB2B106}" type="presParOf" srcId="{FE143B72-EF60-4977-8C1C-31FA7E99FFB7}" destId="{F6DAC751-9CB1-45C0-8A96-DC29A3BF1046}" srcOrd="1" destOrd="0" presId="urn:microsoft.com/office/officeart/2005/8/layout/orgChart1"/>
    <dgm:cxn modelId="{A428C86C-515F-4901-A8DB-C20B0F7D05E2}" type="presParOf" srcId="{FE143B72-EF60-4977-8C1C-31FA7E99FFB7}" destId="{6946111C-AC63-4AD8-BD66-93B5903FBBC0}" srcOrd="2" destOrd="0" presId="urn:microsoft.com/office/officeart/2005/8/layout/orgChart1"/>
    <dgm:cxn modelId="{08478670-1586-45D2-9CEA-0668AC57E268}" type="presParOf" srcId="{95E415EB-6A44-415B-A43F-BA903B139243}" destId="{B04730EC-BB48-4859-8846-C67B8F156F68}" srcOrd="14" destOrd="0" presId="urn:microsoft.com/office/officeart/2005/8/layout/orgChart1"/>
    <dgm:cxn modelId="{968134F9-1086-4C40-B60D-FFABE9BAB733}" type="presParOf" srcId="{95E415EB-6A44-415B-A43F-BA903B139243}" destId="{32A583A0-3D07-46EC-814E-62AA90E918F8}" srcOrd="15" destOrd="0" presId="urn:microsoft.com/office/officeart/2005/8/layout/orgChart1"/>
    <dgm:cxn modelId="{E1190CE7-351B-4812-91F0-8786A38CA619}" type="presParOf" srcId="{32A583A0-3D07-46EC-814E-62AA90E918F8}" destId="{19B4DA48-FD00-40CF-B64B-1EB7A4F2F09B}" srcOrd="0" destOrd="0" presId="urn:microsoft.com/office/officeart/2005/8/layout/orgChart1"/>
    <dgm:cxn modelId="{1B47A562-A864-4D01-9DA8-49BE78AAE7F4}" type="presParOf" srcId="{19B4DA48-FD00-40CF-B64B-1EB7A4F2F09B}" destId="{76FD9F31-7EDF-4352-B461-F3F06B4F2812}" srcOrd="0" destOrd="0" presId="urn:microsoft.com/office/officeart/2005/8/layout/orgChart1"/>
    <dgm:cxn modelId="{2894F7E4-F50D-4667-A830-56C2CD977622}" type="presParOf" srcId="{19B4DA48-FD00-40CF-B64B-1EB7A4F2F09B}" destId="{DCFD8EE4-B5E9-47C4-8E8E-5FD4930D8E00}" srcOrd="1" destOrd="0" presId="urn:microsoft.com/office/officeart/2005/8/layout/orgChart1"/>
    <dgm:cxn modelId="{0AADD155-F204-4F3F-93A2-7337B975041F}" type="presParOf" srcId="{32A583A0-3D07-46EC-814E-62AA90E918F8}" destId="{70509D7D-A312-45CB-A3A8-933C9AFBD03B}" srcOrd="1" destOrd="0" presId="urn:microsoft.com/office/officeart/2005/8/layout/orgChart1"/>
    <dgm:cxn modelId="{858DCFC1-093F-4BFF-AC63-215ED4B6CCE3}" type="presParOf" srcId="{32A583A0-3D07-46EC-814E-62AA90E918F8}" destId="{FE5EA9E2-F9B0-4353-BE28-E351E3B3FA73}" srcOrd="2" destOrd="0" presId="urn:microsoft.com/office/officeart/2005/8/layout/orgChart1"/>
    <dgm:cxn modelId="{F121B9B0-DF2A-477D-9114-201D1303ED74}" type="presParOf" srcId="{95E415EB-6A44-415B-A43F-BA903B139243}" destId="{55C35894-0368-4D20-BE81-5E714E43E889}" srcOrd="16" destOrd="0" presId="urn:microsoft.com/office/officeart/2005/8/layout/orgChart1"/>
    <dgm:cxn modelId="{1A97F0F7-FA68-4A41-BD7D-C0F5C52A9AC2}" type="presParOf" srcId="{95E415EB-6A44-415B-A43F-BA903B139243}" destId="{A2C55608-EBB7-4727-AC32-5D78D3A73D98}" srcOrd="17" destOrd="0" presId="urn:microsoft.com/office/officeart/2005/8/layout/orgChart1"/>
    <dgm:cxn modelId="{F8872881-5E63-47E5-840E-007E5E279B4C}" type="presParOf" srcId="{A2C55608-EBB7-4727-AC32-5D78D3A73D98}" destId="{5916F428-74BB-4971-8BBA-776F6E28A729}" srcOrd="0" destOrd="0" presId="urn:microsoft.com/office/officeart/2005/8/layout/orgChart1"/>
    <dgm:cxn modelId="{43455439-CB33-4578-9B39-6B6D8C8F7360}" type="presParOf" srcId="{5916F428-74BB-4971-8BBA-776F6E28A729}" destId="{0D0C3AD8-C331-4B3D-85B1-D8FC340DB6ED}" srcOrd="0" destOrd="0" presId="urn:microsoft.com/office/officeart/2005/8/layout/orgChart1"/>
    <dgm:cxn modelId="{EC3357D3-E509-4475-A32E-F6C5860A1D52}" type="presParOf" srcId="{5916F428-74BB-4971-8BBA-776F6E28A729}" destId="{88D37DD9-CCBA-4027-A0CB-085B2783C86E}" srcOrd="1" destOrd="0" presId="urn:microsoft.com/office/officeart/2005/8/layout/orgChart1"/>
    <dgm:cxn modelId="{4DA4EC6E-E597-4CEB-B87A-E1EA70277959}" type="presParOf" srcId="{A2C55608-EBB7-4727-AC32-5D78D3A73D98}" destId="{81A6BACD-15D7-4005-A502-3D58A73677CC}" srcOrd="1" destOrd="0" presId="urn:microsoft.com/office/officeart/2005/8/layout/orgChart1"/>
    <dgm:cxn modelId="{1BA03DE7-4247-43C6-9F2C-C47368E7E9C1}" type="presParOf" srcId="{A2C55608-EBB7-4727-AC32-5D78D3A73D98}" destId="{88CFC06A-82CB-4742-B715-3828CAF308A8}" srcOrd="2" destOrd="0" presId="urn:microsoft.com/office/officeart/2005/8/layout/orgChart1"/>
    <dgm:cxn modelId="{E5938E98-74D3-4024-9462-DFC9E5AA03A7}" type="presParOf" srcId="{95E415EB-6A44-415B-A43F-BA903B139243}" destId="{F4EA4BD3-0890-417B-AEBF-257641AF192F}" srcOrd="18" destOrd="0" presId="urn:microsoft.com/office/officeart/2005/8/layout/orgChart1"/>
    <dgm:cxn modelId="{668D663F-5077-498F-A729-15708CEA1E69}" type="presParOf" srcId="{95E415EB-6A44-415B-A43F-BA903B139243}" destId="{EF29C9C7-5A2C-4E64-845A-B6B726B09ED9}" srcOrd="19" destOrd="0" presId="urn:microsoft.com/office/officeart/2005/8/layout/orgChart1"/>
    <dgm:cxn modelId="{E0392BD3-7DC3-434F-83D4-382EDA2116D8}" type="presParOf" srcId="{EF29C9C7-5A2C-4E64-845A-B6B726B09ED9}" destId="{42596005-9EAB-4CD4-8D63-85AD27A714A0}" srcOrd="0" destOrd="0" presId="urn:microsoft.com/office/officeart/2005/8/layout/orgChart1"/>
    <dgm:cxn modelId="{C3884FDE-62B3-4655-9B96-11D7CE625EB3}" type="presParOf" srcId="{42596005-9EAB-4CD4-8D63-85AD27A714A0}" destId="{4C838398-9BF2-45FD-BD88-3F94C630F5BC}" srcOrd="0" destOrd="0" presId="urn:microsoft.com/office/officeart/2005/8/layout/orgChart1"/>
    <dgm:cxn modelId="{78E40E47-EA78-409F-936E-9A6C76639526}" type="presParOf" srcId="{42596005-9EAB-4CD4-8D63-85AD27A714A0}" destId="{F348847C-34B0-4776-A536-131961633EF4}" srcOrd="1" destOrd="0" presId="urn:microsoft.com/office/officeart/2005/8/layout/orgChart1"/>
    <dgm:cxn modelId="{6ED7119C-99D3-4A0C-BE5E-D10595D1A803}" type="presParOf" srcId="{EF29C9C7-5A2C-4E64-845A-B6B726B09ED9}" destId="{21BB68DC-3F0C-472B-8978-5956DD5298A1}" srcOrd="1" destOrd="0" presId="urn:microsoft.com/office/officeart/2005/8/layout/orgChart1"/>
    <dgm:cxn modelId="{E51A7EE8-6E18-454B-9DC5-54FA3D1886FD}" type="presParOf" srcId="{EF29C9C7-5A2C-4E64-845A-B6B726B09ED9}" destId="{F24B0B0C-324D-48AA-875A-482E57013230}" srcOrd="2" destOrd="0" presId="urn:microsoft.com/office/officeart/2005/8/layout/orgChart1"/>
    <dgm:cxn modelId="{5CFB9032-7F72-4DEB-B94E-AA2B72A55D3B}" type="presParOf" srcId="{95E415EB-6A44-415B-A43F-BA903B139243}" destId="{D3F0B03D-11E3-4638-9C1A-EE489815FE33}" srcOrd="20" destOrd="0" presId="urn:microsoft.com/office/officeart/2005/8/layout/orgChart1"/>
    <dgm:cxn modelId="{72D3E75F-B8D9-46F8-84CB-CE99D1A6B84F}" type="presParOf" srcId="{95E415EB-6A44-415B-A43F-BA903B139243}" destId="{0177354F-1BBD-4C07-ABEA-E47588EDAD52}" srcOrd="21" destOrd="0" presId="urn:microsoft.com/office/officeart/2005/8/layout/orgChart1"/>
    <dgm:cxn modelId="{B2190F05-E4EC-4F16-887D-1ECFAEF2D872}" type="presParOf" srcId="{0177354F-1BBD-4C07-ABEA-E47588EDAD52}" destId="{F238A38B-A73F-4889-8AF4-0001742C1F1A}" srcOrd="0" destOrd="0" presId="urn:microsoft.com/office/officeart/2005/8/layout/orgChart1"/>
    <dgm:cxn modelId="{A6452B90-AA81-4B3E-AE6F-F89852B3A0BB}" type="presParOf" srcId="{F238A38B-A73F-4889-8AF4-0001742C1F1A}" destId="{873F302F-D110-47EC-B1BA-AC49082BF07E}" srcOrd="0" destOrd="0" presId="urn:microsoft.com/office/officeart/2005/8/layout/orgChart1"/>
    <dgm:cxn modelId="{3C31413B-99CD-4FBA-9DC7-4ACBF92EDC1E}" type="presParOf" srcId="{F238A38B-A73F-4889-8AF4-0001742C1F1A}" destId="{78309FEC-CEAE-4403-BF93-2AE1F03EDDB1}" srcOrd="1" destOrd="0" presId="urn:microsoft.com/office/officeart/2005/8/layout/orgChart1"/>
    <dgm:cxn modelId="{CC3FB100-E0BB-4EF9-A54C-8889113816BE}" type="presParOf" srcId="{0177354F-1BBD-4C07-ABEA-E47588EDAD52}" destId="{20AD854F-EB0A-4BAD-8A93-EE4C00B4A175}" srcOrd="1" destOrd="0" presId="urn:microsoft.com/office/officeart/2005/8/layout/orgChart1"/>
    <dgm:cxn modelId="{541F8EE8-D8ED-48A3-928A-586748296353}" type="presParOf" srcId="{0177354F-1BBD-4C07-ABEA-E47588EDAD52}" destId="{CDA87A7C-82F7-438D-9460-262C32BDFEBD}" srcOrd="2" destOrd="0" presId="urn:microsoft.com/office/officeart/2005/8/layout/orgChart1"/>
    <dgm:cxn modelId="{48DEB2A4-C7C4-41D2-B58A-6F3D2ECD73B5}" type="presParOf" srcId="{95E415EB-6A44-415B-A43F-BA903B139243}" destId="{0BFD3DC4-2AFD-40D4-8A89-38F51A0667AF}" srcOrd="22" destOrd="0" presId="urn:microsoft.com/office/officeart/2005/8/layout/orgChart1"/>
    <dgm:cxn modelId="{4C022488-D1D7-48A1-B73C-331BE30B7A48}" type="presParOf" srcId="{95E415EB-6A44-415B-A43F-BA903B139243}" destId="{2054CB77-C8AB-489B-8681-EB9FD957882B}" srcOrd="23" destOrd="0" presId="urn:microsoft.com/office/officeart/2005/8/layout/orgChart1"/>
    <dgm:cxn modelId="{CA801AE3-0C8B-4860-A483-E422944500AB}" type="presParOf" srcId="{2054CB77-C8AB-489B-8681-EB9FD957882B}" destId="{1A647417-FC69-492D-A41D-2743BCD5CDB9}" srcOrd="0" destOrd="0" presId="urn:microsoft.com/office/officeart/2005/8/layout/orgChart1"/>
    <dgm:cxn modelId="{ED9D4681-83DB-412E-9656-00294A683B8D}" type="presParOf" srcId="{1A647417-FC69-492D-A41D-2743BCD5CDB9}" destId="{736A16F9-D1CD-41D1-A380-63C9B5953A21}" srcOrd="0" destOrd="0" presId="urn:microsoft.com/office/officeart/2005/8/layout/orgChart1"/>
    <dgm:cxn modelId="{CAF70A9A-8256-4283-8D0C-59024214D8EF}" type="presParOf" srcId="{1A647417-FC69-492D-A41D-2743BCD5CDB9}" destId="{8C7B5CE5-71F5-47BD-BC59-0744D6A60650}" srcOrd="1" destOrd="0" presId="urn:microsoft.com/office/officeart/2005/8/layout/orgChart1"/>
    <dgm:cxn modelId="{99284E05-F945-4472-AE93-FDB96E0812DC}" type="presParOf" srcId="{2054CB77-C8AB-489B-8681-EB9FD957882B}" destId="{ECC04EBB-335C-4867-BBB0-C0D37AFD8C06}" srcOrd="1" destOrd="0" presId="urn:microsoft.com/office/officeart/2005/8/layout/orgChart1"/>
    <dgm:cxn modelId="{3D67335E-39A3-458C-BB66-5FFA4586C9E1}" type="presParOf" srcId="{2054CB77-C8AB-489B-8681-EB9FD957882B}" destId="{A952353C-FF13-4F96-AAC5-086071A989AC}" srcOrd="2" destOrd="0" presId="urn:microsoft.com/office/officeart/2005/8/layout/orgChart1"/>
    <dgm:cxn modelId="{629003A3-827D-4504-99C5-B52D9638271F}" type="presParOf" srcId="{95E415EB-6A44-415B-A43F-BA903B139243}" destId="{2DA24590-9DDA-4F12-A60C-3B69E3CBFACC}" srcOrd="24" destOrd="0" presId="urn:microsoft.com/office/officeart/2005/8/layout/orgChart1"/>
    <dgm:cxn modelId="{516C95C9-89A2-4ED8-81C6-9EBA570A5C8D}" type="presParOf" srcId="{95E415EB-6A44-415B-A43F-BA903B139243}" destId="{8E0B7101-D659-43C4-909B-A0E2BCE8D760}" srcOrd="25" destOrd="0" presId="urn:microsoft.com/office/officeart/2005/8/layout/orgChart1"/>
    <dgm:cxn modelId="{D5D49759-6062-4214-95DF-36A0AF88A7EE}" type="presParOf" srcId="{8E0B7101-D659-43C4-909B-A0E2BCE8D760}" destId="{838B408D-2777-4860-BE5E-F2930F11705F}" srcOrd="0" destOrd="0" presId="urn:microsoft.com/office/officeart/2005/8/layout/orgChart1"/>
    <dgm:cxn modelId="{FE226701-7778-4184-BCEE-055833EEED0D}" type="presParOf" srcId="{838B408D-2777-4860-BE5E-F2930F11705F}" destId="{69F2C2F0-A230-4753-96CF-92CA1EF6D9EF}" srcOrd="0" destOrd="0" presId="urn:microsoft.com/office/officeart/2005/8/layout/orgChart1"/>
    <dgm:cxn modelId="{992195FE-AF1C-40F6-B20E-5509D745EBAE}" type="presParOf" srcId="{838B408D-2777-4860-BE5E-F2930F11705F}" destId="{45E3F217-3572-448B-9BF6-667CC41F3454}" srcOrd="1" destOrd="0" presId="urn:microsoft.com/office/officeart/2005/8/layout/orgChart1"/>
    <dgm:cxn modelId="{1CF6C531-EE25-4D47-A665-BE6113C0624B}" type="presParOf" srcId="{8E0B7101-D659-43C4-909B-A0E2BCE8D760}" destId="{A1BB3D8E-2448-42CF-BAFE-D262C2FC0F58}" srcOrd="1" destOrd="0" presId="urn:microsoft.com/office/officeart/2005/8/layout/orgChart1"/>
    <dgm:cxn modelId="{38F754C0-FE4A-4640-BEC7-B6E00CD675E3}" type="presParOf" srcId="{8E0B7101-D659-43C4-909B-A0E2BCE8D760}" destId="{4277A915-F65F-4700-A8EC-31BC61D09D36}" srcOrd="2" destOrd="0" presId="urn:microsoft.com/office/officeart/2005/8/layout/orgChart1"/>
    <dgm:cxn modelId="{883FEE1D-6BC3-4A0B-9056-417AAD661EB6}" type="presParOf" srcId="{11A743FC-D8FE-4216-AB1E-52A05C04BB12}" destId="{F7022E19-8525-4891-808B-94CB0D975BB3}" srcOrd="2" destOrd="0" presId="urn:microsoft.com/office/officeart/2005/8/layout/orgChart1"/>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24590-9DDA-4F12-A60C-3B69E3CBFACC}">
      <dsp:nvSpPr>
        <dsp:cNvPr id="0" name=""/>
        <dsp:cNvSpPr/>
      </dsp:nvSpPr>
      <dsp:spPr>
        <a:xfrm>
          <a:off x="8254612" y="456546"/>
          <a:ext cx="91440" cy="4782653"/>
        </a:xfrm>
        <a:custGeom>
          <a:avLst/>
          <a:gdLst/>
          <a:ahLst/>
          <a:cxnLst/>
          <a:rect l="0" t="0" r="0" b="0"/>
          <a:pathLst>
            <a:path>
              <a:moveTo>
                <a:pt x="45720" y="0"/>
              </a:moveTo>
              <a:lnTo>
                <a:pt x="45720" y="4782653"/>
              </a:lnTo>
              <a:lnTo>
                <a:pt x="125608" y="478265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FD3DC4-2AFD-40D4-8A89-38F51A0667AF}">
      <dsp:nvSpPr>
        <dsp:cNvPr id="0" name=""/>
        <dsp:cNvSpPr/>
      </dsp:nvSpPr>
      <dsp:spPr>
        <a:xfrm>
          <a:off x="8254612" y="456546"/>
          <a:ext cx="91440" cy="4404515"/>
        </a:xfrm>
        <a:custGeom>
          <a:avLst/>
          <a:gdLst/>
          <a:ahLst/>
          <a:cxnLst/>
          <a:rect l="0" t="0" r="0" b="0"/>
          <a:pathLst>
            <a:path>
              <a:moveTo>
                <a:pt x="45720" y="0"/>
              </a:moveTo>
              <a:lnTo>
                <a:pt x="45720" y="4404515"/>
              </a:lnTo>
              <a:lnTo>
                <a:pt x="125608" y="440451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F0B03D-11E3-4638-9C1A-EE489815FE33}">
      <dsp:nvSpPr>
        <dsp:cNvPr id="0" name=""/>
        <dsp:cNvSpPr/>
      </dsp:nvSpPr>
      <dsp:spPr>
        <a:xfrm>
          <a:off x="8254612" y="456546"/>
          <a:ext cx="91440" cy="4026376"/>
        </a:xfrm>
        <a:custGeom>
          <a:avLst/>
          <a:gdLst/>
          <a:ahLst/>
          <a:cxnLst/>
          <a:rect l="0" t="0" r="0" b="0"/>
          <a:pathLst>
            <a:path>
              <a:moveTo>
                <a:pt x="45720" y="0"/>
              </a:moveTo>
              <a:lnTo>
                <a:pt x="45720" y="4026376"/>
              </a:lnTo>
              <a:lnTo>
                <a:pt x="125608" y="402637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A4BD3-0890-417B-AEBF-257641AF192F}">
      <dsp:nvSpPr>
        <dsp:cNvPr id="0" name=""/>
        <dsp:cNvSpPr/>
      </dsp:nvSpPr>
      <dsp:spPr>
        <a:xfrm>
          <a:off x="8254612" y="456546"/>
          <a:ext cx="91440" cy="3648238"/>
        </a:xfrm>
        <a:custGeom>
          <a:avLst/>
          <a:gdLst/>
          <a:ahLst/>
          <a:cxnLst/>
          <a:rect l="0" t="0" r="0" b="0"/>
          <a:pathLst>
            <a:path>
              <a:moveTo>
                <a:pt x="45720" y="0"/>
              </a:moveTo>
              <a:lnTo>
                <a:pt x="45720" y="3648238"/>
              </a:lnTo>
              <a:lnTo>
                <a:pt x="125608" y="364823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35894-0368-4D20-BE81-5E714E43E889}">
      <dsp:nvSpPr>
        <dsp:cNvPr id="0" name=""/>
        <dsp:cNvSpPr/>
      </dsp:nvSpPr>
      <dsp:spPr>
        <a:xfrm>
          <a:off x="8254612" y="456546"/>
          <a:ext cx="91440" cy="3270099"/>
        </a:xfrm>
        <a:custGeom>
          <a:avLst/>
          <a:gdLst/>
          <a:ahLst/>
          <a:cxnLst/>
          <a:rect l="0" t="0" r="0" b="0"/>
          <a:pathLst>
            <a:path>
              <a:moveTo>
                <a:pt x="45720" y="0"/>
              </a:moveTo>
              <a:lnTo>
                <a:pt x="45720" y="3270099"/>
              </a:lnTo>
              <a:lnTo>
                <a:pt x="125608" y="327009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4730EC-BB48-4859-8846-C67B8F156F68}">
      <dsp:nvSpPr>
        <dsp:cNvPr id="0" name=""/>
        <dsp:cNvSpPr/>
      </dsp:nvSpPr>
      <dsp:spPr>
        <a:xfrm>
          <a:off x="8254612" y="456546"/>
          <a:ext cx="91440" cy="2891961"/>
        </a:xfrm>
        <a:custGeom>
          <a:avLst/>
          <a:gdLst/>
          <a:ahLst/>
          <a:cxnLst/>
          <a:rect l="0" t="0" r="0" b="0"/>
          <a:pathLst>
            <a:path>
              <a:moveTo>
                <a:pt x="45720" y="0"/>
              </a:moveTo>
              <a:lnTo>
                <a:pt x="45720" y="2891961"/>
              </a:lnTo>
              <a:lnTo>
                <a:pt x="125608" y="2891961"/>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B5EFC7-3899-4066-BEF8-A71AFD2C83A2}">
      <dsp:nvSpPr>
        <dsp:cNvPr id="0" name=""/>
        <dsp:cNvSpPr/>
      </dsp:nvSpPr>
      <dsp:spPr>
        <a:xfrm>
          <a:off x="8254612" y="456546"/>
          <a:ext cx="91440" cy="2513822"/>
        </a:xfrm>
        <a:custGeom>
          <a:avLst/>
          <a:gdLst/>
          <a:ahLst/>
          <a:cxnLst/>
          <a:rect l="0" t="0" r="0" b="0"/>
          <a:pathLst>
            <a:path>
              <a:moveTo>
                <a:pt x="45720" y="0"/>
              </a:moveTo>
              <a:lnTo>
                <a:pt x="45720" y="2513822"/>
              </a:lnTo>
              <a:lnTo>
                <a:pt x="125608" y="251382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3E4355-D147-4652-8F24-8278BA198F3A}">
      <dsp:nvSpPr>
        <dsp:cNvPr id="0" name=""/>
        <dsp:cNvSpPr/>
      </dsp:nvSpPr>
      <dsp:spPr>
        <a:xfrm>
          <a:off x="8254612" y="456546"/>
          <a:ext cx="91440" cy="2135683"/>
        </a:xfrm>
        <a:custGeom>
          <a:avLst/>
          <a:gdLst/>
          <a:ahLst/>
          <a:cxnLst/>
          <a:rect l="0" t="0" r="0" b="0"/>
          <a:pathLst>
            <a:path>
              <a:moveTo>
                <a:pt x="45720" y="0"/>
              </a:moveTo>
              <a:lnTo>
                <a:pt x="45720" y="2135683"/>
              </a:lnTo>
              <a:lnTo>
                <a:pt x="125608" y="213568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3E70CC-E429-4F62-B54C-813532245F6C}">
      <dsp:nvSpPr>
        <dsp:cNvPr id="0" name=""/>
        <dsp:cNvSpPr/>
      </dsp:nvSpPr>
      <dsp:spPr>
        <a:xfrm>
          <a:off x="8254612" y="456546"/>
          <a:ext cx="91440" cy="1757545"/>
        </a:xfrm>
        <a:custGeom>
          <a:avLst/>
          <a:gdLst/>
          <a:ahLst/>
          <a:cxnLst/>
          <a:rect l="0" t="0" r="0" b="0"/>
          <a:pathLst>
            <a:path>
              <a:moveTo>
                <a:pt x="45720" y="0"/>
              </a:moveTo>
              <a:lnTo>
                <a:pt x="45720" y="1757545"/>
              </a:lnTo>
              <a:lnTo>
                <a:pt x="125608" y="175754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C30D2C-E2E0-46BB-B0E5-6B6F58653268}">
      <dsp:nvSpPr>
        <dsp:cNvPr id="0" name=""/>
        <dsp:cNvSpPr/>
      </dsp:nvSpPr>
      <dsp:spPr>
        <a:xfrm>
          <a:off x="8254612" y="456546"/>
          <a:ext cx="91440" cy="1379406"/>
        </a:xfrm>
        <a:custGeom>
          <a:avLst/>
          <a:gdLst/>
          <a:ahLst/>
          <a:cxnLst/>
          <a:rect l="0" t="0" r="0" b="0"/>
          <a:pathLst>
            <a:path>
              <a:moveTo>
                <a:pt x="45720" y="0"/>
              </a:moveTo>
              <a:lnTo>
                <a:pt x="45720" y="1379406"/>
              </a:lnTo>
              <a:lnTo>
                <a:pt x="125608" y="137940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41BE8-6C58-4C91-9301-690E3683AC7B}">
      <dsp:nvSpPr>
        <dsp:cNvPr id="0" name=""/>
        <dsp:cNvSpPr/>
      </dsp:nvSpPr>
      <dsp:spPr>
        <a:xfrm>
          <a:off x="8254612" y="456546"/>
          <a:ext cx="91440" cy="1001268"/>
        </a:xfrm>
        <a:custGeom>
          <a:avLst/>
          <a:gdLst/>
          <a:ahLst/>
          <a:cxnLst/>
          <a:rect l="0" t="0" r="0" b="0"/>
          <a:pathLst>
            <a:path>
              <a:moveTo>
                <a:pt x="45720" y="0"/>
              </a:moveTo>
              <a:lnTo>
                <a:pt x="45720" y="1001268"/>
              </a:lnTo>
              <a:lnTo>
                <a:pt x="125608" y="100126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88EC40-D6BD-4BD3-BDE9-CAF498698558}">
      <dsp:nvSpPr>
        <dsp:cNvPr id="0" name=""/>
        <dsp:cNvSpPr/>
      </dsp:nvSpPr>
      <dsp:spPr>
        <a:xfrm>
          <a:off x="8254612" y="456546"/>
          <a:ext cx="91440" cy="623129"/>
        </a:xfrm>
        <a:custGeom>
          <a:avLst/>
          <a:gdLst/>
          <a:ahLst/>
          <a:cxnLst/>
          <a:rect l="0" t="0" r="0" b="0"/>
          <a:pathLst>
            <a:path>
              <a:moveTo>
                <a:pt x="45720" y="0"/>
              </a:moveTo>
              <a:lnTo>
                <a:pt x="45720" y="623129"/>
              </a:lnTo>
              <a:lnTo>
                <a:pt x="125608" y="62312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078368-7B86-4E41-BEBC-B091A86850FB}">
      <dsp:nvSpPr>
        <dsp:cNvPr id="0" name=""/>
        <dsp:cNvSpPr/>
      </dsp:nvSpPr>
      <dsp:spPr>
        <a:xfrm>
          <a:off x="8254612" y="456546"/>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C75EFA-2403-4A95-B28B-53AA0AC7A911}">
      <dsp:nvSpPr>
        <dsp:cNvPr id="0" name=""/>
        <dsp:cNvSpPr/>
      </dsp:nvSpPr>
      <dsp:spPr>
        <a:xfrm>
          <a:off x="6068782" y="834685"/>
          <a:ext cx="1933299" cy="111843"/>
        </a:xfrm>
        <a:custGeom>
          <a:avLst/>
          <a:gdLst/>
          <a:ahLst/>
          <a:cxnLst/>
          <a:rect l="0" t="0" r="0" b="0"/>
          <a:pathLst>
            <a:path>
              <a:moveTo>
                <a:pt x="0" y="0"/>
              </a:moveTo>
              <a:lnTo>
                <a:pt x="0" y="55921"/>
              </a:lnTo>
              <a:lnTo>
                <a:pt x="1933299" y="55921"/>
              </a:lnTo>
              <a:lnTo>
                <a:pt x="1933299"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760DD6-22CF-4A8A-BCA0-46DF49CBDEB6}">
      <dsp:nvSpPr>
        <dsp:cNvPr id="0" name=""/>
        <dsp:cNvSpPr/>
      </dsp:nvSpPr>
      <dsp:spPr>
        <a:xfrm>
          <a:off x="6068782" y="834685"/>
          <a:ext cx="1288866" cy="111843"/>
        </a:xfrm>
        <a:custGeom>
          <a:avLst/>
          <a:gdLst/>
          <a:ahLst/>
          <a:cxnLst/>
          <a:rect l="0" t="0" r="0" b="0"/>
          <a:pathLst>
            <a:path>
              <a:moveTo>
                <a:pt x="0" y="0"/>
              </a:moveTo>
              <a:lnTo>
                <a:pt x="0" y="55921"/>
              </a:lnTo>
              <a:lnTo>
                <a:pt x="1288866" y="55921"/>
              </a:lnTo>
              <a:lnTo>
                <a:pt x="1288866"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178D25-CBD7-4F88-B759-47521E98A14E}">
      <dsp:nvSpPr>
        <dsp:cNvPr id="0" name=""/>
        <dsp:cNvSpPr/>
      </dsp:nvSpPr>
      <dsp:spPr>
        <a:xfrm>
          <a:off x="6454460" y="1212823"/>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5CFA51-7E2E-4595-9749-3B6D2ABCA060}">
      <dsp:nvSpPr>
        <dsp:cNvPr id="0" name=""/>
        <dsp:cNvSpPr/>
      </dsp:nvSpPr>
      <dsp:spPr>
        <a:xfrm>
          <a:off x="6068782" y="834685"/>
          <a:ext cx="644433" cy="111843"/>
        </a:xfrm>
        <a:custGeom>
          <a:avLst/>
          <a:gdLst/>
          <a:ahLst/>
          <a:cxnLst/>
          <a:rect l="0" t="0" r="0" b="0"/>
          <a:pathLst>
            <a:path>
              <a:moveTo>
                <a:pt x="0" y="0"/>
              </a:moveTo>
              <a:lnTo>
                <a:pt x="0" y="55921"/>
              </a:lnTo>
              <a:lnTo>
                <a:pt x="644433" y="55921"/>
              </a:lnTo>
              <a:lnTo>
                <a:pt x="644433"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5FF0A6-9429-44DE-9C64-E75FC933A4EC}">
      <dsp:nvSpPr>
        <dsp:cNvPr id="0" name=""/>
        <dsp:cNvSpPr/>
      </dsp:nvSpPr>
      <dsp:spPr>
        <a:xfrm>
          <a:off x="6023062" y="834685"/>
          <a:ext cx="91440" cy="111843"/>
        </a:xfrm>
        <a:custGeom>
          <a:avLst/>
          <a:gdLst/>
          <a:ahLst/>
          <a:cxnLst/>
          <a:rect l="0" t="0" r="0" b="0"/>
          <a:pathLst>
            <a:path>
              <a:moveTo>
                <a:pt x="45720" y="0"/>
              </a:moveTo>
              <a:lnTo>
                <a:pt x="45720"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19CD0D-807C-4513-B5E5-876F36A4EE73}">
      <dsp:nvSpPr>
        <dsp:cNvPr id="0" name=""/>
        <dsp:cNvSpPr/>
      </dsp:nvSpPr>
      <dsp:spPr>
        <a:xfrm>
          <a:off x="5165593" y="1212823"/>
          <a:ext cx="91440" cy="623129"/>
        </a:xfrm>
        <a:custGeom>
          <a:avLst/>
          <a:gdLst/>
          <a:ahLst/>
          <a:cxnLst/>
          <a:rect l="0" t="0" r="0" b="0"/>
          <a:pathLst>
            <a:path>
              <a:moveTo>
                <a:pt x="45720" y="0"/>
              </a:moveTo>
              <a:lnTo>
                <a:pt x="45720" y="623129"/>
              </a:lnTo>
              <a:lnTo>
                <a:pt x="125608" y="62312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41BCA4-69C8-4A06-A3B3-15760E4E4208}">
      <dsp:nvSpPr>
        <dsp:cNvPr id="0" name=""/>
        <dsp:cNvSpPr/>
      </dsp:nvSpPr>
      <dsp:spPr>
        <a:xfrm>
          <a:off x="5165593" y="1212823"/>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588922-CC1C-4B79-9C89-0F87B283F7DE}">
      <dsp:nvSpPr>
        <dsp:cNvPr id="0" name=""/>
        <dsp:cNvSpPr/>
      </dsp:nvSpPr>
      <dsp:spPr>
        <a:xfrm>
          <a:off x="5424349" y="834685"/>
          <a:ext cx="644433" cy="111843"/>
        </a:xfrm>
        <a:custGeom>
          <a:avLst/>
          <a:gdLst/>
          <a:ahLst/>
          <a:cxnLst/>
          <a:rect l="0" t="0" r="0" b="0"/>
          <a:pathLst>
            <a:path>
              <a:moveTo>
                <a:pt x="644433" y="0"/>
              </a:moveTo>
              <a:lnTo>
                <a:pt x="644433" y="55921"/>
              </a:lnTo>
              <a:lnTo>
                <a:pt x="0" y="55921"/>
              </a:lnTo>
              <a:lnTo>
                <a:pt x="0"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CEB46D-70B3-4F60-811B-B2881A60B068}">
      <dsp:nvSpPr>
        <dsp:cNvPr id="0" name=""/>
        <dsp:cNvSpPr/>
      </dsp:nvSpPr>
      <dsp:spPr>
        <a:xfrm>
          <a:off x="4779916" y="834685"/>
          <a:ext cx="1288866" cy="111843"/>
        </a:xfrm>
        <a:custGeom>
          <a:avLst/>
          <a:gdLst/>
          <a:ahLst/>
          <a:cxnLst/>
          <a:rect l="0" t="0" r="0" b="0"/>
          <a:pathLst>
            <a:path>
              <a:moveTo>
                <a:pt x="1288866" y="0"/>
              </a:moveTo>
              <a:lnTo>
                <a:pt x="1288866" y="55921"/>
              </a:lnTo>
              <a:lnTo>
                <a:pt x="0" y="55921"/>
              </a:lnTo>
              <a:lnTo>
                <a:pt x="0"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A8EA6C-EA22-4B96-B9EF-F095C1E4A27D}">
      <dsp:nvSpPr>
        <dsp:cNvPr id="0" name=""/>
        <dsp:cNvSpPr/>
      </dsp:nvSpPr>
      <dsp:spPr>
        <a:xfrm>
          <a:off x="4009874" y="3103516"/>
          <a:ext cx="91440" cy="623129"/>
        </a:xfrm>
        <a:custGeom>
          <a:avLst/>
          <a:gdLst/>
          <a:ahLst/>
          <a:cxnLst/>
          <a:rect l="0" t="0" r="0" b="0"/>
          <a:pathLst>
            <a:path>
              <a:moveTo>
                <a:pt x="45720" y="0"/>
              </a:moveTo>
              <a:lnTo>
                <a:pt x="45720" y="623129"/>
              </a:lnTo>
              <a:lnTo>
                <a:pt x="125608" y="62312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CE7D1B-407A-4553-A689-10B2DF87C156}">
      <dsp:nvSpPr>
        <dsp:cNvPr id="0" name=""/>
        <dsp:cNvSpPr/>
      </dsp:nvSpPr>
      <dsp:spPr>
        <a:xfrm>
          <a:off x="4009874" y="3103516"/>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70BE1E-053A-4CCD-9057-65A3D993276B}">
      <dsp:nvSpPr>
        <dsp:cNvPr id="0" name=""/>
        <dsp:cNvSpPr/>
      </dsp:nvSpPr>
      <dsp:spPr>
        <a:xfrm>
          <a:off x="3876727" y="1212823"/>
          <a:ext cx="91440" cy="1757545"/>
        </a:xfrm>
        <a:custGeom>
          <a:avLst/>
          <a:gdLst/>
          <a:ahLst/>
          <a:cxnLst/>
          <a:rect l="0" t="0" r="0" b="0"/>
          <a:pathLst>
            <a:path>
              <a:moveTo>
                <a:pt x="45720" y="0"/>
              </a:moveTo>
              <a:lnTo>
                <a:pt x="45720" y="1757545"/>
              </a:lnTo>
              <a:lnTo>
                <a:pt x="125608" y="175754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2258EB-E09E-4159-A361-306A2A21810D}">
      <dsp:nvSpPr>
        <dsp:cNvPr id="0" name=""/>
        <dsp:cNvSpPr/>
      </dsp:nvSpPr>
      <dsp:spPr>
        <a:xfrm>
          <a:off x="3876727" y="1212823"/>
          <a:ext cx="91440" cy="1379406"/>
        </a:xfrm>
        <a:custGeom>
          <a:avLst/>
          <a:gdLst/>
          <a:ahLst/>
          <a:cxnLst/>
          <a:rect l="0" t="0" r="0" b="0"/>
          <a:pathLst>
            <a:path>
              <a:moveTo>
                <a:pt x="45720" y="0"/>
              </a:moveTo>
              <a:lnTo>
                <a:pt x="45720" y="1379406"/>
              </a:lnTo>
              <a:lnTo>
                <a:pt x="125608" y="137940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C792E6-33D2-4BBB-9BF1-9817F4002A7E}">
      <dsp:nvSpPr>
        <dsp:cNvPr id="0" name=""/>
        <dsp:cNvSpPr/>
      </dsp:nvSpPr>
      <dsp:spPr>
        <a:xfrm>
          <a:off x="3876727" y="1212823"/>
          <a:ext cx="91440" cy="1001268"/>
        </a:xfrm>
        <a:custGeom>
          <a:avLst/>
          <a:gdLst/>
          <a:ahLst/>
          <a:cxnLst/>
          <a:rect l="0" t="0" r="0" b="0"/>
          <a:pathLst>
            <a:path>
              <a:moveTo>
                <a:pt x="45720" y="0"/>
              </a:moveTo>
              <a:lnTo>
                <a:pt x="45720" y="1001268"/>
              </a:lnTo>
              <a:lnTo>
                <a:pt x="125608" y="1001268"/>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D06375-2253-4610-BD07-D988B7ADCC78}">
      <dsp:nvSpPr>
        <dsp:cNvPr id="0" name=""/>
        <dsp:cNvSpPr/>
      </dsp:nvSpPr>
      <dsp:spPr>
        <a:xfrm>
          <a:off x="3876727" y="1212823"/>
          <a:ext cx="91440" cy="623129"/>
        </a:xfrm>
        <a:custGeom>
          <a:avLst/>
          <a:gdLst/>
          <a:ahLst/>
          <a:cxnLst/>
          <a:rect l="0" t="0" r="0" b="0"/>
          <a:pathLst>
            <a:path>
              <a:moveTo>
                <a:pt x="45720" y="0"/>
              </a:moveTo>
              <a:lnTo>
                <a:pt x="45720" y="623129"/>
              </a:lnTo>
              <a:lnTo>
                <a:pt x="125608" y="62312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7C9ABD-6F2D-4F91-8CBE-514DEBCEC439}">
      <dsp:nvSpPr>
        <dsp:cNvPr id="0" name=""/>
        <dsp:cNvSpPr/>
      </dsp:nvSpPr>
      <dsp:spPr>
        <a:xfrm>
          <a:off x="3876727" y="1212823"/>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8DAE2-7CDE-48EE-8AD9-166799B998ED}">
      <dsp:nvSpPr>
        <dsp:cNvPr id="0" name=""/>
        <dsp:cNvSpPr/>
      </dsp:nvSpPr>
      <dsp:spPr>
        <a:xfrm>
          <a:off x="4135482" y="834685"/>
          <a:ext cx="1933299" cy="111843"/>
        </a:xfrm>
        <a:custGeom>
          <a:avLst/>
          <a:gdLst/>
          <a:ahLst/>
          <a:cxnLst/>
          <a:rect l="0" t="0" r="0" b="0"/>
          <a:pathLst>
            <a:path>
              <a:moveTo>
                <a:pt x="1933299" y="0"/>
              </a:moveTo>
              <a:lnTo>
                <a:pt x="1933299" y="55921"/>
              </a:lnTo>
              <a:lnTo>
                <a:pt x="0" y="55921"/>
              </a:lnTo>
              <a:lnTo>
                <a:pt x="0"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DD3110-B118-472B-9EFA-885DC9FDF0C6}">
      <dsp:nvSpPr>
        <dsp:cNvPr id="0" name=""/>
        <dsp:cNvSpPr/>
      </dsp:nvSpPr>
      <dsp:spPr>
        <a:xfrm>
          <a:off x="6023062" y="456546"/>
          <a:ext cx="91440" cy="111843"/>
        </a:xfrm>
        <a:custGeom>
          <a:avLst/>
          <a:gdLst/>
          <a:ahLst/>
          <a:cxnLst/>
          <a:rect l="0" t="0" r="0" b="0"/>
          <a:pathLst>
            <a:path>
              <a:moveTo>
                <a:pt x="45720" y="0"/>
              </a:moveTo>
              <a:lnTo>
                <a:pt x="45720" y="11184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356DAD-2028-4D4D-979C-7BB2DE92FF44}">
      <dsp:nvSpPr>
        <dsp:cNvPr id="0" name=""/>
        <dsp:cNvSpPr/>
      </dsp:nvSpPr>
      <dsp:spPr>
        <a:xfrm>
          <a:off x="2524399" y="834685"/>
          <a:ext cx="966649" cy="111843"/>
        </a:xfrm>
        <a:custGeom>
          <a:avLst/>
          <a:gdLst/>
          <a:ahLst/>
          <a:cxnLst/>
          <a:rect l="0" t="0" r="0" b="0"/>
          <a:pathLst>
            <a:path>
              <a:moveTo>
                <a:pt x="0" y="0"/>
              </a:moveTo>
              <a:lnTo>
                <a:pt x="0" y="55921"/>
              </a:lnTo>
              <a:lnTo>
                <a:pt x="966649" y="55921"/>
              </a:lnTo>
              <a:lnTo>
                <a:pt x="966649"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19A2E6-5761-4966-A313-02A6EC0C2A83}">
      <dsp:nvSpPr>
        <dsp:cNvPr id="0" name=""/>
        <dsp:cNvSpPr/>
      </dsp:nvSpPr>
      <dsp:spPr>
        <a:xfrm>
          <a:off x="2587860" y="1212823"/>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912E47-82C3-4C11-BDDA-EBAE3AC8CBCF}">
      <dsp:nvSpPr>
        <dsp:cNvPr id="0" name=""/>
        <dsp:cNvSpPr/>
      </dsp:nvSpPr>
      <dsp:spPr>
        <a:xfrm>
          <a:off x="2524399" y="834685"/>
          <a:ext cx="322216" cy="111843"/>
        </a:xfrm>
        <a:custGeom>
          <a:avLst/>
          <a:gdLst/>
          <a:ahLst/>
          <a:cxnLst/>
          <a:rect l="0" t="0" r="0" b="0"/>
          <a:pathLst>
            <a:path>
              <a:moveTo>
                <a:pt x="0" y="0"/>
              </a:moveTo>
              <a:lnTo>
                <a:pt x="0" y="55921"/>
              </a:lnTo>
              <a:lnTo>
                <a:pt x="322216" y="55921"/>
              </a:lnTo>
              <a:lnTo>
                <a:pt x="322216"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74C0D4-0C69-4BAC-9D1B-5C59A19C3701}">
      <dsp:nvSpPr>
        <dsp:cNvPr id="0" name=""/>
        <dsp:cNvSpPr/>
      </dsp:nvSpPr>
      <dsp:spPr>
        <a:xfrm>
          <a:off x="1943427" y="1212823"/>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276-448D-4ACF-91B1-70DD30F9EA85}">
      <dsp:nvSpPr>
        <dsp:cNvPr id="0" name=""/>
        <dsp:cNvSpPr/>
      </dsp:nvSpPr>
      <dsp:spPr>
        <a:xfrm>
          <a:off x="2202182" y="834685"/>
          <a:ext cx="322216" cy="111843"/>
        </a:xfrm>
        <a:custGeom>
          <a:avLst/>
          <a:gdLst/>
          <a:ahLst/>
          <a:cxnLst/>
          <a:rect l="0" t="0" r="0" b="0"/>
          <a:pathLst>
            <a:path>
              <a:moveTo>
                <a:pt x="322216" y="0"/>
              </a:moveTo>
              <a:lnTo>
                <a:pt x="322216" y="55921"/>
              </a:lnTo>
              <a:lnTo>
                <a:pt x="0" y="55921"/>
              </a:lnTo>
              <a:lnTo>
                <a:pt x="0"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A024B2-BF6C-4F71-A544-1FD05BDBF4D6}">
      <dsp:nvSpPr>
        <dsp:cNvPr id="0" name=""/>
        <dsp:cNvSpPr/>
      </dsp:nvSpPr>
      <dsp:spPr>
        <a:xfrm>
          <a:off x="1298993" y="1212823"/>
          <a:ext cx="91440" cy="2513822"/>
        </a:xfrm>
        <a:custGeom>
          <a:avLst/>
          <a:gdLst/>
          <a:ahLst/>
          <a:cxnLst/>
          <a:rect l="0" t="0" r="0" b="0"/>
          <a:pathLst>
            <a:path>
              <a:moveTo>
                <a:pt x="45720" y="0"/>
              </a:moveTo>
              <a:lnTo>
                <a:pt x="45720" y="2513822"/>
              </a:lnTo>
              <a:lnTo>
                <a:pt x="125608" y="251382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AB7802-8692-48FB-8614-EC1CE3A8A271}">
      <dsp:nvSpPr>
        <dsp:cNvPr id="0" name=""/>
        <dsp:cNvSpPr/>
      </dsp:nvSpPr>
      <dsp:spPr>
        <a:xfrm>
          <a:off x="1298993" y="1212823"/>
          <a:ext cx="91440" cy="2135683"/>
        </a:xfrm>
        <a:custGeom>
          <a:avLst/>
          <a:gdLst/>
          <a:ahLst/>
          <a:cxnLst/>
          <a:rect l="0" t="0" r="0" b="0"/>
          <a:pathLst>
            <a:path>
              <a:moveTo>
                <a:pt x="45720" y="0"/>
              </a:moveTo>
              <a:lnTo>
                <a:pt x="45720" y="2135683"/>
              </a:lnTo>
              <a:lnTo>
                <a:pt x="125608" y="213568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F58D06-4CB6-44B5-8E3B-619B9170C41E}">
      <dsp:nvSpPr>
        <dsp:cNvPr id="0" name=""/>
        <dsp:cNvSpPr/>
      </dsp:nvSpPr>
      <dsp:spPr>
        <a:xfrm>
          <a:off x="1298993" y="1212823"/>
          <a:ext cx="91440" cy="1757545"/>
        </a:xfrm>
        <a:custGeom>
          <a:avLst/>
          <a:gdLst/>
          <a:ahLst/>
          <a:cxnLst/>
          <a:rect l="0" t="0" r="0" b="0"/>
          <a:pathLst>
            <a:path>
              <a:moveTo>
                <a:pt x="45720" y="0"/>
              </a:moveTo>
              <a:lnTo>
                <a:pt x="45720" y="1757545"/>
              </a:lnTo>
              <a:lnTo>
                <a:pt x="125608" y="175754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F6E0D1-89DF-4659-B7D2-95ECAE72A4EE}">
      <dsp:nvSpPr>
        <dsp:cNvPr id="0" name=""/>
        <dsp:cNvSpPr/>
      </dsp:nvSpPr>
      <dsp:spPr>
        <a:xfrm>
          <a:off x="1298993" y="1212823"/>
          <a:ext cx="91440" cy="1379406"/>
        </a:xfrm>
        <a:custGeom>
          <a:avLst/>
          <a:gdLst/>
          <a:ahLst/>
          <a:cxnLst/>
          <a:rect l="0" t="0" r="0" b="0"/>
          <a:pathLst>
            <a:path>
              <a:moveTo>
                <a:pt x="45720" y="0"/>
              </a:moveTo>
              <a:lnTo>
                <a:pt x="45720" y="1379406"/>
              </a:lnTo>
              <a:lnTo>
                <a:pt x="125608" y="137940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1D616D-22F4-427F-8D2F-9842F7D30512}">
      <dsp:nvSpPr>
        <dsp:cNvPr id="0" name=""/>
        <dsp:cNvSpPr/>
      </dsp:nvSpPr>
      <dsp:spPr>
        <a:xfrm>
          <a:off x="1298993" y="1212823"/>
          <a:ext cx="91440" cy="1001268"/>
        </a:xfrm>
        <a:custGeom>
          <a:avLst/>
          <a:gdLst/>
          <a:ahLst/>
          <a:cxnLst/>
          <a:rect l="0" t="0" r="0" b="0"/>
          <a:pathLst>
            <a:path>
              <a:moveTo>
                <a:pt x="45720" y="0"/>
              </a:moveTo>
              <a:lnTo>
                <a:pt x="45720" y="1001268"/>
              </a:lnTo>
              <a:lnTo>
                <a:pt x="125608" y="1001268"/>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45751E-BD7C-4088-871F-D724633AF434}">
      <dsp:nvSpPr>
        <dsp:cNvPr id="0" name=""/>
        <dsp:cNvSpPr/>
      </dsp:nvSpPr>
      <dsp:spPr>
        <a:xfrm>
          <a:off x="1298993" y="1212823"/>
          <a:ext cx="91440" cy="623129"/>
        </a:xfrm>
        <a:custGeom>
          <a:avLst/>
          <a:gdLst/>
          <a:ahLst/>
          <a:cxnLst/>
          <a:rect l="0" t="0" r="0" b="0"/>
          <a:pathLst>
            <a:path>
              <a:moveTo>
                <a:pt x="45720" y="0"/>
              </a:moveTo>
              <a:lnTo>
                <a:pt x="45720" y="623129"/>
              </a:lnTo>
              <a:lnTo>
                <a:pt x="125608" y="62312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25C8AF-A959-4032-BD48-69B1FF2FD488}">
      <dsp:nvSpPr>
        <dsp:cNvPr id="0" name=""/>
        <dsp:cNvSpPr/>
      </dsp:nvSpPr>
      <dsp:spPr>
        <a:xfrm>
          <a:off x="1298993" y="1212823"/>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7811E9-5A17-4060-B94E-2CECD33F438C}">
      <dsp:nvSpPr>
        <dsp:cNvPr id="0" name=""/>
        <dsp:cNvSpPr/>
      </dsp:nvSpPr>
      <dsp:spPr>
        <a:xfrm>
          <a:off x="1557749" y="834685"/>
          <a:ext cx="966649" cy="111843"/>
        </a:xfrm>
        <a:custGeom>
          <a:avLst/>
          <a:gdLst/>
          <a:ahLst/>
          <a:cxnLst/>
          <a:rect l="0" t="0" r="0" b="0"/>
          <a:pathLst>
            <a:path>
              <a:moveTo>
                <a:pt x="966649" y="0"/>
              </a:moveTo>
              <a:lnTo>
                <a:pt x="966649" y="55921"/>
              </a:lnTo>
              <a:lnTo>
                <a:pt x="0" y="55921"/>
              </a:lnTo>
              <a:lnTo>
                <a:pt x="0"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93263C-B799-4A86-8AAA-5F9FE961BC1B}">
      <dsp:nvSpPr>
        <dsp:cNvPr id="0" name=""/>
        <dsp:cNvSpPr/>
      </dsp:nvSpPr>
      <dsp:spPr>
        <a:xfrm>
          <a:off x="1557749" y="456546"/>
          <a:ext cx="966649" cy="111843"/>
        </a:xfrm>
        <a:custGeom>
          <a:avLst/>
          <a:gdLst/>
          <a:ahLst/>
          <a:cxnLst/>
          <a:rect l="0" t="0" r="0" b="0"/>
          <a:pathLst>
            <a:path>
              <a:moveTo>
                <a:pt x="0" y="0"/>
              </a:moveTo>
              <a:lnTo>
                <a:pt x="0" y="55921"/>
              </a:lnTo>
              <a:lnTo>
                <a:pt x="966649" y="55921"/>
              </a:lnTo>
              <a:lnTo>
                <a:pt x="966649" y="11184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AE5CE2-6BB1-4122-B47A-8304A558384B}">
      <dsp:nvSpPr>
        <dsp:cNvPr id="0" name=""/>
        <dsp:cNvSpPr/>
      </dsp:nvSpPr>
      <dsp:spPr>
        <a:xfrm>
          <a:off x="1557749" y="456546"/>
          <a:ext cx="322216" cy="111843"/>
        </a:xfrm>
        <a:custGeom>
          <a:avLst/>
          <a:gdLst/>
          <a:ahLst/>
          <a:cxnLst/>
          <a:rect l="0" t="0" r="0" b="0"/>
          <a:pathLst>
            <a:path>
              <a:moveTo>
                <a:pt x="0" y="0"/>
              </a:moveTo>
              <a:lnTo>
                <a:pt x="0" y="55921"/>
              </a:lnTo>
              <a:lnTo>
                <a:pt x="322216" y="55921"/>
              </a:lnTo>
              <a:lnTo>
                <a:pt x="322216" y="11184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2278AC-06A2-4DEB-923C-CBE7DA55AD94}">
      <dsp:nvSpPr>
        <dsp:cNvPr id="0" name=""/>
        <dsp:cNvSpPr/>
      </dsp:nvSpPr>
      <dsp:spPr>
        <a:xfrm>
          <a:off x="1235532" y="456546"/>
          <a:ext cx="322216" cy="111843"/>
        </a:xfrm>
        <a:custGeom>
          <a:avLst/>
          <a:gdLst/>
          <a:ahLst/>
          <a:cxnLst/>
          <a:rect l="0" t="0" r="0" b="0"/>
          <a:pathLst>
            <a:path>
              <a:moveTo>
                <a:pt x="322216" y="0"/>
              </a:moveTo>
              <a:lnTo>
                <a:pt x="322216" y="55921"/>
              </a:lnTo>
              <a:lnTo>
                <a:pt x="0" y="55921"/>
              </a:lnTo>
              <a:lnTo>
                <a:pt x="0" y="11184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ED63FC-EAD9-472C-B2BE-8D7A9318395A}">
      <dsp:nvSpPr>
        <dsp:cNvPr id="0" name=""/>
        <dsp:cNvSpPr/>
      </dsp:nvSpPr>
      <dsp:spPr>
        <a:xfrm>
          <a:off x="591099" y="834685"/>
          <a:ext cx="322216" cy="111843"/>
        </a:xfrm>
        <a:custGeom>
          <a:avLst/>
          <a:gdLst/>
          <a:ahLst/>
          <a:cxnLst/>
          <a:rect l="0" t="0" r="0" b="0"/>
          <a:pathLst>
            <a:path>
              <a:moveTo>
                <a:pt x="0" y="0"/>
              </a:moveTo>
              <a:lnTo>
                <a:pt x="0" y="55921"/>
              </a:lnTo>
              <a:lnTo>
                <a:pt x="322216" y="55921"/>
              </a:lnTo>
              <a:lnTo>
                <a:pt x="322216"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8DB3D3-34CF-4E51-8B40-FBFD44E41932}">
      <dsp:nvSpPr>
        <dsp:cNvPr id="0" name=""/>
        <dsp:cNvSpPr/>
      </dsp:nvSpPr>
      <dsp:spPr>
        <a:xfrm>
          <a:off x="10127" y="1212823"/>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9043F5-51B1-4692-BECB-7F91DFB6F524}">
      <dsp:nvSpPr>
        <dsp:cNvPr id="0" name=""/>
        <dsp:cNvSpPr/>
      </dsp:nvSpPr>
      <dsp:spPr>
        <a:xfrm>
          <a:off x="268882" y="834685"/>
          <a:ext cx="322216" cy="111843"/>
        </a:xfrm>
        <a:custGeom>
          <a:avLst/>
          <a:gdLst/>
          <a:ahLst/>
          <a:cxnLst/>
          <a:rect l="0" t="0" r="0" b="0"/>
          <a:pathLst>
            <a:path>
              <a:moveTo>
                <a:pt x="322216" y="0"/>
              </a:moveTo>
              <a:lnTo>
                <a:pt x="322216" y="55921"/>
              </a:lnTo>
              <a:lnTo>
                <a:pt x="0" y="55921"/>
              </a:lnTo>
              <a:lnTo>
                <a:pt x="0"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DE350C-058C-4734-843B-A35F4AAA7125}">
      <dsp:nvSpPr>
        <dsp:cNvPr id="0" name=""/>
        <dsp:cNvSpPr/>
      </dsp:nvSpPr>
      <dsp:spPr>
        <a:xfrm>
          <a:off x="591099" y="456546"/>
          <a:ext cx="966649" cy="111843"/>
        </a:xfrm>
        <a:custGeom>
          <a:avLst/>
          <a:gdLst/>
          <a:ahLst/>
          <a:cxnLst/>
          <a:rect l="0" t="0" r="0" b="0"/>
          <a:pathLst>
            <a:path>
              <a:moveTo>
                <a:pt x="966649" y="0"/>
              </a:moveTo>
              <a:lnTo>
                <a:pt x="966649" y="55921"/>
              </a:lnTo>
              <a:lnTo>
                <a:pt x="0" y="55921"/>
              </a:lnTo>
              <a:lnTo>
                <a:pt x="0" y="11184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A56FCD-B870-431B-9B7F-3296D3F38B6D}">
      <dsp:nvSpPr>
        <dsp:cNvPr id="0" name=""/>
        <dsp:cNvSpPr/>
      </dsp:nvSpPr>
      <dsp:spPr>
        <a:xfrm>
          <a:off x="1291454" y="190251"/>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Fermented Beverage</a:t>
          </a:r>
        </a:p>
      </dsp:txBody>
      <dsp:txXfrm>
        <a:off x="1291454" y="190251"/>
        <a:ext cx="532589" cy="266294"/>
      </dsp:txXfrm>
    </dsp:sp>
    <dsp:sp modelId="{91816C88-E487-43C3-86B7-0CA90DA30CAA}">
      <dsp:nvSpPr>
        <dsp:cNvPr id="0" name=""/>
        <dsp:cNvSpPr/>
      </dsp:nvSpPr>
      <dsp:spPr>
        <a:xfrm>
          <a:off x="324804" y="56839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Beer</a:t>
          </a:r>
        </a:p>
      </dsp:txBody>
      <dsp:txXfrm>
        <a:off x="324804" y="568390"/>
        <a:ext cx="532589" cy="266294"/>
      </dsp:txXfrm>
    </dsp:sp>
    <dsp:sp modelId="{A922D3C2-91D1-4CFA-8556-FDCBF6450559}">
      <dsp:nvSpPr>
        <dsp:cNvPr id="0" name=""/>
        <dsp:cNvSpPr/>
      </dsp:nvSpPr>
      <dsp:spPr>
        <a:xfrm>
          <a:off x="2588"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Ale</a:t>
          </a:r>
        </a:p>
      </dsp:txBody>
      <dsp:txXfrm>
        <a:off x="2588" y="946529"/>
        <a:ext cx="532589" cy="266294"/>
      </dsp:txXfrm>
    </dsp:sp>
    <dsp:sp modelId="{D8B59266-F6A2-41D3-875F-DAC4CFF391B5}">
      <dsp:nvSpPr>
        <dsp:cNvPr id="0" name=""/>
        <dsp:cNvSpPr/>
      </dsp:nvSpPr>
      <dsp:spPr>
        <a:xfrm>
          <a:off x="135735" y="132466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Stout</a:t>
          </a:r>
        </a:p>
      </dsp:txBody>
      <dsp:txXfrm>
        <a:off x="135735" y="1324667"/>
        <a:ext cx="532589" cy="266294"/>
      </dsp:txXfrm>
    </dsp:sp>
    <dsp:sp modelId="{A24149E2-1C67-4586-BA88-B21EFC5CDA38}">
      <dsp:nvSpPr>
        <dsp:cNvPr id="0" name=""/>
        <dsp:cNvSpPr/>
      </dsp:nvSpPr>
      <dsp:spPr>
        <a:xfrm>
          <a:off x="647021"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Lager</a:t>
          </a:r>
        </a:p>
      </dsp:txBody>
      <dsp:txXfrm>
        <a:off x="647021" y="946529"/>
        <a:ext cx="532589" cy="266294"/>
      </dsp:txXfrm>
    </dsp:sp>
    <dsp:sp modelId="{F761EFEE-2A75-43A0-8F63-025DABBC67BE}">
      <dsp:nvSpPr>
        <dsp:cNvPr id="0" name=""/>
        <dsp:cNvSpPr/>
      </dsp:nvSpPr>
      <dsp:spPr>
        <a:xfrm>
          <a:off x="969238" y="56839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Cider</a:t>
          </a:r>
        </a:p>
      </dsp:txBody>
      <dsp:txXfrm>
        <a:off x="969238" y="568390"/>
        <a:ext cx="532589" cy="266294"/>
      </dsp:txXfrm>
    </dsp:sp>
    <dsp:sp modelId="{02B1C6E0-8246-43F8-AAFE-1244A313A674}">
      <dsp:nvSpPr>
        <dsp:cNvPr id="0" name=""/>
        <dsp:cNvSpPr/>
      </dsp:nvSpPr>
      <dsp:spPr>
        <a:xfrm>
          <a:off x="1613671" y="56839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Mead</a:t>
          </a:r>
        </a:p>
      </dsp:txBody>
      <dsp:txXfrm>
        <a:off x="1613671" y="568390"/>
        <a:ext cx="532589" cy="266294"/>
      </dsp:txXfrm>
    </dsp:sp>
    <dsp:sp modelId="{94E02559-6E3C-4AF4-857F-B279D5592ECC}">
      <dsp:nvSpPr>
        <dsp:cNvPr id="0" name=""/>
        <dsp:cNvSpPr/>
      </dsp:nvSpPr>
      <dsp:spPr>
        <a:xfrm>
          <a:off x="2258104" y="56839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Wine</a:t>
          </a:r>
        </a:p>
      </dsp:txBody>
      <dsp:txXfrm>
        <a:off x="2258104" y="568390"/>
        <a:ext cx="532589" cy="266294"/>
      </dsp:txXfrm>
    </dsp:sp>
    <dsp:sp modelId="{9308EFAC-9A01-440E-B4E1-0EB196274568}">
      <dsp:nvSpPr>
        <dsp:cNvPr id="0" name=""/>
        <dsp:cNvSpPr/>
      </dsp:nvSpPr>
      <dsp:spPr>
        <a:xfrm>
          <a:off x="1291454"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Fortified Wine</a:t>
          </a:r>
        </a:p>
      </dsp:txBody>
      <dsp:txXfrm>
        <a:off x="1291454" y="946529"/>
        <a:ext cx="532589" cy="266294"/>
      </dsp:txXfrm>
    </dsp:sp>
    <dsp:sp modelId="{DDBC2FD7-F931-42C3-812C-7E1C78E0D375}">
      <dsp:nvSpPr>
        <dsp:cNvPr id="0" name=""/>
        <dsp:cNvSpPr/>
      </dsp:nvSpPr>
      <dsp:spPr>
        <a:xfrm>
          <a:off x="1424602" y="132466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Commandaria</a:t>
          </a:r>
          <a:r>
            <a:rPr lang="en-US" sz="600" kern="1200" dirty="0"/>
            <a:t> wine</a:t>
          </a:r>
        </a:p>
      </dsp:txBody>
      <dsp:txXfrm>
        <a:off x="1424602" y="1324667"/>
        <a:ext cx="532589" cy="266294"/>
      </dsp:txXfrm>
    </dsp:sp>
    <dsp:sp modelId="{07ECF73C-3C87-4FDC-9DF7-9D0B5B578AA7}">
      <dsp:nvSpPr>
        <dsp:cNvPr id="0" name=""/>
        <dsp:cNvSpPr/>
      </dsp:nvSpPr>
      <dsp:spPr>
        <a:xfrm>
          <a:off x="1424602" y="1702806"/>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Madeira wine</a:t>
          </a:r>
        </a:p>
      </dsp:txBody>
      <dsp:txXfrm>
        <a:off x="1424602" y="1702806"/>
        <a:ext cx="532589" cy="266294"/>
      </dsp:txXfrm>
    </dsp:sp>
    <dsp:sp modelId="{60127899-E208-4C35-9898-4D90D3FEEE6B}">
      <dsp:nvSpPr>
        <dsp:cNvPr id="0" name=""/>
        <dsp:cNvSpPr/>
      </dsp:nvSpPr>
      <dsp:spPr>
        <a:xfrm>
          <a:off x="1424602" y="2080944"/>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Marsala wine</a:t>
          </a:r>
        </a:p>
      </dsp:txBody>
      <dsp:txXfrm>
        <a:off x="1424602" y="2080944"/>
        <a:ext cx="532589" cy="266294"/>
      </dsp:txXfrm>
    </dsp:sp>
    <dsp:sp modelId="{D7EA691F-5167-44D9-9B97-030E95AD54B6}">
      <dsp:nvSpPr>
        <dsp:cNvPr id="0" name=""/>
        <dsp:cNvSpPr/>
      </dsp:nvSpPr>
      <dsp:spPr>
        <a:xfrm>
          <a:off x="1424602" y="2459083"/>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Moscatel</a:t>
          </a:r>
          <a:r>
            <a:rPr lang="en-US" sz="600" kern="1200" dirty="0"/>
            <a:t> de </a:t>
          </a:r>
          <a:r>
            <a:rPr lang="en-US" sz="600" kern="1200" dirty="0" err="1"/>
            <a:t>Setúbal</a:t>
          </a:r>
          <a:endParaRPr lang="en-US" sz="600" kern="1200" dirty="0"/>
        </a:p>
      </dsp:txBody>
      <dsp:txXfrm>
        <a:off x="1424602" y="2459083"/>
        <a:ext cx="532589" cy="266294"/>
      </dsp:txXfrm>
    </dsp:sp>
    <dsp:sp modelId="{96FDBF85-A0E1-4E16-B61E-80A8700204DB}">
      <dsp:nvSpPr>
        <dsp:cNvPr id="0" name=""/>
        <dsp:cNvSpPr/>
      </dsp:nvSpPr>
      <dsp:spPr>
        <a:xfrm>
          <a:off x="1424602" y="2837221"/>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Port Wine</a:t>
          </a:r>
        </a:p>
      </dsp:txBody>
      <dsp:txXfrm>
        <a:off x="1424602" y="2837221"/>
        <a:ext cx="532589" cy="266294"/>
      </dsp:txXfrm>
    </dsp:sp>
    <dsp:sp modelId="{7A7A1E39-28B2-4C5C-9406-470949CB2CAD}">
      <dsp:nvSpPr>
        <dsp:cNvPr id="0" name=""/>
        <dsp:cNvSpPr/>
      </dsp:nvSpPr>
      <dsp:spPr>
        <a:xfrm>
          <a:off x="1424602" y="321536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Sherry</a:t>
          </a:r>
        </a:p>
      </dsp:txBody>
      <dsp:txXfrm>
        <a:off x="1424602" y="3215360"/>
        <a:ext cx="532589" cy="266294"/>
      </dsp:txXfrm>
    </dsp:sp>
    <dsp:sp modelId="{2C6453EB-A252-4C5A-9FF7-6E1A64C8E682}">
      <dsp:nvSpPr>
        <dsp:cNvPr id="0" name=""/>
        <dsp:cNvSpPr/>
      </dsp:nvSpPr>
      <dsp:spPr>
        <a:xfrm>
          <a:off x="1424602" y="359349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a:t>Vermouth</a:t>
          </a:r>
        </a:p>
      </dsp:txBody>
      <dsp:txXfrm>
        <a:off x="1424602" y="3593499"/>
        <a:ext cx="532589" cy="266294"/>
      </dsp:txXfrm>
    </dsp:sp>
    <dsp:sp modelId="{52A81E9F-51EC-4CE4-A622-569C0817D26C}">
      <dsp:nvSpPr>
        <dsp:cNvPr id="0" name=""/>
        <dsp:cNvSpPr/>
      </dsp:nvSpPr>
      <dsp:spPr>
        <a:xfrm>
          <a:off x="1935888"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Rice Wine</a:t>
          </a:r>
        </a:p>
      </dsp:txBody>
      <dsp:txXfrm>
        <a:off x="1935888" y="946529"/>
        <a:ext cx="532589" cy="266294"/>
      </dsp:txXfrm>
    </dsp:sp>
    <dsp:sp modelId="{970058B0-CDEB-44AA-A7F0-C48B193BD7EE}">
      <dsp:nvSpPr>
        <dsp:cNvPr id="0" name=""/>
        <dsp:cNvSpPr/>
      </dsp:nvSpPr>
      <dsp:spPr>
        <a:xfrm>
          <a:off x="2069035" y="132466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Sake</a:t>
          </a:r>
        </a:p>
      </dsp:txBody>
      <dsp:txXfrm>
        <a:off x="2069035" y="1324667"/>
        <a:ext cx="532589" cy="266294"/>
      </dsp:txXfrm>
    </dsp:sp>
    <dsp:sp modelId="{ABE8F68F-10BD-475C-B4B1-84D9B4209B09}">
      <dsp:nvSpPr>
        <dsp:cNvPr id="0" name=""/>
        <dsp:cNvSpPr/>
      </dsp:nvSpPr>
      <dsp:spPr>
        <a:xfrm>
          <a:off x="2580321"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Sparkling Wine</a:t>
          </a:r>
        </a:p>
      </dsp:txBody>
      <dsp:txXfrm>
        <a:off x="2580321" y="946529"/>
        <a:ext cx="532589" cy="266294"/>
      </dsp:txXfrm>
    </dsp:sp>
    <dsp:sp modelId="{98B83C92-1C47-4088-9F07-898562FEA104}">
      <dsp:nvSpPr>
        <dsp:cNvPr id="0" name=""/>
        <dsp:cNvSpPr/>
      </dsp:nvSpPr>
      <dsp:spPr>
        <a:xfrm>
          <a:off x="2713468" y="132466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Champagne</a:t>
          </a:r>
        </a:p>
      </dsp:txBody>
      <dsp:txXfrm>
        <a:off x="2713468" y="1324667"/>
        <a:ext cx="532589" cy="266294"/>
      </dsp:txXfrm>
    </dsp:sp>
    <dsp:sp modelId="{2DD7D57B-5E2C-4BBE-A954-BDC1D98DCB13}">
      <dsp:nvSpPr>
        <dsp:cNvPr id="0" name=""/>
        <dsp:cNvSpPr/>
      </dsp:nvSpPr>
      <dsp:spPr>
        <a:xfrm>
          <a:off x="3224754"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Fruit Wine</a:t>
          </a:r>
        </a:p>
      </dsp:txBody>
      <dsp:txXfrm>
        <a:off x="3224754" y="946529"/>
        <a:ext cx="532589" cy="266294"/>
      </dsp:txXfrm>
    </dsp:sp>
    <dsp:sp modelId="{366A6870-9065-43F9-ACF6-0BBF7A512399}">
      <dsp:nvSpPr>
        <dsp:cNvPr id="0" name=""/>
        <dsp:cNvSpPr/>
      </dsp:nvSpPr>
      <dsp:spPr>
        <a:xfrm>
          <a:off x="5802488" y="190251"/>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Distilled Beverage</a:t>
          </a:r>
        </a:p>
      </dsp:txBody>
      <dsp:txXfrm>
        <a:off x="5802488" y="190251"/>
        <a:ext cx="532589" cy="266294"/>
      </dsp:txXfrm>
    </dsp:sp>
    <dsp:sp modelId="{D7EB1902-5603-4E77-B971-38AE34A93C88}">
      <dsp:nvSpPr>
        <dsp:cNvPr id="0" name=""/>
        <dsp:cNvSpPr/>
      </dsp:nvSpPr>
      <dsp:spPr>
        <a:xfrm>
          <a:off x="5802488" y="56839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Liquor</a:t>
          </a:r>
        </a:p>
      </dsp:txBody>
      <dsp:txXfrm>
        <a:off x="5802488" y="568390"/>
        <a:ext cx="532589" cy="266294"/>
      </dsp:txXfrm>
    </dsp:sp>
    <dsp:sp modelId="{989A21B9-52D8-4233-B316-8958B3393356}">
      <dsp:nvSpPr>
        <dsp:cNvPr id="0" name=""/>
        <dsp:cNvSpPr/>
      </dsp:nvSpPr>
      <dsp:spPr>
        <a:xfrm>
          <a:off x="3869188"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Whiskey</a:t>
          </a:r>
        </a:p>
      </dsp:txBody>
      <dsp:txXfrm>
        <a:off x="3869188" y="946529"/>
        <a:ext cx="532589" cy="266294"/>
      </dsp:txXfrm>
    </dsp:sp>
    <dsp:sp modelId="{871B1FBF-65B5-411B-92B2-4F888423BCB8}">
      <dsp:nvSpPr>
        <dsp:cNvPr id="0" name=""/>
        <dsp:cNvSpPr/>
      </dsp:nvSpPr>
      <dsp:spPr>
        <a:xfrm>
          <a:off x="4002335" y="132466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Bourbon</a:t>
          </a:r>
        </a:p>
      </dsp:txBody>
      <dsp:txXfrm>
        <a:off x="4002335" y="1324667"/>
        <a:ext cx="532589" cy="266294"/>
      </dsp:txXfrm>
    </dsp:sp>
    <dsp:sp modelId="{21D7A25C-50DE-464C-95D3-FB377852A35E}">
      <dsp:nvSpPr>
        <dsp:cNvPr id="0" name=""/>
        <dsp:cNvSpPr/>
      </dsp:nvSpPr>
      <dsp:spPr>
        <a:xfrm>
          <a:off x="4002335" y="1702806"/>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Canadian</a:t>
          </a:r>
        </a:p>
      </dsp:txBody>
      <dsp:txXfrm>
        <a:off x="4002335" y="1702806"/>
        <a:ext cx="532589" cy="266294"/>
      </dsp:txXfrm>
    </dsp:sp>
    <dsp:sp modelId="{189F599C-C556-480C-A2CD-7D128BCF2D4C}">
      <dsp:nvSpPr>
        <dsp:cNvPr id="0" name=""/>
        <dsp:cNvSpPr/>
      </dsp:nvSpPr>
      <dsp:spPr>
        <a:xfrm>
          <a:off x="4002335" y="2080944"/>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Irish</a:t>
          </a:r>
        </a:p>
      </dsp:txBody>
      <dsp:txXfrm>
        <a:off x="4002335" y="2080944"/>
        <a:ext cx="532589" cy="266294"/>
      </dsp:txXfrm>
    </dsp:sp>
    <dsp:sp modelId="{F21BB5B3-A03C-477C-85A9-440B012FF110}">
      <dsp:nvSpPr>
        <dsp:cNvPr id="0" name=""/>
        <dsp:cNvSpPr/>
      </dsp:nvSpPr>
      <dsp:spPr>
        <a:xfrm>
          <a:off x="4002335" y="2459083"/>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Rye</a:t>
          </a:r>
        </a:p>
      </dsp:txBody>
      <dsp:txXfrm>
        <a:off x="4002335" y="2459083"/>
        <a:ext cx="532589" cy="266294"/>
      </dsp:txXfrm>
    </dsp:sp>
    <dsp:sp modelId="{F0D2FE3A-8B93-4A98-B8F5-FE6ADA7F17C1}">
      <dsp:nvSpPr>
        <dsp:cNvPr id="0" name=""/>
        <dsp:cNvSpPr/>
      </dsp:nvSpPr>
      <dsp:spPr>
        <a:xfrm>
          <a:off x="4002335" y="2837221"/>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Scotch</a:t>
          </a:r>
        </a:p>
      </dsp:txBody>
      <dsp:txXfrm>
        <a:off x="4002335" y="2837221"/>
        <a:ext cx="532589" cy="266294"/>
      </dsp:txXfrm>
    </dsp:sp>
    <dsp:sp modelId="{B1D06D7D-4A14-49D6-8682-28BE10E2DF2F}">
      <dsp:nvSpPr>
        <dsp:cNvPr id="0" name=""/>
        <dsp:cNvSpPr/>
      </dsp:nvSpPr>
      <dsp:spPr>
        <a:xfrm>
          <a:off x="4135482" y="321536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Blended Scotch</a:t>
          </a:r>
        </a:p>
      </dsp:txBody>
      <dsp:txXfrm>
        <a:off x="4135482" y="3215360"/>
        <a:ext cx="532589" cy="266294"/>
      </dsp:txXfrm>
    </dsp:sp>
    <dsp:sp modelId="{671548AF-2153-4848-A171-12BEA56B0190}">
      <dsp:nvSpPr>
        <dsp:cNvPr id="0" name=""/>
        <dsp:cNvSpPr/>
      </dsp:nvSpPr>
      <dsp:spPr>
        <a:xfrm>
          <a:off x="4135482" y="359349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Single Malt Scotch</a:t>
          </a:r>
        </a:p>
      </dsp:txBody>
      <dsp:txXfrm>
        <a:off x="4135482" y="3593499"/>
        <a:ext cx="532589" cy="266294"/>
      </dsp:txXfrm>
    </dsp:sp>
    <dsp:sp modelId="{B4A2AFC5-BB81-4D10-9254-33D02C956A75}">
      <dsp:nvSpPr>
        <dsp:cNvPr id="0" name=""/>
        <dsp:cNvSpPr/>
      </dsp:nvSpPr>
      <dsp:spPr>
        <a:xfrm>
          <a:off x="4513621"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Absinthe</a:t>
          </a:r>
        </a:p>
      </dsp:txBody>
      <dsp:txXfrm>
        <a:off x="4513621" y="946529"/>
        <a:ext cx="532589" cy="266294"/>
      </dsp:txXfrm>
    </dsp:sp>
    <dsp:sp modelId="{562101AB-8954-45A8-938A-0959E963D811}">
      <dsp:nvSpPr>
        <dsp:cNvPr id="0" name=""/>
        <dsp:cNvSpPr/>
      </dsp:nvSpPr>
      <dsp:spPr>
        <a:xfrm>
          <a:off x="5158054"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Brandy</a:t>
          </a:r>
        </a:p>
      </dsp:txBody>
      <dsp:txXfrm>
        <a:off x="5158054" y="946529"/>
        <a:ext cx="532589" cy="266294"/>
      </dsp:txXfrm>
    </dsp:sp>
    <dsp:sp modelId="{A81502E8-1A2B-4E55-BCF5-184DAF75F748}">
      <dsp:nvSpPr>
        <dsp:cNvPr id="0" name=""/>
        <dsp:cNvSpPr/>
      </dsp:nvSpPr>
      <dsp:spPr>
        <a:xfrm>
          <a:off x="5291202" y="132466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Cognac</a:t>
          </a:r>
        </a:p>
      </dsp:txBody>
      <dsp:txXfrm>
        <a:off x="5291202" y="1324667"/>
        <a:ext cx="532589" cy="266294"/>
      </dsp:txXfrm>
    </dsp:sp>
    <dsp:sp modelId="{8E570E5D-5142-4CB9-9731-FE0B0BDCC69A}">
      <dsp:nvSpPr>
        <dsp:cNvPr id="0" name=""/>
        <dsp:cNvSpPr/>
      </dsp:nvSpPr>
      <dsp:spPr>
        <a:xfrm>
          <a:off x="5291202" y="1702806"/>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Grappa</a:t>
          </a:r>
        </a:p>
      </dsp:txBody>
      <dsp:txXfrm>
        <a:off x="5291202" y="1702806"/>
        <a:ext cx="532589" cy="266294"/>
      </dsp:txXfrm>
    </dsp:sp>
    <dsp:sp modelId="{01C4708C-C2AA-48EF-8055-9A18CBDEC12E}">
      <dsp:nvSpPr>
        <dsp:cNvPr id="0" name=""/>
        <dsp:cNvSpPr/>
      </dsp:nvSpPr>
      <dsp:spPr>
        <a:xfrm>
          <a:off x="5802488"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Gin</a:t>
          </a:r>
        </a:p>
      </dsp:txBody>
      <dsp:txXfrm>
        <a:off x="5802488" y="946529"/>
        <a:ext cx="532589" cy="266294"/>
      </dsp:txXfrm>
    </dsp:sp>
    <dsp:sp modelId="{D3A6C312-4DF9-4AB2-AE6F-BF0A655FED40}">
      <dsp:nvSpPr>
        <dsp:cNvPr id="0" name=""/>
        <dsp:cNvSpPr/>
      </dsp:nvSpPr>
      <dsp:spPr>
        <a:xfrm>
          <a:off x="6446921"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Mezcal</a:t>
          </a:r>
        </a:p>
      </dsp:txBody>
      <dsp:txXfrm>
        <a:off x="6446921" y="946529"/>
        <a:ext cx="532589" cy="266294"/>
      </dsp:txXfrm>
    </dsp:sp>
    <dsp:sp modelId="{982221A8-2D47-419D-86A7-36DEBF6A2FEA}">
      <dsp:nvSpPr>
        <dsp:cNvPr id="0" name=""/>
        <dsp:cNvSpPr/>
      </dsp:nvSpPr>
      <dsp:spPr>
        <a:xfrm>
          <a:off x="6580068" y="132466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Tequila</a:t>
          </a:r>
        </a:p>
      </dsp:txBody>
      <dsp:txXfrm>
        <a:off x="6580068" y="1324667"/>
        <a:ext cx="532589" cy="266294"/>
      </dsp:txXfrm>
    </dsp:sp>
    <dsp:sp modelId="{7FBBE5E9-9302-4128-BA25-B8B2068E06AC}">
      <dsp:nvSpPr>
        <dsp:cNvPr id="0" name=""/>
        <dsp:cNvSpPr/>
      </dsp:nvSpPr>
      <dsp:spPr>
        <a:xfrm>
          <a:off x="7091354"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Rum</a:t>
          </a:r>
        </a:p>
      </dsp:txBody>
      <dsp:txXfrm>
        <a:off x="7091354" y="946529"/>
        <a:ext cx="532589" cy="266294"/>
      </dsp:txXfrm>
    </dsp:sp>
    <dsp:sp modelId="{67868E6B-B214-4ECA-9548-9431CF80AD65}">
      <dsp:nvSpPr>
        <dsp:cNvPr id="0" name=""/>
        <dsp:cNvSpPr/>
      </dsp:nvSpPr>
      <dsp:spPr>
        <a:xfrm>
          <a:off x="7735788"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Vodka</a:t>
          </a:r>
        </a:p>
      </dsp:txBody>
      <dsp:txXfrm>
        <a:off x="7735788" y="946529"/>
        <a:ext cx="532589" cy="266294"/>
      </dsp:txXfrm>
    </dsp:sp>
    <dsp:sp modelId="{722B5C2B-3801-484E-AAF2-8E2A4189B0A9}">
      <dsp:nvSpPr>
        <dsp:cNvPr id="0" name=""/>
        <dsp:cNvSpPr/>
      </dsp:nvSpPr>
      <dsp:spPr>
        <a:xfrm>
          <a:off x="8247073" y="190251"/>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Cocktails</a:t>
          </a:r>
        </a:p>
      </dsp:txBody>
      <dsp:txXfrm>
        <a:off x="8247073" y="190251"/>
        <a:ext cx="532589" cy="266294"/>
      </dsp:txXfrm>
    </dsp:sp>
    <dsp:sp modelId="{710CE735-76C6-4715-9844-9ADC121425C3}">
      <dsp:nvSpPr>
        <dsp:cNvPr id="0" name=""/>
        <dsp:cNvSpPr/>
      </dsp:nvSpPr>
      <dsp:spPr>
        <a:xfrm>
          <a:off x="8380221" y="56839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Bloody Mary</a:t>
          </a:r>
        </a:p>
      </dsp:txBody>
      <dsp:txXfrm>
        <a:off x="8380221" y="568390"/>
        <a:ext cx="532589" cy="266294"/>
      </dsp:txXfrm>
    </dsp:sp>
    <dsp:sp modelId="{23268C98-E14D-40B2-AF34-572922122D97}">
      <dsp:nvSpPr>
        <dsp:cNvPr id="0" name=""/>
        <dsp:cNvSpPr/>
      </dsp:nvSpPr>
      <dsp:spPr>
        <a:xfrm>
          <a:off x="8380221"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Car Bomb</a:t>
          </a:r>
        </a:p>
      </dsp:txBody>
      <dsp:txXfrm>
        <a:off x="8380221" y="946529"/>
        <a:ext cx="532589" cy="266294"/>
      </dsp:txXfrm>
    </dsp:sp>
    <dsp:sp modelId="{3B1DB0C4-3626-4E61-AB78-1384A6DF2AD0}">
      <dsp:nvSpPr>
        <dsp:cNvPr id="0" name=""/>
        <dsp:cNvSpPr/>
      </dsp:nvSpPr>
      <dsp:spPr>
        <a:xfrm>
          <a:off x="8380221" y="132466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Cosmopolitan</a:t>
          </a:r>
        </a:p>
      </dsp:txBody>
      <dsp:txXfrm>
        <a:off x="8380221" y="1324667"/>
        <a:ext cx="532589" cy="266294"/>
      </dsp:txXfrm>
    </dsp:sp>
    <dsp:sp modelId="{15094327-8A83-4926-8820-D964B33F4314}">
      <dsp:nvSpPr>
        <dsp:cNvPr id="0" name=""/>
        <dsp:cNvSpPr/>
      </dsp:nvSpPr>
      <dsp:spPr>
        <a:xfrm>
          <a:off x="8380221" y="1702806"/>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Daiquiri</a:t>
          </a:r>
        </a:p>
      </dsp:txBody>
      <dsp:txXfrm>
        <a:off x="8380221" y="1702806"/>
        <a:ext cx="532589" cy="266294"/>
      </dsp:txXfrm>
    </dsp:sp>
    <dsp:sp modelId="{A0A0D4C3-A0F5-49F8-BF13-3CA0D0C57B6C}">
      <dsp:nvSpPr>
        <dsp:cNvPr id="0" name=""/>
        <dsp:cNvSpPr/>
      </dsp:nvSpPr>
      <dsp:spPr>
        <a:xfrm>
          <a:off x="8380221" y="2080944"/>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Dark &amp; Stormy</a:t>
          </a:r>
        </a:p>
      </dsp:txBody>
      <dsp:txXfrm>
        <a:off x="8380221" y="2080944"/>
        <a:ext cx="532589" cy="266294"/>
      </dsp:txXfrm>
    </dsp:sp>
    <dsp:sp modelId="{FB3A0955-B7C3-48B3-B8C8-284CDA44998D}">
      <dsp:nvSpPr>
        <dsp:cNvPr id="0" name=""/>
        <dsp:cNvSpPr/>
      </dsp:nvSpPr>
      <dsp:spPr>
        <a:xfrm>
          <a:off x="8380221" y="2459083"/>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Gin &amp; Tonic</a:t>
          </a:r>
        </a:p>
      </dsp:txBody>
      <dsp:txXfrm>
        <a:off x="8380221" y="2459083"/>
        <a:ext cx="532589" cy="266294"/>
      </dsp:txXfrm>
    </dsp:sp>
    <dsp:sp modelId="{0BF3AC35-36D9-4D57-BF12-4B8798B0C079}">
      <dsp:nvSpPr>
        <dsp:cNvPr id="0" name=""/>
        <dsp:cNvSpPr/>
      </dsp:nvSpPr>
      <dsp:spPr>
        <a:xfrm>
          <a:off x="8380221" y="2837221"/>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Lemon Drop</a:t>
          </a:r>
        </a:p>
      </dsp:txBody>
      <dsp:txXfrm>
        <a:off x="8380221" y="2837221"/>
        <a:ext cx="532589" cy="266294"/>
      </dsp:txXfrm>
    </dsp:sp>
    <dsp:sp modelId="{76FD9F31-7EDF-4352-B461-F3F06B4F2812}">
      <dsp:nvSpPr>
        <dsp:cNvPr id="0" name=""/>
        <dsp:cNvSpPr/>
      </dsp:nvSpPr>
      <dsp:spPr>
        <a:xfrm>
          <a:off x="8380221" y="321536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Long Island Ice Tea</a:t>
          </a:r>
        </a:p>
      </dsp:txBody>
      <dsp:txXfrm>
        <a:off x="8380221" y="3215360"/>
        <a:ext cx="532589" cy="266294"/>
      </dsp:txXfrm>
    </dsp:sp>
    <dsp:sp modelId="{0D0C3AD8-C331-4B3D-85B1-D8FC340DB6ED}">
      <dsp:nvSpPr>
        <dsp:cNvPr id="0" name=""/>
        <dsp:cNvSpPr/>
      </dsp:nvSpPr>
      <dsp:spPr>
        <a:xfrm>
          <a:off x="8380221" y="359349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Manhattan</a:t>
          </a:r>
        </a:p>
      </dsp:txBody>
      <dsp:txXfrm>
        <a:off x="8380221" y="3593499"/>
        <a:ext cx="532589" cy="266294"/>
      </dsp:txXfrm>
    </dsp:sp>
    <dsp:sp modelId="{4C838398-9BF2-45FD-BD88-3F94C630F5BC}">
      <dsp:nvSpPr>
        <dsp:cNvPr id="0" name=""/>
        <dsp:cNvSpPr/>
      </dsp:nvSpPr>
      <dsp:spPr>
        <a:xfrm>
          <a:off x="8380221" y="397163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Margarita</a:t>
          </a:r>
        </a:p>
      </dsp:txBody>
      <dsp:txXfrm>
        <a:off x="8380221" y="3971637"/>
        <a:ext cx="532589" cy="266294"/>
      </dsp:txXfrm>
    </dsp:sp>
    <dsp:sp modelId="{873F302F-D110-47EC-B1BA-AC49082BF07E}">
      <dsp:nvSpPr>
        <dsp:cNvPr id="0" name=""/>
        <dsp:cNvSpPr/>
      </dsp:nvSpPr>
      <dsp:spPr>
        <a:xfrm>
          <a:off x="8380221" y="4349776"/>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Martini</a:t>
          </a:r>
        </a:p>
      </dsp:txBody>
      <dsp:txXfrm>
        <a:off x="8380221" y="4349776"/>
        <a:ext cx="532589" cy="266294"/>
      </dsp:txXfrm>
    </dsp:sp>
    <dsp:sp modelId="{736A16F9-D1CD-41D1-A380-63C9B5953A21}">
      <dsp:nvSpPr>
        <dsp:cNvPr id="0" name=""/>
        <dsp:cNvSpPr/>
      </dsp:nvSpPr>
      <dsp:spPr>
        <a:xfrm>
          <a:off x="8380221" y="4727914"/>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Punch</a:t>
          </a:r>
        </a:p>
      </dsp:txBody>
      <dsp:txXfrm>
        <a:off x="8380221" y="4727914"/>
        <a:ext cx="532589" cy="266294"/>
      </dsp:txXfrm>
    </dsp:sp>
    <dsp:sp modelId="{69F2C2F0-A230-4753-96CF-92CA1EF6D9EF}">
      <dsp:nvSpPr>
        <dsp:cNvPr id="0" name=""/>
        <dsp:cNvSpPr/>
      </dsp:nvSpPr>
      <dsp:spPr>
        <a:xfrm>
          <a:off x="8380221" y="5106053"/>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Sangria</a:t>
          </a:r>
        </a:p>
      </dsp:txBody>
      <dsp:txXfrm>
        <a:off x="8380221" y="5106053"/>
        <a:ext cx="532589" cy="2662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79847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02C40EC5-4286-4F72-B10A-964886FB1758}" type="datetimeFigureOut">
              <a:rPr lang="en-US" smtClean="0"/>
              <a:pPr/>
              <a:t>7/5/2020</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600200" y="7467600"/>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CB6822BC-0E2B-4FC3-A15A-545A743A30D3}" type="slidenum">
              <a:rPr lang="en-US" smtClean="0"/>
              <a:pPr/>
              <a:t>‹#›</a:t>
            </a:fld>
            <a:endParaRPr lang="en-US"/>
          </a:p>
        </p:txBody>
      </p:sp>
    </p:spTree>
    <p:extLst>
      <p:ext uri="{BB962C8B-B14F-4D97-AF65-F5344CB8AC3E}">
        <p14:creationId xmlns:p14="http://schemas.microsoft.com/office/powerpoint/2010/main" xmlns="" val="4040359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079" name="Rectangle 23"/>
          <p:cNvSpPr>
            <a:spLocks noChangeArrowheads="1"/>
          </p:cNvSpPr>
          <p:nvPr/>
        </p:nvSpPr>
        <p:spPr bwMode="hidden">
          <a:xfrm flipH="1">
            <a:off x="7938" y="2497138"/>
            <a:ext cx="9144000" cy="1617662"/>
          </a:xfrm>
          <a:prstGeom prst="rect">
            <a:avLst/>
          </a:prstGeom>
          <a:gradFill rotWithShape="1">
            <a:gsLst>
              <a:gs pos="0">
                <a:srgbClr val="DBDEE5"/>
              </a:gs>
              <a:gs pos="100000">
                <a:schemeClr val="bg1"/>
              </a:gs>
            </a:gsLst>
            <a:lin ang="5400000" scaled="1"/>
          </a:gradFill>
          <a:ln w="12700" algn="ctr">
            <a:noFill/>
            <a:miter lim="800000"/>
            <a:headEnd/>
            <a:tailEnd/>
          </a:ln>
          <a:effectLst/>
        </p:spPr>
        <p:txBody>
          <a:bodyPr wrap="none" anchor="ctr"/>
          <a:lstStyle/>
          <a:p>
            <a:endParaRPr lang="en-US"/>
          </a:p>
        </p:txBody>
      </p:sp>
      <p:sp>
        <p:nvSpPr>
          <p:cNvPr id="45082" name="titlemaster_line1"/>
          <p:cNvSpPr>
            <a:spLocks noChangeArrowheads="1"/>
          </p:cNvSpPr>
          <p:nvPr/>
        </p:nvSpPr>
        <p:spPr bwMode="black">
          <a:xfrm>
            <a:off x="7938" y="2324100"/>
            <a:ext cx="2686050" cy="134938"/>
          </a:xfrm>
          <a:prstGeom prst="rect">
            <a:avLst/>
          </a:prstGeom>
          <a:solidFill>
            <a:srgbClr val="A41128"/>
          </a:solidFill>
          <a:ln w="3175" algn="ctr">
            <a:solidFill>
              <a:srgbClr val="A41128"/>
            </a:solidFill>
            <a:miter lim="800000"/>
            <a:headEnd/>
            <a:tailEnd/>
          </a:ln>
          <a:effectLst/>
        </p:spPr>
        <p:txBody>
          <a:bodyPr wrap="none" anchor="ctr"/>
          <a:lstStyle/>
          <a:p>
            <a:pPr>
              <a:spcBef>
                <a:spcPct val="0"/>
              </a:spcBef>
            </a:pPr>
            <a:endParaRPr lang="en-US" sz="1200" b="1"/>
          </a:p>
        </p:txBody>
      </p:sp>
      <p:sp>
        <p:nvSpPr>
          <p:cNvPr id="45083" name="titlemaster_line2"/>
          <p:cNvSpPr>
            <a:spLocks noChangeArrowheads="1"/>
          </p:cNvSpPr>
          <p:nvPr/>
        </p:nvSpPr>
        <p:spPr bwMode="black">
          <a:xfrm>
            <a:off x="2730500" y="2324100"/>
            <a:ext cx="6410325" cy="134938"/>
          </a:xfrm>
          <a:prstGeom prst="rect">
            <a:avLst/>
          </a:prstGeom>
          <a:solidFill>
            <a:srgbClr val="BBBBBA"/>
          </a:solidFill>
          <a:ln w="3175" algn="ctr">
            <a:solidFill>
              <a:srgbClr val="BBBBBA"/>
            </a:solidFill>
            <a:miter lim="800000"/>
            <a:headEnd/>
            <a:tailEnd/>
          </a:ln>
          <a:effectLst/>
        </p:spPr>
        <p:txBody>
          <a:bodyPr wrap="none" anchor="ctr"/>
          <a:lstStyle/>
          <a:p>
            <a:endParaRPr lang="en-US"/>
          </a:p>
        </p:txBody>
      </p:sp>
      <p:sp>
        <p:nvSpPr>
          <p:cNvPr id="45084" name="Rectangle 28"/>
          <p:cNvSpPr>
            <a:spLocks noChangeArrowheads="1"/>
          </p:cNvSpPr>
          <p:nvPr/>
        </p:nvSpPr>
        <p:spPr bwMode="white">
          <a:xfrm>
            <a:off x="7938" y="0"/>
            <a:ext cx="9144000" cy="2286000"/>
          </a:xfrm>
          <a:prstGeom prst="rect">
            <a:avLst/>
          </a:prstGeom>
          <a:gradFill rotWithShape="1">
            <a:gsLst>
              <a:gs pos="0">
                <a:srgbClr val="688A92"/>
              </a:gs>
              <a:gs pos="100000">
                <a:srgbClr val="5C7B82"/>
              </a:gs>
            </a:gsLst>
            <a:lin ang="5400000" scaled="1"/>
          </a:gradFill>
          <a:ln w="12700" algn="ctr">
            <a:noFill/>
            <a:miter lim="800000"/>
            <a:headEnd/>
            <a:tailEnd/>
          </a:ln>
          <a:effectLst/>
        </p:spPr>
        <p:txBody>
          <a:bodyPr wrap="none" anchor="ctr"/>
          <a:lstStyle/>
          <a:p>
            <a:endParaRPr lang="en-US"/>
          </a:p>
        </p:txBody>
      </p:sp>
      <p:pic>
        <p:nvPicPr>
          <p:cNvPr id="45085" name="titlemaster_zslogo" descr="ZS-logo-isolate_GRYSCL"/>
          <p:cNvPicPr>
            <a:picLocks noChangeAspect="1" noChangeArrowheads="1"/>
          </p:cNvPicPr>
          <p:nvPr/>
        </p:nvPicPr>
        <p:blipFill>
          <a:blip r:embed="rId2" cstate="print">
            <a:lum bright="100000" contrast="100000"/>
          </a:blip>
          <a:srcRect/>
          <a:stretch>
            <a:fillRect/>
          </a:stretch>
        </p:blipFill>
        <p:spPr bwMode="black">
          <a:xfrm>
            <a:off x="566738" y="568325"/>
            <a:ext cx="1590675" cy="1377950"/>
          </a:xfrm>
          <a:prstGeom prst="rect">
            <a:avLst/>
          </a:prstGeom>
          <a:noFill/>
          <a:ln w="9525">
            <a:noFill/>
            <a:miter lim="800000"/>
            <a:headEnd/>
            <a:tailEnd/>
          </a:ln>
        </p:spPr>
      </p:pic>
      <p:sp>
        <p:nvSpPr>
          <p:cNvPr id="45101" name="slide_footer"/>
          <p:cNvSpPr>
            <a:spLocks noChangeArrowheads="1"/>
          </p:cNvSpPr>
          <p:nvPr/>
        </p:nvSpPr>
        <p:spPr bwMode="gray">
          <a:xfrm>
            <a:off x="4800600" y="6421438"/>
            <a:ext cx="4114800" cy="346075"/>
          </a:xfrm>
          <a:prstGeom prst="rect">
            <a:avLst/>
          </a:prstGeom>
          <a:noFill/>
          <a:ln w="9525">
            <a:noFill/>
            <a:miter lim="800000"/>
            <a:headEnd/>
            <a:tailEnd/>
          </a:ln>
          <a:effectLst/>
        </p:spPr>
        <p:txBody>
          <a:bodyPr lIns="93905" tIns="46953" rIns="93905" bIns="46953"/>
          <a:lstStyle/>
          <a:p>
            <a:pPr algn="r" defTabSz="938213" eaLnBrk="0" hangingPunct="0">
              <a:spcBef>
                <a:spcPct val="0"/>
              </a:spcBef>
            </a:pPr>
            <a:endParaRPr lang="en-US" sz="1000">
              <a:solidFill>
                <a:srgbClr val="5F5F5F"/>
              </a:solidFill>
            </a:endParaRPr>
          </a:p>
        </p:txBody>
      </p:sp>
      <p:sp>
        <p:nvSpPr>
          <p:cNvPr id="45102" name="slide_client&amp;project_name"/>
          <p:cNvSpPr>
            <a:spLocks noChangeArrowheads="1"/>
          </p:cNvSpPr>
          <p:nvPr/>
        </p:nvSpPr>
        <p:spPr bwMode="gray">
          <a:xfrm>
            <a:off x="2647950" y="2641600"/>
            <a:ext cx="6038850" cy="1365250"/>
          </a:xfrm>
          <a:prstGeom prst="rect">
            <a:avLst/>
          </a:prstGeom>
          <a:noFill/>
          <a:ln w="9525" algn="ctr">
            <a:noFill/>
            <a:miter lim="800000"/>
            <a:headEnd/>
            <a:tailEnd/>
          </a:ln>
          <a:effectLst/>
        </p:spPr>
        <p:txBody>
          <a:bodyPr lIns="86493" tIns="34922" rIns="86493" bIns="34922" anchor="b"/>
          <a:lstStyle/>
          <a:p>
            <a:pPr algn="l">
              <a:spcBef>
                <a:spcPct val="0"/>
              </a:spcBef>
            </a:pPr>
            <a:endParaRPr lang="en-US" sz="3000"/>
          </a:p>
        </p:txBody>
      </p:sp>
      <p:sp>
        <p:nvSpPr>
          <p:cNvPr id="45103" name="slide_projectinformation"/>
          <p:cNvSpPr>
            <a:spLocks noChangeArrowheads="1"/>
          </p:cNvSpPr>
          <p:nvPr/>
        </p:nvSpPr>
        <p:spPr bwMode="gray">
          <a:xfrm>
            <a:off x="2647950" y="3944938"/>
            <a:ext cx="6038850" cy="793750"/>
          </a:xfrm>
          <a:prstGeom prst="rect">
            <a:avLst/>
          </a:prstGeom>
          <a:noFill/>
          <a:ln w="9525" algn="ctr">
            <a:noFill/>
            <a:miter lim="800000"/>
            <a:headEnd/>
            <a:tailEnd/>
          </a:ln>
          <a:effectLst/>
        </p:spPr>
        <p:txBody>
          <a:bodyPr lIns="86493" tIns="34922" rIns="86493" bIns="34922"/>
          <a:lstStyle/>
          <a:p>
            <a:pPr algn="l" eaLnBrk="0" hangingPunct="0">
              <a:buSzPct val="110000"/>
            </a:pPr>
            <a:endParaRPr lang="en-US" sz="2400"/>
          </a:p>
        </p:txBody>
      </p:sp>
      <p:sp>
        <p:nvSpPr>
          <p:cNvPr id="45104" name="slide_date"/>
          <p:cNvSpPr>
            <a:spLocks noChangeArrowheads="1"/>
          </p:cNvSpPr>
          <p:nvPr/>
        </p:nvSpPr>
        <p:spPr bwMode="gray">
          <a:xfrm>
            <a:off x="2647950" y="4830763"/>
            <a:ext cx="6038850" cy="420687"/>
          </a:xfrm>
          <a:prstGeom prst="rect">
            <a:avLst/>
          </a:prstGeom>
          <a:noFill/>
          <a:ln w="9525" algn="ctr">
            <a:noFill/>
            <a:miter lim="800000"/>
            <a:headEnd/>
            <a:tailEnd/>
          </a:ln>
          <a:effectLst/>
        </p:spPr>
        <p:txBody>
          <a:bodyPr lIns="86493" tIns="34922" rIns="86493" bIns="34922"/>
          <a:lstStyle/>
          <a:p>
            <a:pPr algn="l">
              <a:lnSpc>
                <a:spcPct val="90000"/>
              </a:lnSpc>
              <a:spcBef>
                <a:spcPct val="50000"/>
              </a:spcBef>
              <a:buClr>
                <a:srgbClr val="688A92"/>
              </a:buClr>
              <a:buSzPct val="110000"/>
              <a:buFont typeface="Wingdings" pitchFamily="2" charset="2"/>
              <a:buNone/>
            </a:pPr>
            <a:endParaRPr lang="en-US" sz="2000">
              <a:solidFill>
                <a:srgbClr val="5F5F5F"/>
              </a:solidFill>
            </a:endParaRPr>
          </a:p>
        </p:txBody>
      </p:sp>
      <p:sp>
        <p:nvSpPr>
          <p:cNvPr id="45105" name="slide_disclaimer"/>
          <p:cNvSpPr>
            <a:spLocks noChangeArrowheads="1"/>
          </p:cNvSpPr>
          <p:nvPr/>
        </p:nvSpPr>
        <p:spPr bwMode="gray">
          <a:xfrm>
            <a:off x="2633663" y="5357813"/>
            <a:ext cx="6007100" cy="457200"/>
          </a:xfrm>
          <a:prstGeom prst="rect">
            <a:avLst/>
          </a:prstGeom>
          <a:noFill/>
          <a:ln w="12700">
            <a:noFill/>
            <a:miter lim="800000"/>
            <a:headEnd/>
            <a:tailEnd/>
          </a:ln>
          <a:effectLst/>
        </p:spPr>
        <p:txBody>
          <a:bodyPr lIns="86493" tIns="43247" rIns="86493" bIns="43247" anchor="ctr"/>
          <a:lstStyle/>
          <a:p>
            <a:pPr algn="l" defTabSz="865188" eaLnBrk="0" hangingPunct="0">
              <a:spcBef>
                <a:spcPct val="0"/>
              </a:spcBef>
            </a:pPr>
            <a:endParaRPr lang="en-US" sz="1000">
              <a:solidFill>
                <a:srgbClr val="5F5F5F"/>
              </a:solidFill>
            </a:endParaRPr>
          </a:p>
        </p:txBody>
      </p:sp>
      <p:sp>
        <p:nvSpPr>
          <p:cNvPr id="45110" name="titlemaster_clientname"/>
          <p:cNvSpPr>
            <a:spLocks noGrp="1" noChangeArrowheads="1"/>
          </p:cNvSpPr>
          <p:nvPr>
            <p:ph type="ctrTitle"/>
          </p:nvPr>
        </p:nvSpPr>
        <p:spPr bwMode="gray">
          <a:xfrm>
            <a:off x="2651125" y="2816225"/>
            <a:ext cx="6043613" cy="1928813"/>
          </a:xfrm>
        </p:spPr>
        <p:txBody>
          <a:bodyPr anchor="b"/>
          <a:lstStyle>
            <a:lvl1pPr>
              <a:defRPr sz="3000"/>
            </a:lvl1pPr>
          </a:lstStyle>
          <a:p>
            <a:r>
              <a:rPr lang="en-US"/>
              <a:t>Click to edit Master title style</a:t>
            </a:r>
          </a:p>
        </p:txBody>
      </p:sp>
      <p:sp>
        <p:nvSpPr>
          <p:cNvPr id="45111" name="titlemaster_projectinformation"/>
          <p:cNvSpPr>
            <a:spLocks noGrp="1" noChangeArrowheads="1"/>
          </p:cNvSpPr>
          <p:nvPr>
            <p:ph type="subTitle" idx="1"/>
          </p:nvPr>
        </p:nvSpPr>
        <p:spPr bwMode="gray">
          <a:xfrm>
            <a:off x="2651125" y="4800600"/>
            <a:ext cx="6043613" cy="1216025"/>
          </a:xfrm>
          <a:ln algn="ctr"/>
        </p:spPr>
        <p:txBody>
          <a:bodyPr lIns="86493" tIns="34922" rIns="86493" bIns="34922"/>
          <a:lstStyle>
            <a:lvl1pPr marL="0" indent="0">
              <a:buClrTx/>
              <a:buFontTx/>
              <a:buNone/>
              <a:defRPr sz="2400"/>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5083"/>
                                        </p:tgtEl>
                                        <p:attrNameLst>
                                          <p:attrName>style.visibility</p:attrName>
                                        </p:attrNameLst>
                                      </p:cBhvr>
                                      <p:to>
                                        <p:strVal val="visible"/>
                                      </p:to>
                                    </p:set>
                                    <p:animEffect transition="in" filter="wipe(right)">
                                      <p:cBhvr>
                                        <p:cTn id="7" dur="1000"/>
                                        <p:tgtEl>
                                          <p:spTgt spid="45083"/>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45082"/>
                                        </p:tgtEl>
                                        <p:attrNameLst>
                                          <p:attrName>style.visibility</p:attrName>
                                        </p:attrNameLst>
                                      </p:cBhvr>
                                      <p:to>
                                        <p:strVal val="visible"/>
                                      </p:to>
                                    </p:set>
                                    <p:animEffect transition="in" filter="fade">
                                      <p:cBhvr>
                                        <p:cTn id="10" dur="1000"/>
                                        <p:tgtEl>
                                          <p:spTgt spid="45082"/>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45084"/>
                                        </p:tgtEl>
                                        <p:attrNameLst>
                                          <p:attrName>style.visibility</p:attrName>
                                        </p:attrNameLst>
                                      </p:cBhvr>
                                      <p:to>
                                        <p:strVal val="visible"/>
                                      </p:to>
                                    </p:set>
                                    <p:animEffect transition="in" filter="fade">
                                      <p:cBhvr>
                                        <p:cTn id="13" dur="1000"/>
                                        <p:tgtEl>
                                          <p:spTgt spid="45084"/>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45079"/>
                                        </p:tgtEl>
                                        <p:attrNameLst>
                                          <p:attrName>style.visibility</p:attrName>
                                        </p:attrNameLst>
                                      </p:cBhvr>
                                      <p:to>
                                        <p:strVal val="visible"/>
                                      </p:to>
                                    </p:set>
                                    <p:animEffect transition="in" filter="fade">
                                      <p:cBhvr>
                                        <p:cTn id="16" dur="1000"/>
                                        <p:tgtEl>
                                          <p:spTgt spid="45079"/>
                                        </p:tgtEl>
                                      </p:cBhvr>
                                    </p:animEffect>
                                  </p:childTnLst>
                                </p:cTn>
                              </p:par>
                            </p:childTnLst>
                          </p:cTn>
                        </p:par>
                        <p:par>
                          <p:cTn id="17" fill="hold">
                            <p:stCondLst>
                              <p:cond delay="1800"/>
                            </p:stCondLst>
                            <p:childTnLst>
                              <p:par>
                                <p:cTn id="18" presetID="10" presetClass="entr" presetSubtype="0" fill="hold" grpId="0" nodeType="afterEffect">
                                  <p:stCondLst>
                                    <p:cond delay="0"/>
                                  </p:stCondLst>
                                  <p:childTnLst>
                                    <p:set>
                                      <p:cBhvr>
                                        <p:cTn id="19" dur="1" fill="hold">
                                          <p:stCondLst>
                                            <p:cond delay="0"/>
                                          </p:stCondLst>
                                        </p:cTn>
                                        <p:tgtEl>
                                          <p:spTgt spid="45110"/>
                                        </p:tgtEl>
                                        <p:attrNameLst>
                                          <p:attrName>style.visibility</p:attrName>
                                        </p:attrNameLst>
                                      </p:cBhvr>
                                      <p:to>
                                        <p:strVal val="visible"/>
                                      </p:to>
                                    </p:set>
                                    <p:animEffect transition="in" filter="fade">
                                      <p:cBhvr>
                                        <p:cTn id="20" dur="1000"/>
                                        <p:tgtEl>
                                          <p:spTgt spid="451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111">
                                            <p:txEl>
                                              <p:pRg st="0" end="0"/>
                                            </p:txEl>
                                          </p:spTgt>
                                        </p:tgtEl>
                                        <p:attrNameLst>
                                          <p:attrName>style.visibility</p:attrName>
                                        </p:attrNameLst>
                                      </p:cBhvr>
                                      <p:to>
                                        <p:strVal val="visible"/>
                                      </p:to>
                                    </p:set>
                                    <p:animEffect transition="in" filter="fade">
                                      <p:cBhvr>
                                        <p:cTn id="23"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9" grpId="0" animBg="1"/>
      <p:bldP spid="45082" grpId="0" animBg="1"/>
      <p:bldP spid="45083" grpId="0" animBg="1"/>
      <p:bldP spid="45084" grpId="0" animBg="1"/>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7338" y="425450"/>
            <a:ext cx="2068512" cy="57007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0213" y="425450"/>
            <a:ext cx="6054725" cy="57007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101" name="slide_footer"/>
          <p:cNvSpPr>
            <a:spLocks noChangeArrowheads="1"/>
          </p:cNvSpPr>
          <p:nvPr/>
        </p:nvSpPr>
        <p:spPr bwMode="gray">
          <a:xfrm>
            <a:off x="4800600" y="6421439"/>
            <a:ext cx="4114800" cy="346075"/>
          </a:xfrm>
          <a:prstGeom prst="rect">
            <a:avLst/>
          </a:prstGeom>
          <a:noFill/>
          <a:ln w="9525">
            <a:noFill/>
            <a:miter lim="800000"/>
            <a:headEnd/>
            <a:tailEnd/>
          </a:ln>
          <a:effectLst/>
        </p:spPr>
        <p:txBody>
          <a:bodyPr lIns="93905" tIns="46953" rIns="93905" bIns="46953"/>
          <a:lstStyle/>
          <a:p>
            <a:pPr algn="r" defTabSz="938213" eaLnBrk="0" fontAlgn="base" hangingPunct="0">
              <a:spcBef>
                <a:spcPct val="0"/>
              </a:spcBef>
              <a:spcAft>
                <a:spcPct val="0"/>
              </a:spcAft>
            </a:pPr>
            <a:endParaRPr lang="en-US" sz="1000">
              <a:solidFill>
                <a:srgbClr val="5F5F5F"/>
              </a:solidFill>
            </a:endParaRPr>
          </a:p>
        </p:txBody>
      </p:sp>
      <p:sp>
        <p:nvSpPr>
          <p:cNvPr id="45102" name="slide_client&amp;project_name"/>
          <p:cNvSpPr>
            <a:spLocks noChangeArrowheads="1"/>
          </p:cNvSpPr>
          <p:nvPr userDrawn="1"/>
        </p:nvSpPr>
        <p:spPr bwMode="gray">
          <a:xfrm>
            <a:off x="1307592" y="2487168"/>
            <a:ext cx="6038851" cy="1365250"/>
          </a:xfrm>
          <a:prstGeom prst="rect">
            <a:avLst/>
          </a:prstGeom>
          <a:noFill/>
          <a:ln w="9525" algn="ctr">
            <a:noFill/>
            <a:miter lim="800000"/>
            <a:headEnd/>
            <a:tailEnd/>
          </a:ln>
          <a:effectLst/>
        </p:spPr>
        <p:txBody>
          <a:bodyPr lIns="0" tIns="0" rIns="0" bIns="0" anchor="b"/>
          <a:lstStyle/>
          <a:p>
            <a:pPr fontAlgn="base">
              <a:spcBef>
                <a:spcPct val="0"/>
              </a:spcBef>
              <a:spcAft>
                <a:spcPct val="0"/>
              </a:spcAft>
            </a:pPr>
            <a:endParaRPr lang="en-US" sz="3500">
              <a:solidFill>
                <a:srgbClr val="86C8BC"/>
              </a:solidFill>
            </a:endParaRPr>
          </a:p>
        </p:txBody>
      </p:sp>
      <p:sp>
        <p:nvSpPr>
          <p:cNvPr id="45103" name="slide_projectinformation"/>
          <p:cNvSpPr>
            <a:spLocks noChangeArrowheads="1"/>
          </p:cNvSpPr>
          <p:nvPr userDrawn="1"/>
        </p:nvSpPr>
        <p:spPr bwMode="gray">
          <a:xfrm>
            <a:off x="1307592" y="4114647"/>
            <a:ext cx="6038851" cy="793750"/>
          </a:xfrm>
          <a:prstGeom prst="rect">
            <a:avLst/>
          </a:prstGeom>
          <a:noFill/>
          <a:ln w="9525" algn="ctr">
            <a:noFill/>
            <a:miter lim="800000"/>
            <a:headEnd/>
            <a:tailEnd/>
          </a:ln>
          <a:effectLst/>
        </p:spPr>
        <p:txBody>
          <a:bodyPr lIns="0" tIns="0" rIns="0" bIns="0"/>
          <a:lstStyle/>
          <a:p>
            <a:pPr eaLnBrk="0" fontAlgn="base" hangingPunct="0">
              <a:spcBef>
                <a:spcPct val="20000"/>
              </a:spcBef>
              <a:spcAft>
                <a:spcPct val="0"/>
              </a:spcAft>
              <a:buSzPct val="110000"/>
            </a:pPr>
            <a:endParaRPr lang="en-US" sz="2000" dirty="0">
              <a:solidFill>
                <a:srgbClr val="53565A"/>
              </a:solidFill>
            </a:endParaRPr>
          </a:p>
        </p:txBody>
      </p:sp>
      <p:sp>
        <p:nvSpPr>
          <p:cNvPr id="45104" name="slide_date"/>
          <p:cNvSpPr>
            <a:spLocks noChangeArrowheads="1"/>
          </p:cNvSpPr>
          <p:nvPr userDrawn="1"/>
        </p:nvSpPr>
        <p:spPr bwMode="gray">
          <a:xfrm>
            <a:off x="1307592" y="4965193"/>
            <a:ext cx="6038851" cy="420687"/>
          </a:xfrm>
          <a:prstGeom prst="rect">
            <a:avLst/>
          </a:prstGeom>
          <a:noFill/>
          <a:ln w="9525" algn="ctr">
            <a:noFill/>
            <a:miter lim="800000"/>
            <a:headEnd/>
            <a:tailEnd/>
          </a:ln>
          <a:effectLst/>
        </p:spPr>
        <p:txBody>
          <a:bodyPr lIns="0" tIns="0" rIns="0" bIns="0"/>
          <a:lstStyle/>
          <a:p>
            <a:pPr fontAlgn="base">
              <a:lnSpc>
                <a:spcPct val="90000"/>
              </a:lnSpc>
              <a:spcBef>
                <a:spcPct val="50000"/>
              </a:spcBef>
              <a:spcAft>
                <a:spcPct val="0"/>
              </a:spcAft>
              <a:buClr>
                <a:srgbClr val="688A92"/>
              </a:buClr>
              <a:buSzPct val="110000"/>
              <a:buFont typeface="Wingdings" pitchFamily="2" charset="2"/>
              <a:buNone/>
            </a:pPr>
            <a:endParaRPr lang="en-US" sz="2000">
              <a:solidFill>
                <a:srgbClr val="53565A"/>
              </a:solidFill>
            </a:endParaRPr>
          </a:p>
        </p:txBody>
      </p:sp>
      <p:pic>
        <p:nvPicPr>
          <p:cNvPr id="16" name="Picture 15" descr="ribbon.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6629400"/>
            <a:ext cx="9144000" cy="228600"/>
          </a:xfrm>
          <a:prstGeom prst="rect">
            <a:avLst/>
          </a:prstGeom>
        </p:spPr>
      </p:pic>
      <p:sp>
        <p:nvSpPr>
          <p:cNvPr id="14" name="titlemaster_clientlogo"/>
          <p:cNvSpPr txBox="1">
            <a:spLocks noChangeArrowheads="1"/>
          </p:cNvSpPr>
          <p:nvPr userDrawn="1"/>
        </p:nvSpPr>
        <p:spPr bwMode="auto">
          <a:xfrm>
            <a:off x="7302500" y="611189"/>
            <a:ext cx="1517651" cy="1279525"/>
          </a:xfrm>
          <a:prstGeom prst="rect">
            <a:avLst/>
          </a:prstGeom>
          <a:noFill/>
          <a:ln w="9525">
            <a:noFill/>
            <a:miter lim="800000"/>
            <a:headEnd/>
            <a:tailEnd/>
          </a:ln>
          <a:effectLst/>
        </p:spPr>
        <p:txBody>
          <a:bodyPr/>
          <a:lstStyle/>
          <a:p>
            <a:pPr fontAlgn="base">
              <a:spcBef>
                <a:spcPct val="50000"/>
              </a:spcBef>
              <a:spcAft>
                <a:spcPct val="0"/>
              </a:spcAft>
            </a:pPr>
            <a:endParaRPr lang="en-US">
              <a:solidFill>
                <a:srgbClr val="53565A"/>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5943594" y="0"/>
            <a:ext cx="3200407" cy="5943612"/>
          </a:xfrm>
          <a:prstGeom prst="rect">
            <a:avLst/>
          </a:prstGeom>
        </p:spPr>
      </p:pic>
      <p:sp>
        <p:nvSpPr>
          <p:cNvPr id="45110" name="titlemaster_clientname"/>
          <p:cNvSpPr>
            <a:spLocks noGrp="1" noChangeArrowheads="1"/>
          </p:cNvSpPr>
          <p:nvPr>
            <p:ph type="ctrTitle"/>
          </p:nvPr>
        </p:nvSpPr>
        <p:spPr bwMode="gray">
          <a:xfrm>
            <a:off x="1307592" y="3390754"/>
            <a:ext cx="6038851" cy="461665"/>
          </a:xfrm>
          <a:ln>
            <a:noFill/>
          </a:ln>
        </p:spPr>
        <p:txBody>
          <a:bodyPr anchor="b"/>
          <a:lstStyle>
            <a:lvl1pPr>
              <a:defRPr sz="3000" baseline="0">
                <a:solidFill>
                  <a:schemeClr val="bg2"/>
                </a:solidFill>
              </a:defRPr>
            </a:lvl1pPr>
          </a:lstStyle>
          <a:p>
            <a:r>
              <a:rPr lang="en-US"/>
              <a:t>Click to edit Master title style</a:t>
            </a:r>
            <a:endParaRPr lang="en-CA" dirty="0"/>
          </a:p>
        </p:txBody>
      </p:sp>
      <p:sp>
        <p:nvSpPr>
          <p:cNvPr id="45111" name="titlemaster_projectinformation"/>
          <p:cNvSpPr>
            <a:spLocks noGrp="1" noChangeArrowheads="1"/>
          </p:cNvSpPr>
          <p:nvPr>
            <p:ph type="subTitle" idx="1"/>
          </p:nvPr>
        </p:nvSpPr>
        <p:spPr bwMode="gray">
          <a:xfrm>
            <a:off x="1307592" y="4114800"/>
            <a:ext cx="6038851" cy="793750"/>
          </a:xfrm>
          <a:ln algn="ctr">
            <a:noFill/>
          </a:ln>
        </p:spPr>
        <p:txBody>
          <a:bodyPr lIns="0" tIns="0" rIns="0" bIns="0"/>
          <a:lstStyle>
            <a:lvl1pPr marL="0" indent="0">
              <a:buClrTx/>
              <a:buFontTx/>
              <a:buNone/>
              <a:defRPr sz="2000">
                <a:solidFill>
                  <a:schemeClr val="tx1"/>
                </a:solidFill>
              </a:defRPr>
            </a:lvl1pPr>
          </a:lstStyle>
          <a:p>
            <a:r>
              <a:rPr lang="en-US"/>
              <a:t>Click to edit Master subtitle style</a:t>
            </a:r>
            <a:endParaRPr lang="en-CA" dirty="0"/>
          </a:p>
        </p:txBody>
      </p:sp>
      <p:pic>
        <p:nvPicPr>
          <p:cNvPr id="17" name="Picture 16"/>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401669" y="998426"/>
            <a:ext cx="1715531" cy="1371553"/>
          </a:xfrm>
          <a:prstGeom prst="rect">
            <a:avLst/>
          </a:prstGeom>
        </p:spPr>
      </p:pic>
      <p:pic>
        <p:nvPicPr>
          <p:cNvPr id="18" name="Picture 17"/>
          <p:cNvPicPr>
            <a:picLocks noChangeAspect="1"/>
          </p:cNvPicPr>
          <p:nvPr userDrawn="1"/>
        </p:nvPicPr>
        <p:blipFill>
          <a:blip r:embed="rId5">
            <a:extLst>
              <a:ext uri="{28A0092B-C50C-407E-A947-70E740481C1C}">
                <a14:useLocalDpi xmlns:a14="http://schemas.microsoft.com/office/drawing/2010/main" xmlns="" val="0"/>
              </a:ext>
            </a:extLst>
          </a:blip>
          <a:stretch>
            <a:fillRect/>
          </a:stretch>
        </p:blipFill>
        <p:spPr>
          <a:xfrm>
            <a:off x="1197864" y="5958204"/>
            <a:ext cx="1600199" cy="320040"/>
          </a:xfrm>
          <a:prstGeom prst="rect">
            <a:avLst/>
          </a:prstGeom>
        </p:spPr>
      </p:pic>
      <p:pic>
        <p:nvPicPr>
          <p:cNvPr id="19" name="Picture 18"/>
          <p:cNvPicPr>
            <a:picLocks noChangeAspect="1"/>
          </p:cNvPicPr>
          <p:nvPr userDrawn="1"/>
        </p:nvPicPr>
        <p:blipFill>
          <a:blip r:embed="rId6">
            <a:extLst>
              <a:ext uri="{28A0092B-C50C-407E-A947-70E740481C1C}">
                <a14:useLocalDpi xmlns:a14="http://schemas.microsoft.com/office/drawing/2010/main" xmlns="" val="0"/>
              </a:ext>
            </a:extLst>
          </a:blip>
          <a:stretch>
            <a:fillRect/>
          </a:stretch>
        </p:blipFill>
        <p:spPr>
          <a:xfrm>
            <a:off x="6947153" y="5955919"/>
            <a:ext cx="1828804" cy="320041"/>
          </a:xfrm>
          <a:prstGeom prst="rect">
            <a:avLst/>
          </a:prstGeom>
        </p:spPr>
      </p:pic>
    </p:spTree>
    <p:extLst>
      <p:ext uri="{BB962C8B-B14F-4D97-AF65-F5344CB8AC3E}">
        <p14:creationId xmlns:p14="http://schemas.microsoft.com/office/powerpoint/2010/main" xmlns="" val="98259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86384"/>
            <a:ext cx="8229909" cy="429768"/>
          </a:xfrm>
        </p:spPr>
        <p:txBody>
          <a:bodyPr/>
          <a:lstStyle/>
          <a:p>
            <a:r>
              <a:rPr lang="en-US"/>
              <a:t>Click to edit Master title style</a:t>
            </a:r>
            <a:endParaRPr lang="en-CA" dirty="0"/>
          </a:p>
        </p:txBody>
      </p:sp>
      <p:sp>
        <p:nvSpPr>
          <p:cNvPr id="3" name="Content Placeholder 2"/>
          <p:cNvSpPr>
            <a:spLocks noGrp="1"/>
          </p:cNvSpPr>
          <p:nvPr>
            <p:ph idx="1"/>
          </p:nvPr>
        </p:nvSpPr>
        <p:spPr/>
        <p:txBody>
          <a:bodyPr/>
          <a:lstStyle>
            <a:lvl1pPr>
              <a:buClr>
                <a:srgbClr val="4F868E"/>
              </a:buClr>
              <a:defRPr sz="2000">
                <a:solidFill>
                  <a:schemeClr val="tx1"/>
                </a:solidFill>
              </a:defRPr>
            </a:lvl1pPr>
            <a:lvl2pPr>
              <a:buClr>
                <a:srgbClr val="4F868E"/>
              </a:buClr>
              <a:defRPr sz="1800">
                <a:solidFill>
                  <a:schemeClr val="tx1"/>
                </a:solidFill>
              </a:defRPr>
            </a:lvl2pPr>
            <a:lvl3pPr>
              <a:buClr>
                <a:srgbClr val="4F868E"/>
              </a:buClr>
              <a:defRPr sz="1800">
                <a:solidFill>
                  <a:schemeClr val="tx1"/>
                </a:solidFill>
              </a:defRPr>
            </a:lvl3pPr>
            <a:lvl4pPr>
              <a:buClr>
                <a:srgbClr val="4F868E"/>
              </a:buClr>
              <a:defRPr sz="1800">
                <a:solidFill>
                  <a:schemeClr val="tx1"/>
                </a:solidFill>
              </a:defRPr>
            </a:lvl4pPr>
            <a:lvl5pPr>
              <a:buClr>
                <a:srgbClr val="4F868E"/>
              </a:buCl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xmlns="" val="453321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231106"/>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xmlns="" val="3467711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28626" y="1344169"/>
            <a:ext cx="405923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Content Placeholder 3"/>
          <p:cNvSpPr>
            <a:spLocks noGrp="1"/>
          </p:cNvSpPr>
          <p:nvPr>
            <p:ph sz="half" idx="2"/>
          </p:nvPr>
        </p:nvSpPr>
        <p:spPr>
          <a:xfrm>
            <a:off x="4640265" y="1344169"/>
            <a:ext cx="40608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542159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0"/>
            <a:ext cx="8229600" cy="307777"/>
          </a:xfrm>
        </p:spPr>
        <p:txBody>
          <a:bodyPr/>
          <a:lstStyle>
            <a:lvl1pPr>
              <a:defRPr/>
            </a:lvl1pPr>
          </a:lstStyle>
          <a:p>
            <a:r>
              <a:rPr lang="en-US"/>
              <a:t>Click to edit Master title style</a:t>
            </a:r>
            <a:endParaRPr lang="en-CA" dirty="0"/>
          </a:p>
        </p:txBody>
      </p:sp>
      <p:sp>
        <p:nvSpPr>
          <p:cNvPr id="3" name="Text Placeholder 2"/>
          <p:cNvSpPr>
            <a:spLocks noGrp="1"/>
          </p:cNvSpPr>
          <p:nvPr>
            <p:ph type="body" idx="1"/>
          </p:nvPr>
        </p:nvSpPr>
        <p:spPr>
          <a:xfrm>
            <a:off x="429769" y="134416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9769"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6" y="134416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1378675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dirty="0"/>
          </a:p>
        </p:txBody>
      </p:sp>
    </p:spTree>
    <p:extLst>
      <p:ext uri="{BB962C8B-B14F-4D97-AF65-F5344CB8AC3E}">
        <p14:creationId xmlns:p14="http://schemas.microsoft.com/office/powerpoint/2010/main" xmlns="" val="2615413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34118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548"/>
            <a:ext cx="3008313" cy="615553"/>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1404471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59562"/>
            <a:ext cx="5486400" cy="307777"/>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2094244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23006331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98074" y="379414"/>
            <a:ext cx="307777" cy="58547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28626" y="379414"/>
            <a:ext cx="6056313"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3616271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101" name="slide_footer"/>
          <p:cNvSpPr>
            <a:spLocks noChangeArrowheads="1"/>
          </p:cNvSpPr>
          <p:nvPr/>
        </p:nvSpPr>
        <p:spPr bwMode="gray">
          <a:xfrm>
            <a:off x="4800600" y="6421439"/>
            <a:ext cx="4114800" cy="346075"/>
          </a:xfrm>
          <a:prstGeom prst="rect">
            <a:avLst/>
          </a:prstGeom>
          <a:noFill/>
          <a:ln w="9525">
            <a:noFill/>
            <a:miter lim="800000"/>
            <a:headEnd/>
            <a:tailEnd/>
          </a:ln>
          <a:effectLst/>
        </p:spPr>
        <p:txBody>
          <a:bodyPr lIns="93905" tIns="46953" rIns="93905" bIns="46953"/>
          <a:lstStyle/>
          <a:p>
            <a:pPr algn="r" defTabSz="938213" eaLnBrk="0" fontAlgn="base" hangingPunct="0">
              <a:spcBef>
                <a:spcPct val="0"/>
              </a:spcBef>
              <a:spcAft>
                <a:spcPct val="0"/>
              </a:spcAft>
            </a:pPr>
            <a:endParaRPr lang="en-US" sz="1000">
              <a:solidFill>
                <a:srgbClr val="5F5F5F"/>
              </a:solidFill>
            </a:endParaRPr>
          </a:p>
        </p:txBody>
      </p:sp>
      <p:sp>
        <p:nvSpPr>
          <p:cNvPr id="45102" name="slide_client&amp;project_name"/>
          <p:cNvSpPr>
            <a:spLocks noChangeArrowheads="1"/>
          </p:cNvSpPr>
          <p:nvPr userDrawn="1"/>
        </p:nvSpPr>
        <p:spPr bwMode="gray">
          <a:xfrm>
            <a:off x="1307592" y="2487168"/>
            <a:ext cx="6038851" cy="1365250"/>
          </a:xfrm>
          <a:prstGeom prst="rect">
            <a:avLst/>
          </a:prstGeom>
          <a:noFill/>
          <a:ln w="9525" algn="ctr">
            <a:noFill/>
            <a:miter lim="800000"/>
            <a:headEnd/>
            <a:tailEnd/>
          </a:ln>
          <a:effectLst/>
        </p:spPr>
        <p:txBody>
          <a:bodyPr lIns="0" tIns="0" rIns="0" bIns="0" anchor="b"/>
          <a:lstStyle/>
          <a:p>
            <a:pPr fontAlgn="base">
              <a:spcBef>
                <a:spcPct val="0"/>
              </a:spcBef>
              <a:spcAft>
                <a:spcPct val="0"/>
              </a:spcAft>
            </a:pPr>
            <a:endParaRPr lang="en-US" sz="3500">
              <a:solidFill>
                <a:srgbClr val="86C8BC"/>
              </a:solidFill>
            </a:endParaRPr>
          </a:p>
        </p:txBody>
      </p:sp>
      <p:sp>
        <p:nvSpPr>
          <p:cNvPr id="45103" name="slide_projectinformation"/>
          <p:cNvSpPr>
            <a:spLocks noChangeArrowheads="1"/>
          </p:cNvSpPr>
          <p:nvPr userDrawn="1"/>
        </p:nvSpPr>
        <p:spPr bwMode="gray">
          <a:xfrm>
            <a:off x="1307592" y="4114647"/>
            <a:ext cx="6038851" cy="793750"/>
          </a:xfrm>
          <a:prstGeom prst="rect">
            <a:avLst/>
          </a:prstGeom>
          <a:noFill/>
          <a:ln w="9525" algn="ctr">
            <a:noFill/>
            <a:miter lim="800000"/>
            <a:headEnd/>
            <a:tailEnd/>
          </a:ln>
          <a:effectLst/>
        </p:spPr>
        <p:txBody>
          <a:bodyPr lIns="0" tIns="0" rIns="0" bIns="0"/>
          <a:lstStyle/>
          <a:p>
            <a:pPr eaLnBrk="0" fontAlgn="base" hangingPunct="0">
              <a:spcBef>
                <a:spcPct val="20000"/>
              </a:spcBef>
              <a:spcAft>
                <a:spcPct val="0"/>
              </a:spcAft>
              <a:buSzPct val="110000"/>
            </a:pPr>
            <a:endParaRPr lang="en-US" sz="2000" dirty="0">
              <a:solidFill>
                <a:srgbClr val="53565A"/>
              </a:solidFill>
            </a:endParaRPr>
          </a:p>
        </p:txBody>
      </p:sp>
      <p:sp>
        <p:nvSpPr>
          <p:cNvPr id="45104" name="slide_date"/>
          <p:cNvSpPr>
            <a:spLocks noChangeArrowheads="1"/>
          </p:cNvSpPr>
          <p:nvPr userDrawn="1"/>
        </p:nvSpPr>
        <p:spPr bwMode="gray">
          <a:xfrm>
            <a:off x="1307592" y="4965193"/>
            <a:ext cx="6038851" cy="420687"/>
          </a:xfrm>
          <a:prstGeom prst="rect">
            <a:avLst/>
          </a:prstGeom>
          <a:noFill/>
          <a:ln w="9525" algn="ctr">
            <a:noFill/>
            <a:miter lim="800000"/>
            <a:headEnd/>
            <a:tailEnd/>
          </a:ln>
          <a:effectLst/>
        </p:spPr>
        <p:txBody>
          <a:bodyPr lIns="0" tIns="0" rIns="0" bIns="0"/>
          <a:lstStyle/>
          <a:p>
            <a:pPr fontAlgn="base">
              <a:lnSpc>
                <a:spcPct val="90000"/>
              </a:lnSpc>
              <a:spcBef>
                <a:spcPct val="50000"/>
              </a:spcBef>
              <a:spcAft>
                <a:spcPct val="0"/>
              </a:spcAft>
              <a:buClr>
                <a:srgbClr val="688A92"/>
              </a:buClr>
              <a:buSzPct val="110000"/>
              <a:buFont typeface="Wingdings" pitchFamily="2" charset="2"/>
              <a:buNone/>
            </a:pPr>
            <a:endParaRPr lang="en-US" sz="2000">
              <a:solidFill>
                <a:srgbClr val="53565A"/>
              </a:solidFill>
            </a:endParaRPr>
          </a:p>
        </p:txBody>
      </p:sp>
      <p:pic>
        <p:nvPicPr>
          <p:cNvPr id="16" name="Picture 15" descr="ribbon.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6629400"/>
            <a:ext cx="9144000" cy="228600"/>
          </a:xfrm>
          <a:prstGeom prst="rect">
            <a:avLst/>
          </a:prstGeom>
        </p:spPr>
      </p:pic>
      <p:sp>
        <p:nvSpPr>
          <p:cNvPr id="14" name="titlemaster_clientlogo"/>
          <p:cNvSpPr txBox="1">
            <a:spLocks noChangeArrowheads="1"/>
          </p:cNvSpPr>
          <p:nvPr userDrawn="1"/>
        </p:nvSpPr>
        <p:spPr bwMode="auto">
          <a:xfrm>
            <a:off x="7302500" y="611189"/>
            <a:ext cx="1517651" cy="1279525"/>
          </a:xfrm>
          <a:prstGeom prst="rect">
            <a:avLst/>
          </a:prstGeom>
          <a:noFill/>
          <a:ln w="9525">
            <a:noFill/>
            <a:miter lim="800000"/>
            <a:headEnd/>
            <a:tailEnd/>
          </a:ln>
          <a:effectLst/>
        </p:spPr>
        <p:txBody>
          <a:bodyPr/>
          <a:lstStyle/>
          <a:p>
            <a:pPr fontAlgn="base">
              <a:spcBef>
                <a:spcPct val="50000"/>
              </a:spcBef>
              <a:spcAft>
                <a:spcPct val="0"/>
              </a:spcAft>
            </a:pPr>
            <a:endParaRPr lang="en-US">
              <a:solidFill>
                <a:srgbClr val="53565A"/>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5943594" y="0"/>
            <a:ext cx="3200407" cy="5943612"/>
          </a:xfrm>
          <a:prstGeom prst="rect">
            <a:avLst/>
          </a:prstGeom>
        </p:spPr>
      </p:pic>
      <p:sp>
        <p:nvSpPr>
          <p:cNvPr id="45110" name="titlemaster_clientname"/>
          <p:cNvSpPr>
            <a:spLocks noGrp="1" noChangeArrowheads="1"/>
          </p:cNvSpPr>
          <p:nvPr>
            <p:ph type="ctrTitle"/>
          </p:nvPr>
        </p:nvSpPr>
        <p:spPr bwMode="gray">
          <a:xfrm>
            <a:off x="1307592" y="3390754"/>
            <a:ext cx="6038851" cy="461665"/>
          </a:xfrm>
          <a:ln>
            <a:noFill/>
          </a:ln>
        </p:spPr>
        <p:txBody>
          <a:bodyPr anchor="b"/>
          <a:lstStyle>
            <a:lvl1pPr>
              <a:defRPr sz="3000" baseline="0">
                <a:solidFill>
                  <a:schemeClr val="bg2"/>
                </a:solidFill>
              </a:defRPr>
            </a:lvl1pPr>
          </a:lstStyle>
          <a:p>
            <a:r>
              <a:rPr lang="en-US"/>
              <a:t>Click to edit Master title style</a:t>
            </a:r>
            <a:endParaRPr lang="en-CA" dirty="0"/>
          </a:p>
        </p:txBody>
      </p:sp>
      <p:sp>
        <p:nvSpPr>
          <p:cNvPr id="45111" name="titlemaster_projectinformation"/>
          <p:cNvSpPr>
            <a:spLocks noGrp="1" noChangeArrowheads="1"/>
          </p:cNvSpPr>
          <p:nvPr>
            <p:ph type="subTitle" idx="1"/>
          </p:nvPr>
        </p:nvSpPr>
        <p:spPr bwMode="gray">
          <a:xfrm>
            <a:off x="1307592" y="4114800"/>
            <a:ext cx="6038851" cy="793750"/>
          </a:xfrm>
          <a:ln algn="ctr">
            <a:noFill/>
          </a:ln>
        </p:spPr>
        <p:txBody>
          <a:bodyPr lIns="0" tIns="0" rIns="0" bIns="0"/>
          <a:lstStyle>
            <a:lvl1pPr marL="0" indent="0">
              <a:buClrTx/>
              <a:buFontTx/>
              <a:buNone/>
              <a:defRPr sz="2000">
                <a:solidFill>
                  <a:schemeClr val="tx1"/>
                </a:solidFill>
              </a:defRPr>
            </a:lvl1pPr>
          </a:lstStyle>
          <a:p>
            <a:r>
              <a:rPr lang="en-US"/>
              <a:t>Click to edit Master subtitle style</a:t>
            </a:r>
            <a:endParaRPr lang="en-CA" dirty="0"/>
          </a:p>
        </p:txBody>
      </p:sp>
      <p:pic>
        <p:nvPicPr>
          <p:cNvPr id="17" name="Picture 16"/>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401669" y="998426"/>
            <a:ext cx="1715531" cy="1371553"/>
          </a:xfrm>
          <a:prstGeom prst="rect">
            <a:avLst/>
          </a:prstGeom>
        </p:spPr>
      </p:pic>
      <p:pic>
        <p:nvPicPr>
          <p:cNvPr id="18" name="Picture 17"/>
          <p:cNvPicPr>
            <a:picLocks noChangeAspect="1"/>
          </p:cNvPicPr>
          <p:nvPr userDrawn="1"/>
        </p:nvPicPr>
        <p:blipFill>
          <a:blip r:embed="rId5">
            <a:extLst>
              <a:ext uri="{28A0092B-C50C-407E-A947-70E740481C1C}">
                <a14:useLocalDpi xmlns:a14="http://schemas.microsoft.com/office/drawing/2010/main" xmlns="" val="0"/>
              </a:ext>
            </a:extLst>
          </a:blip>
          <a:stretch>
            <a:fillRect/>
          </a:stretch>
        </p:blipFill>
        <p:spPr>
          <a:xfrm>
            <a:off x="1197864" y="5958204"/>
            <a:ext cx="1600199" cy="320040"/>
          </a:xfrm>
          <a:prstGeom prst="rect">
            <a:avLst/>
          </a:prstGeom>
        </p:spPr>
      </p:pic>
      <p:pic>
        <p:nvPicPr>
          <p:cNvPr id="19" name="Picture 18"/>
          <p:cNvPicPr>
            <a:picLocks noChangeAspect="1"/>
          </p:cNvPicPr>
          <p:nvPr userDrawn="1"/>
        </p:nvPicPr>
        <p:blipFill>
          <a:blip r:embed="rId6">
            <a:extLst>
              <a:ext uri="{28A0092B-C50C-407E-A947-70E740481C1C}">
                <a14:useLocalDpi xmlns:a14="http://schemas.microsoft.com/office/drawing/2010/main" xmlns="" val="0"/>
              </a:ext>
            </a:extLst>
          </a:blip>
          <a:stretch>
            <a:fillRect/>
          </a:stretch>
        </p:blipFill>
        <p:spPr>
          <a:xfrm>
            <a:off x="6947153" y="5955919"/>
            <a:ext cx="1828804" cy="320041"/>
          </a:xfrm>
          <a:prstGeom prst="rect">
            <a:avLst/>
          </a:prstGeom>
        </p:spPr>
      </p:pic>
    </p:spTree>
    <p:extLst>
      <p:ext uri="{BB962C8B-B14F-4D97-AF65-F5344CB8AC3E}">
        <p14:creationId xmlns:p14="http://schemas.microsoft.com/office/powerpoint/2010/main" xmlns="" val="23990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86384"/>
            <a:ext cx="8229909" cy="429768"/>
          </a:xfrm>
        </p:spPr>
        <p:txBody>
          <a:bodyPr/>
          <a:lstStyle/>
          <a:p>
            <a:r>
              <a:rPr lang="en-US"/>
              <a:t>Click to edit Master title style</a:t>
            </a:r>
            <a:endParaRPr lang="en-CA" dirty="0"/>
          </a:p>
        </p:txBody>
      </p:sp>
      <p:sp>
        <p:nvSpPr>
          <p:cNvPr id="3" name="Content Placeholder 2"/>
          <p:cNvSpPr>
            <a:spLocks noGrp="1"/>
          </p:cNvSpPr>
          <p:nvPr>
            <p:ph idx="1"/>
          </p:nvPr>
        </p:nvSpPr>
        <p:spPr/>
        <p:txBody>
          <a:bodyPr/>
          <a:lstStyle>
            <a:lvl1pPr>
              <a:buClr>
                <a:srgbClr val="4F868E"/>
              </a:buClr>
              <a:defRPr sz="2000">
                <a:solidFill>
                  <a:schemeClr val="tx1"/>
                </a:solidFill>
              </a:defRPr>
            </a:lvl1pPr>
            <a:lvl2pPr>
              <a:buClr>
                <a:srgbClr val="4F868E"/>
              </a:buClr>
              <a:defRPr sz="1800">
                <a:solidFill>
                  <a:schemeClr val="tx1"/>
                </a:solidFill>
              </a:defRPr>
            </a:lvl2pPr>
            <a:lvl3pPr>
              <a:buClr>
                <a:srgbClr val="4F868E"/>
              </a:buClr>
              <a:defRPr sz="1800">
                <a:solidFill>
                  <a:schemeClr val="tx1"/>
                </a:solidFill>
              </a:defRPr>
            </a:lvl3pPr>
            <a:lvl4pPr>
              <a:buClr>
                <a:srgbClr val="4F868E"/>
              </a:buClr>
              <a:defRPr sz="1800">
                <a:solidFill>
                  <a:schemeClr val="tx1"/>
                </a:solidFill>
              </a:defRPr>
            </a:lvl4pPr>
            <a:lvl5pPr>
              <a:buClr>
                <a:srgbClr val="4F868E"/>
              </a:buCl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xmlns="" val="9449600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231106"/>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xmlns="" val="27216593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28626" y="1344169"/>
            <a:ext cx="405923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Content Placeholder 3"/>
          <p:cNvSpPr>
            <a:spLocks noGrp="1"/>
          </p:cNvSpPr>
          <p:nvPr>
            <p:ph sz="half" idx="2"/>
          </p:nvPr>
        </p:nvSpPr>
        <p:spPr>
          <a:xfrm>
            <a:off x="4640265" y="1344169"/>
            <a:ext cx="40608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34828646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0"/>
            <a:ext cx="8229600" cy="307777"/>
          </a:xfrm>
        </p:spPr>
        <p:txBody>
          <a:bodyPr/>
          <a:lstStyle>
            <a:lvl1pPr>
              <a:defRPr/>
            </a:lvl1pPr>
          </a:lstStyle>
          <a:p>
            <a:r>
              <a:rPr lang="en-US"/>
              <a:t>Click to edit Master title style</a:t>
            </a:r>
            <a:endParaRPr lang="en-CA" dirty="0"/>
          </a:p>
        </p:txBody>
      </p:sp>
      <p:sp>
        <p:nvSpPr>
          <p:cNvPr id="3" name="Text Placeholder 2"/>
          <p:cNvSpPr>
            <a:spLocks noGrp="1"/>
          </p:cNvSpPr>
          <p:nvPr>
            <p:ph type="body" idx="1"/>
          </p:nvPr>
        </p:nvSpPr>
        <p:spPr>
          <a:xfrm>
            <a:off x="429769" y="134416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9769"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6" y="134416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25645982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dirty="0"/>
          </a:p>
        </p:txBody>
      </p:sp>
    </p:spTree>
    <p:extLst>
      <p:ext uri="{BB962C8B-B14F-4D97-AF65-F5344CB8AC3E}">
        <p14:creationId xmlns:p14="http://schemas.microsoft.com/office/powerpoint/2010/main" xmlns="" val="6128966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6985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548"/>
            <a:ext cx="3008313" cy="615553"/>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1206822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59562"/>
            <a:ext cx="5486400" cy="307777"/>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17782825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12062203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98074" y="379414"/>
            <a:ext cx="307777" cy="58547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28626" y="379414"/>
            <a:ext cx="6056313"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17770670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101" name="slide_footer"/>
          <p:cNvSpPr>
            <a:spLocks noChangeArrowheads="1"/>
          </p:cNvSpPr>
          <p:nvPr/>
        </p:nvSpPr>
        <p:spPr bwMode="gray">
          <a:xfrm>
            <a:off x="4800600" y="6421441"/>
            <a:ext cx="4114800" cy="346075"/>
          </a:xfrm>
          <a:prstGeom prst="rect">
            <a:avLst/>
          </a:prstGeom>
          <a:noFill/>
          <a:ln w="9525">
            <a:noFill/>
            <a:miter lim="800000"/>
            <a:headEnd/>
            <a:tailEnd/>
          </a:ln>
          <a:effectLst/>
        </p:spPr>
        <p:txBody>
          <a:bodyPr lIns="70429" tIns="35215" rIns="70429" bIns="35215"/>
          <a:lstStyle/>
          <a:p>
            <a:pPr algn="r" defTabSz="703660" eaLnBrk="0" fontAlgn="base" hangingPunct="0">
              <a:spcBef>
                <a:spcPct val="0"/>
              </a:spcBef>
              <a:spcAft>
                <a:spcPct val="0"/>
              </a:spcAft>
            </a:pPr>
            <a:endParaRPr lang="en-US" sz="750">
              <a:solidFill>
                <a:srgbClr val="5F5F5F"/>
              </a:solidFill>
            </a:endParaRPr>
          </a:p>
        </p:txBody>
      </p:sp>
      <p:sp>
        <p:nvSpPr>
          <p:cNvPr id="45102" name="slide_client&amp;project_name"/>
          <p:cNvSpPr>
            <a:spLocks noChangeArrowheads="1"/>
          </p:cNvSpPr>
          <p:nvPr userDrawn="1"/>
        </p:nvSpPr>
        <p:spPr bwMode="gray">
          <a:xfrm>
            <a:off x="1307593" y="2487168"/>
            <a:ext cx="6038851" cy="1365250"/>
          </a:xfrm>
          <a:prstGeom prst="rect">
            <a:avLst/>
          </a:prstGeom>
          <a:noFill/>
          <a:ln w="9525" algn="ctr">
            <a:noFill/>
            <a:miter lim="800000"/>
            <a:headEnd/>
            <a:tailEnd/>
          </a:ln>
          <a:effectLst/>
        </p:spPr>
        <p:txBody>
          <a:bodyPr lIns="0" tIns="0" rIns="0" bIns="0" anchor="b"/>
          <a:lstStyle/>
          <a:p>
            <a:pPr fontAlgn="base">
              <a:spcBef>
                <a:spcPct val="0"/>
              </a:spcBef>
              <a:spcAft>
                <a:spcPct val="0"/>
              </a:spcAft>
            </a:pPr>
            <a:endParaRPr lang="en-US" sz="2625">
              <a:solidFill>
                <a:srgbClr val="86C8BC"/>
              </a:solidFill>
            </a:endParaRPr>
          </a:p>
        </p:txBody>
      </p:sp>
      <p:sp>
        <p:nvSpPr>
          <p:cNvPr id="45103" name="slide_projectinformation"/>
          <p:cNvSpPr>
            <a:spLocks noChangeArrowheads="1"/>
          </p:cNvSpPr>
          <p:nvPr userDrawn="1"/>
        </p:nvSpPr>
        <p:spPr bwMode="gray">
          <a:xfrm>
            <a:off x="1307593" y="4114647"/>
            <a:ext cx="6038851" cy="793750"/>
          </a:xfrm>
          <a:prstGeom prst="rect">
            <a:avLst/>
          </a:prstGeom>
          <a:noFill/>
          <a:ln w="9525" algn="ctr">
            <a:noFill/>
            <a:miter lim="800000"/>
            <a:headEnd/>
            <a:tailEnd/>
          </a:ln>
          <a:effectLst/>
        </p:spPr>
        <p:txBody>
          <a:bodyPr lIns="0" tIns="0" rIns="0" bIns="0"/>
          <a:lstStyle/>
          <a:p>
            <a:pPr eaLnBrk="0" fontAlgn="base" hangingPunct="0">
              <a:spcBef>
                <a:spcPct val="20000"/>
              </a:spcBef>
              <a:spcAft>
                <a:spcPct val="0"/>
              </a:spcAft>
              <a:buSzPct val="110000"/>
            </a:pPr>
            <a:endParaRPr lang="en-US" sz="1500" dirty="0">
              <a:solidFill>
                <a:srgbClr val="53565A"/>
              </a:solidFill>
            </a:endParaRPr>
          </a:p>
        </p:txBody>
      </p:sp>
      <p:sp>
        <p:nvSpPr>
          <p:cNvPr id="45104" name="slide_date"/>
          <p:cNvSpPr>
            <a:spLocks noChangeArrowheads="1"/>
          </p:cNvSpPr>
          <p:nvPr userDrawn="1"/>
        </p:nvSpPr>
        <p:spPr bwMode="gray">
          <a:xfrm>
            <a:off x="1307593" y="4965195"/>
            <a:ext cx="6038851" cy="420687"/>
          </a:xfrm>
          <a:prstGeom prst="rect">
            <a:avLst/>
          </a:prstGeom>
          <a:noFill/>
          <a:ln w="9525" algn="ctr">
            <a:noFill/>
            <a:miter lim="800000"/>
            <a:headEnd/>
            <a:tailEnd/>
          </a:ln>
          <a:effectLst/>
        </p:spPr>
        <p:txBody>
          <a:bodyPr lIns="0" tIns="0" rIns="0" bIns="0"/>
          <a:lstStyle/>
          <a:p>
            <a:pPr fontAlgn="base">
              <a:lnSpc>
                <a:spcPct val="90000"/>
              </a:lnSpc>
              <a:spcBef>
                <a:spcPct val="50000"/>
              </a:spcBef>
              <a:spcAft>
                <a:spcPct val="0"/>
              </a:spcAft>
              <a:buClr>
                <a:srgbClr val="688A92"/>
              </a:buClr>
              <a:buSzPct val="110000"/>
              <a:buFont typeface="Wingdings" pitchFamily="2" charset="2"/>
              <a:buNone/>
            </a:pPr>
            <a:endParaRPr lang="en-US" sz="1500">
              <a:solidFill>
                <a:srgbClr val="53565A"/>
              </a:solidFill>
            </a:endParaRPr>
          </a:p>
        </p:txBody>
      </p:sp>
      <p:pic>
        <p:nvPicPr>
          <p:cNvPr id="16" name="Picture 15" descr="ribbon.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6629400"/>
            <a:ext cx="9144000" cy="228600"/>
          </a:xfrm>
          <a:prstGeom prst="rect">
            <a:avLst/>
          </a:prstGeom>
        </p:spPr>
      </p:pic>
      <p:sp>
        <p:nvSpPr>
          <p:cNvPr id="14" name="titlemaster_clientlogo"/>
          <p:cNvSpPr txBox="1">
            <a:spLocks noChangeArrowheads="1"/>
          </p:cNvSpPr>
          <p:nvPr userDrawn="1"/>
        </p:nvSpPr>
        <p:spPr bwMode="auto">
          <a:xfrm>
            <a:off x="7302501" y="611191"/>
            <a:ext cx="1517651" cy="1279525"/>
          </a:xfrm>
          <a:prstGeom prst="rect">
            <a:avLst/>
          </a:prstGeom>
          <a:noFill/>
          <a:ln w="9525">
            <a:noFill/>
            <a:miter lim="800000"/>
            <a:headEnd/>
            <a:tailEnd/>
          </a:ln>
          <a:effectLst/>
        </p:spPr>
        <p:txBody>
          <a:bodyPr/>
          <a:lstStyle/>
          <a:p>
            <a:pPr fontAlgn="base">
              <a:spcBef>
                <a:spcPct val="50000"/>
              </a:spcBef>
              <a:spcAft>
                <a:spcPct val="0"/>
              </a:spcAft>
            </a:pPr>
            <a:endParaRPr lang="en-US" sz="1350">
              <a:solidFill>
                <a:srgbClr val="53565A"/>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5943595" y="0"/>
            <a:ext cx="3200407" cy="5943612"/>
          </a:xfrm>
          <a:prstGeom prst="rect">
            <a:avLst/>
          </a:prstGeom>
        </p:spPr>
      </p:pic>
      <p:sp>
        <p:nvSpPr>
          <p:cNvPr id="45110" name="titlemaster_clientname"/>
          <p:cNvSpPr>
            <a:spLocks noGrp="1" noChangeArrowheads="1"/>
          </p:cNvSpPr>
          <p:nvPr>
            <p:ph type="ctrTitle"/>
          </p:nvPr>
        </p:nvSpPr>
        <p:spPr bwMode="gray">
          <a:xfrm>
            <a:off x="1307593" y="3506172"/>
            <a:ext cx="6038851" cy="346249"/>
          </a:xfrm>
          <a:ln>
            <a:noFill/>
          </a:ln>
        </p:spPr>
        <p:txBody>
          <a:bodyPr anchor="b"/>
          <a:lstStyle>
            <a:lvl1pPr>
              <a:defRPr sz="2250" baseline="0">
                <a:solidFill>
                  <a:schemeClr val="bg2"/>
                </a:solidFill>
              </a:defRPr>
            </a:lvl1pPr>
          </a:lstStyle>
          <a:p>
            <a:r>
              <a:rPr lang="en-US"/>
              <a:t>Click to edit Master title style</a:t>
            </a:r>
            <a:endParaRPr lang="en-CA" dirty="0"/>
          </a:p>
        </p:txBody>
      </p:sp>
      <p:sp>
        <p:nvSpPr>
          <p:cNvPr id="45111" name="titlemaster_projectinformation"/>
          <p:cNvSpPr>
            <a:spLocks noGrp="1" noChangeArrowheads="1"/>
          </p:cNvSpPr>
          <p:nvPr>
            <p:ph type="subTitle" idx="1"/>
          </p:nvPr>
        </p:nvSpPr>
        <p:spPr bwMode="gray">
          <a:xfrm>
            <a:off x="1307593" y="4114800"/>
            <a:ext cx="6038851" cy="793750"/>
          </a:xfrm>
          <a:ln algn="ctr">
            <a:noFill/>
          </a:ln>
        </p:spPr>
        <p:txBody>
          <a:bodyPr lIns="0" tIns="0" rIns="0" bIns="0"/>
          <a:lstStyle>
            <a:lvl1pPr marL="0" indent="0">
              <a:buClrTx/>
              <a:buFontTx/>
              <a:buNone/>
              <a:defRPr sz="1500">
                <a:solidFill>
                  <a:schemeClr val="tx1"/>
                </a:solidFill>
              </a:defRPr>
            </a:lvl1pPr>
          </a:lstStyle>
          <a:p>
            <a:r>
              <a:rPr lang="en-US"/>
              <a:t>Click to edit Master subtitle style</a:t>
            </a:r>
            <a:endParaRPr lang="en-CA" dirty="0"/>
          </a:p>
        </p:txBody>
      </p:sp>
      <p:pic>
        <p:nvPicPr>
          <p:cNvPr id="17" name="Picture 16"/>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401670" y="998428"/>
            <a:ext cx="1715531" cy="1371553"/>
          </a:xfrm>
          <a:prstGeom prst="rect">
            <a:avLst/>
          </a:prstGeom>
        </p:spPr>
      </p:pic>
      <p:pic>
        <p:nvPicPr>
          <p:cNvPr id="18" name="Picture 17"/>
          <p:cNvPicPr>
            <a:picLocks noChangeAspect="1"/>
          </p:cNvPicPr>
          <p:nvPr userDrawn="1"/>
        </p:nvPicPr>
        <p:blipFill>
          <a:blip r:embed="rId5">
            <a:extLst>
              <a:ext uri="{28A0092B-C50C-407E-A947-70E740481C1C}">
                <a14:useLocalDpi xmlns:a14="http://schemas.microsoft.com/office/drawing/2010/main" xmlns="" val="0"/>
              </a:ext>
            </a:extLst>
          </a:blip>
          <a:stretch>
            <a:fillRect/>
          </a:stretch>
        </p:blipFill>
        <p:spPr>
          <a:xfrm>
            <a:off x="1197865" y="5958204"/>
            <a:ext cx="1600199" cy="320040"/>
          </a:xfrm>
          <a:prstGeom prst="rect">
            <a:avLst/>
          </a:prstGeom>
        </p:spPr>
      </p:pic>
      <p:pic>
        <p:nvPicPr>
          <p:cNvPr id="19" name="Picture 18"/>
          <p:cNvPicPr>
            <a:picLocks noChangeAspect="1"/>
          </p:cNvPicPr>
          <p:nvPr userDrawn="1"/>
        </p:nvPicPr>
        <p:blipFill>
          <a:blip r:embed="rId6">
            <a:extLst>
              <a:ext uri="{28A0092B-C50C-407E-A947-70E740481C1C}">
                <a14:useLocalDpi xmlns:a14="http://schemas.microsoft.com/office/drawing/2010/main" xmlns="" val="0"/>
              </a:ext>
            </a:extLst>
          </a:blip>
          <a:stretch>
            <a:fillRect/>
          </a:stretch>
        </p:blipFill>
        <p:spPr>
          <a:xfrm>
            <a:off x="6947154" y="5955921"/>
            <a:ext cx="1828804" cy="320041"/>
          </a:xfrm>
          <a:prstGeom prst="rect">
            <a:avLst/>
          </a:prstGeom>
        </p:spPr>
      </p:pic>
    </p:spTree>
    <p:extLst>
      <p:ext uri="{BB962C8B-B14F-4D97-AF65-F5344CB8AC3E}">
        <p14:creationId xmlns:p14="http://schemas.microsoft.com/office/powerpoint/2010/main" xmlns="" val="326483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892987"/>
            <a:ext cx="8229909" cy="323165"/>
          </a:xfrm>
        </p:spPr>
        <p:txBody>
          <a:bodyPr/>
          <a:lstStyle/>
          <a:p>
            <a:r>
              <a:rPr lang="en-US"/>
              <a:t>Click to edit Master title style</a:t>
            </a:r>
            <a:endParaRPr lang="en-CA" dirty="0"/>
          </a:p>
        </p:txBody>
      </p:sp>
      <p:sp>
        <p:nvSpPr>
          <p:cNvPr id="3" name="Content Placeholder 2"/>
          <p:cNvSpPr>
            <a:spLocks noGrp="1"/>
          </p:cNvSpPr>
          <p:nvPr>
            <p:ph idx="1"/>
          </p:nvPr>
        </p:nvSpPr>
        <p:spPr/>
        <p:txBody>
          <a:bodyPr/>
          <a:lstStyle>
            <a:lvl1pPr>
              <a:buClr>
                <a:srgbClr val="4F868E"/>
              </a:buClr>
              <a:defRPr sz="1500">
                <a:solidFill>
                  <a:schemeClr val="tx1"/>
                </a:solidFill>
              </a:defRPr>
            </a:lvl1pPr>
            <a:lvl2pPr>
              <a:buClr>
                <a:srgbClr val="4F868E"/>
              </a:buClr>
              <a:defRPr sz="1350">
                <a:solidFill>
                  <a:schemeClr val="tx1"/>
                </a:solidFill>
              </a:defRPr>
            </a:lvl2pPr>
            <a:lvl3pPr>
              <a:buClr>
                <a:srgbClr val="4F868E"/>
              </a:buClr>
              <a:defRPr sz="1350">
                <a:solidFill>
                  <a:schemeClr val="tx1"/>
                </a:solidFill>
              </a:defRPr>
            </a:lvl3pPr>
            <a:lvl4pPr>
              <a:buClr>
                <a:srgbClr val="4F868E"/>
              </a:buClr>
              <a:defRPr sz="1350">
                <a:solidFill>
                  <a:schemeClr val="tx1"/>
                </a:solidFill>
              </a:defRPr>
            </a:lvl4pPr>
            <a:lvl5pPr>
              <a:buClr>
                <a:srgbClr val="4F868E"/>
              </a:buClr>
              <a:defRPr sz="13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xmlns="" val="2925918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461665"/>
          </a:xfrm>
        </p:spPr>
        <p:txBody>
          <a:bodyPr anchor="t"/>
          <a:lstStyle>
            <a:lvl1pPr algn="l">
              <a:defRPr sz="3000" b="1" cap="all"/>
            </a:lvl1pPr>
          </a:lstStyle>
          <a:p>
            <a:r>
              <a:rPr lang="en-US"/>
              <a:t>Click to edit Master title style</a:t>
            </a:r>
            <a:endParaRPr lang="en-CA"/>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xmlns="" val="20087159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28627" y="1344171"/>
            <a:ext cx="4059239"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Content Placeholder 3"/>
          <p:cNvSpPr>
            <a:spLocks noGrp="1"/>
          </p:cNvSpPr>
          <p:nvPr>
            <p:ph sz="half" idx="2"/>
          </p:nvPr>
        </p:nvSpPr>
        <p:spPr>
          <a:xfrm>
            <a:off x="4640266" y="1344171"/>
            <a:ext cx="4060825"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17043519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9768" y="350374"/>
            <a:ext cx="8229600" cy="323165"/>
          </a:xfrm>
        </p:spPr>
        <p:txBody>
          <a:bodyPr/>
          <a:lstStyle>
            <a:lvl1pPr>
              <a:defRPr/>
            </a:lvl1pPr>
          </a:lstStyle>
          <a:p>
            <a:r>
              <a:rPr lang="en-US"/>
              <a:t>Click to edit Master title style</a:t>
            </a:r>
            <a:endParaRPr lang="en-CA" dirty="0"/>
          </a:p>
        </p:txBody>
      </p:sp>
      <p:sp>
        <p:nvSpPr>
          <p:cNvPr id="3" name="Text Placeholder 2"/>
          <p:cNvSpPr>
            <a:spLocks noGrp="1"/>
          </p:cNvSpPr>
          <p:nvPr>
            <p:ph type="body" idx="1"/>
          </p:nvPr>
        </p:nvSpPr>
        <p:spPr>
          <a:xfrm>
            <a:off x="429770" y="1344168"/>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2977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7" y="1344168"/>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16923633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dirty="0"/>
          </a:p>
        </p:txBody>
      </p:sp>
    </p:spTree>
    <p:extLst>
      <p:ext uri="{BB962C8B-B14F-4D97-AF65-F5344CB8AC3E}">
        <p14:creationId xmlns:p14="http://schemas.microsoft.com/office/powerpoint/2010/main" xmlns="" val="110063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0213" y="1600200"/>
            <a:ext cx="40608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600200"/>
            <a:ext cx="40624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585233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1204271"/>
            <a:ext cx="3008313" cy="230832"/>
          </a:xfrm>
        </p:spPr>
        <p:txBody>
          <a:bodyPr anchor="b"/>
          <a:lstStyle>
            <a:lvl1pPr algn="l">
              <a:defRPr sz="1500" b="1"/>
            </a:lvl1pPr>
          </a:lstStyle>
          <a:p>
            <a:r>
              <a:rPr lang="en-US"/>
              <a:t>Click to edit Master title style</a:t>
            </a:r>
            <a:endParaRPr lang="en-CA"/>
          </a:p>
        </p:txBody>
      </p:sp>
      <p:sp>
        <p:nvSpPr>
          <p:cNvPr id="3" name="Content Placeholder 2"/>
          <p:cNvSpPr>
            <a:spLocks noGrp="1"/>
          </p:cNvSpPr>
          <p:nvPr>
            <p:ph idx="1"/>
          </p:nvPr>
        </p:nvSpPr>
        <p:spPr>
          <a:xfrm>
            <a:off x="3575051" y="273053"/>
            <a:ext cx="5111751"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xmlns="" val="32808236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136509"/>
            <a:ext cx="5486400" cy="230832"/>
          </a:xfrm>
        </p:spPr>
        <p:txBody>
          <a:bodyPr anchor="b"/>
          <a:lstStyle>
            <a:lvl1pPr algn="l">
              <a:defRPr sz="15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CA"/>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xmlns="" val="22253125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35144095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98075" y="379414"/>
            <a:ext cx="323165" cy="58547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28626" y="379414"/>
            <a:ext cx="6056313"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39609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37" name="Rectangle 29"/>
          <p:cNvSpPr>
            <a:spLocks noChangeArrowheads="1"/>
          </p:cNvSpPr>
          <p:nvPr/>
        </p:nvSpPr>
        <p:spPr bwMode="black">
          <a:xfrm>
            <a:off x="0" y="1039813"/>
            <a:ext cx="433388" cy="134937"/>
          </a:xfrm>
          <a:prstGeom prst="rect">
            <a:avLst/>
          </a:prstGeom>
          <a:solidFill>
            <a:srgbClr val="A41128"/>
          </a:solidFill>
          <a:ln w="3175" algn="ctr">
            <a:solidFill>
              <a:srgbClr val="A41128"/>
            </a:solidFill>
            <a:miter lim="800000"/>
            <a:headEnd/>
            <a:tailEnd/>
          </a:ln>
          <a:effectLst/>
        </p:spPr>
        <p:txBody>
          <a:bodyPr wrap="none" anchor="ctr"/>
          <a:lstStyle/>
          <a:p>
            <a:pPr>
              <a:spcBef>
                <a:spcPct val="0"/>
              </a:spcBef>
            </a:pPr>
            <a:endParaRPr lang="en-US" sz="1200" b="1"/>
          </a:p>
        </p:txBody>
      </p:sp>
      <p:sp>
        <p:nvSpPr>
          <p:cNvPr id="43038" name="Rectangle 30"/>
          <p:cNvSpPr>
            <a:spLocks noChangeArrowheads="1"/>
          </p:cNvSpPr>
          <p:nvPr/>
        </p:nvSpPr>
        <p:spPr bwMode="black">
          <a:xfrm>
            <a:off x="477838" y="1039813"/>
            <a:ext cx="8662987" cy="134937"/>
          </a:xfrm>
          <a:prstGeom prst="rect">
            <a:avLst/>
          </a:prstGeom>
          <a:solidFill>
            <a:srgbClr val="BBBBBA"/>
          </a:solidFill>
          <a:ln w="3175" algn="ctr">
            <a:solidFill>
              <a:srgbClr val="BBBBBA"/>
            </a:solidFill>
            <a:miter lim="800000"/>
            <a:headEnd/>
            <a:tailEnd/>
          </a:ln>
          <a:effectLst/>
        </p:spPr>
        <p:txBody>
          <a:bodyPr wrap="none" anchor="ctr"/>
          <a:lstStyle/>
          <a:p>
            <a:endParaRPr lang="en-US"/>
          </a:p>
        </p:txBody>
      </p:sp>
      <p:sp>
        <p:nvSpPr>
          <p:cNvPr id="43039" name="Rectangle 31"/>
          <p:cNvSpPr>
            <a:spLocks noChangeArrowheads="1"/>
          </p:cNvSpPr>
          <p:nvPr/>
        </p:nvSpPr>
        <p:spPr bwMode="hidden">
          <a:xfrm flipH="1">
            <a:off x="7938" y="1212850"/>
            <a:ext cx="9144000" cy="633413"/>
          </a:xfrm>
          <a:prstGeom prst="rect">
            <a:avLst/>
          </a:prstGeom>
          <a:gradFill rotWithShape="1">
            <a:gsLst>
              <a:gs pos="0">
                <a:srgbClr val="E4E6EB"/>
              </a:gs>
              <a:gs pos="100000">
                <a:srgbClr val="FFFFFF"/>
              </a:gs>
            </a:gsLst>
            <a:lin ang="5400000" scaled="1"/>
          </a:gradFill>
          <a:ln w="12700" algn="ctr">
            <a:noFill/>
            <a:miter lim="800000"/>
            <a:headEnd/>
            <a:tailEnd/>
          </a:ln>
          <a:effectLst/>
        </p:spPr>
        <p:txBody>
          <a:bodyPr wrap="none" anchor="ctr"/>
          <a:lstStyle/>
          <a:p>
            <a:endParaRPr lang="en-US"/>
          </a:p>
        </p:txBody>
      </p:sp>
      <p:sp>
        <p:nvSpPr>
          <p:cNvPr id="43040" name="slidemaster_title"/>
          <p:cNvSpPr>
            <a:spLocks noGrp="1" noChangeArrowheads="1"/>
          </p:cNvSpPr>
          <p:nvPr>
            <p:ph type="title"/>
          </p:nvPr>
        </p:nvSpPr>
        <p:spPr bwMode="black">
          <a:xfrm>
            <a:off x="430213" y="425450"/>
            <a:ext cx="8275637" cy="404813"/>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p>
            <a:pPr lvl="0"/>
            <a:r>
              <a:rPr lang="en-US"/>
              <a:t>Heading Text is Arial 22</a:t>
            </a:r>
          </a:p>
        </p:txBody>
      </p:sp>
      <p:sp>
        <p:nvSpPr>
          <p:cNvPr id="43042" name="slidemaster_pagenumber"/>
          <p:cNvSpPr>
            <a:spLocks noGrp="1" noChangeArrowheads="1"/>
          </p:cNvSpPr>
          <p:nvPr>
            <p:ph type="sldNum" sz="quarter" idx="4"/>
          </p:nvPr>
        </p:nvSpPr>
        <p:spPr bwMode="black">
          <a:xfrm>
            <a:off x="4114800" y="6648450"/>
            <a:ext cx="914400" cy="136525"/>
          </a:xfrm>
          <a:prstGeom prst="rect">
            <a:avLst/>
          </a:prstGeom>
          <a:noFill/>
          <a:ln w="9525" algn="ctr">
            <a:noFill/>
            <a:miter lim="800000"/>
            <a:headEnd/>
            <a:tailEnd/>
          </a:ln>
          <a:effectLst/>
        </p:spPr>
        <p:txBody>
          <a:bodyPr vert="horz" wrap="none" lIns="0" tIns="0" rIns="0" bIns="0" numCol="1" anchor="b" anchorCtr="1" compatLnSpc="1">
            <a:prstTxWarp prst="textNoShape">
              <a:avLst/>
            </a:prstTxWarp>
          </a:bodyPr>
          <a:lstStyle>
            <a:lvl1pPr defTabSz="938213">
              <a:spcBef>
                <a:spcPct val="0"/>
              </a:spcBef>
              <a:defRPr sz="900">
                <a:solidFill>
                  <a:srgbClr val="5F5F5F"/>
                </a:solidFill>
                <a:sym typeface="Symbol" pitchFamily="18" charset="2"/>
              </a:defRPr>
            </a:lvl1pPr>
          </a:lstStyle>
          <a:p>
            <a:fld id="{E7F50E40-1F09-415B-A3BA-4C03A0B353FB}" type="slidenum">
              <a:rPr lang="en-US" smtClean="0"/>
              <a:pPr/>
              <a:t>‹#›</a:t>
            </a:fld>
            <a:endParaRPr lang="en-US"/>
          </a:p>
        </p:txBody>
      </p:sp>
      <p:sp>
        <p:nvSpPr>
          <p:cNvPr id="43043" name="slidemaster_filename"/>
          <p:cNvSpPr>
            <a:spLocks noChangeArrowheads="1"/>
          </p:cNvSpPr>
          <p:nvPr/>
        </p:nvSpPr>
        <p:spPr bwMode="black">
          <a:xfrm>
            <a:off x="6738938" y="6656388"/>
            <a:ext cx="2176462" cy="128587"/>
          </a:xfrm>
          <a:prstGeom prst="rect">
            <a:avLst/>
          </a:prstGeom>
          <a:noFill/>
          <a:ln w="9525">
            <a:noFill/>
            <a:miter lim="800000"/>
            <a:headEnd/>
            <a:tailEnd/>
          </a:ln>
          <a:effectLst/>
        </p:spPr>
        <p:txBody>
          <a:bodyPr lIns="0" tIns="0" rIns="0" bIns="0" anchor="b"/>
          <a:lstStyle/>
          <a:p>
            <a:pPr algn="r" defTabSz="938213">
              <a:lnSpc>
                <a:spcPct val="80000"/>
              </a:lnSpc>
              <a:spcBef>
                <a:spcPct val="0"/>
              </a:spcBef>
            </a:pPr>
            <a:endParaRPr lang="en-US" sz="600" dirty="0">
              <a:solidFill>
                <a:srgbClr val="5F5F5F"/>
              </a:solidFill>
            </a:endParaRPr>
          </a:p>
        </p:txBody>
      </p:sp>
      <p:sp>
        <p:nvSpPr>
          <p:cNvPr id="43044" name="Rectangle 36"/>
          <p:cNvSpPr>
            <a:spLocks noChangeArrowheads="1"/>
          </p:cNvSpPr>
          <p:nvPr/>
        </p:nvSpPr>
        <p:spPr bwMode="gray">
          <a:xfrm>
            <a:off x="430213" y="1274763"/>
            <a:ext cx="8275637" cy="4946650"/>
          </a:xfrm>
          <a:prstGeom prst="rect">
            <a:avLst/>
          </a:prstGeom>
          <a:noFill/>
          <a:ln w="9525" algn="ctr">
            <a:noFill/>
            <a:miter lim="800000"/>
            <a:headEnd/>
            <a:tailEnd/>
          </a:ln>
          <a:effectLst/>
        </p:spPr>
        <p:txBody>
          <a:bodyPr lIns="86493" tIns="43247" rIns="86493" bIns="43247"/>
          <a:lstStyle/>
          <a:p>
            <a:pPr marL="222250" indent="-222250" algn="l" eaLnBrk="0" hangingPunct="0">
              <a:buClr>
                <a:srgbClr val="688A92"/>
              </a:buClr>
              <a:buSzPct val="110000"/>
              <a:buFont typeface="Wingdings" pitchFamily="2" charset="2"/>
              <a:buChar char="§"/>
            </a:pPr>
            <a:endParaRPr lang="en-US" sz="1800"/>
          </a:p>
        </p:txBody>
      </p:sp>
      <p:sp>
        <p:nvSpPr>
          <p:cNvPr id="43045" name="slidemaster_content"/>
          <p:cNvSpPr>
            <a:spLocks noGrp="1" noChangeArrowheads="1"/>
          </p:cNvSpPr>
          <p:nvPr>
            <p:ph type="body" idx="1"/>
          </p:nvPr>
        </p:nvSpPr>
        <p:spPr bwMode="black">
          <a:xfrm>
            <a:off x="430213" y="1600200"/>
            <a:ext cx="827563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Level one bullet text is Arial 18</a:t>
            </a:r>
          </a:p>
          <a:p>
            <a:pPr lvl="1"/>
            <a:r>
              <a:rPr lang="en-US"/>
              <a:t>Level two bullet text is Arial 16</a:t>
            </a:r>
          </a:p>
          <a:p>
            <a:pPr lvl="2"/>
            <a:r>
              <a:rPr lang="en-US"/>
              <a:t>Level three bullet text is Arial 16</a:t>
            </a:r>
          </a:p>
          <a:p>
            <a:pPr lvl="3"/>
            <a:r>
              <a:rPr lang="en-US"/>
              <a:t>Level four bullet is Arial 16</a:t>
            </a:r>
          </a:p>
          <a:p>
            <a:pPr lvl="4"/>
            <a:r>
              <a:rPr lang="en-US"/>
              <a:t>Level five bullet is Arial 16</a:t>
            </a:r>
          </a:p>
        </p:txBody>
      </p:sp>
      <p:sp>
        <p:nvSpPr>
          <p:cNvPr id="43048" name="slidemaster_copyright"/>
          <p:cNvSpPr>
            <a:spLocks noChangeArrowheads="1"/>
          </p:cNvSpPr>
          <p:nvPr/>
        </p:nvSpPr>
        <p:spPr bwMode="auto">
          <a:xfrm>
            <a:off x="228600" y="6656388"/>
            <a:ext cx="2176463" cy="128587"/>
          </a:xfrm>
          <a:prstGeom prst="rect">
            <a:avLst/>
          </a:prstGeom>
          <a:noFill/>
          <a:ln w="9525">
            <a:noFill/>
            <a:miter lim="800000"/>
            <a:headEnd/>
            <a:tailEnd/>
          </a:ln>
          <a:effectLst/>
        </p:spPr>
        <p:txBody>
          <a:bodyPr wrap="none" lIns="0" tIns="0" rIns="0" bIns="0" anchor="b"/>
          <a:lstStyle/>
          <a:p>
            <a:pPr algn="l" defTabSz="938213">
              <a:lnSpc>
                <a:spcPct val="80000"/>
              </a:lnSpc>
              <a:spcBef>
                <a:spcPct val="0"/>
              </a:spcBef>
            </a:pPr>
            <a:r>
              <a:rPr lang="en-US" sz="600" dirty="0">
                <a:solidFill>
                  <a:srgbClr val="5F5F5F"/>
                </a:solidFill>
              </a:rPr>
              <a:t>© 2018 ZS Associates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200">
          <a:solidFill>
            <a:schemeClr val="tx1"/>
          </a:solidFill>
          <a:latin typeface="+mj-lt"/>
          <a:ea typeface="+mj-ea"/>
          <a:cs typeface="+mj-cs"/>
        </a:defRPr>
      </a:lvl1pPr>
      <a:lvl2pPr algn="l" rtl="0" eaLnBrk="1" fontAlgn="base" hangingPunct="1">
        <a:spcBef>
          <a:spcPct val="0"/>
        </a:spcBef>
        <a:spcAft>
          <a:spcPct val="0"/>
        </a:spcAft>
        <a:defRPr sz="2200">
          <a:solidFill>
            <a:schemeClr val="tx1"/>
          </a:solidFill>
          <a:latin typeface="Arial" charset="0"/>
        </a:defRPr>
      </a:lvl2pPr>
      <a:lvl3pPr algn="l" rtl="0" eaLnBrk="1" fontAlgn="base" hangingPunct="1">
        <a:spcBef>
          <a:spcPct val="0"/>
        </a:spcBef>
        <a:spcAft>
          <a:spcPct val="0"/>
        </a:spcAft>
        <a:defRPr sz="2200">
          <a:solidFill>
            <a:schemeClr val="tx1"/>
          </a:solidFill>
          <a:latin typeface="Arial" charset="0"/>
        </a:defRPr>
      </a:lvl3pPr>
      <a:lvl4pPr algn="l" rtl="0" eaLnBrk="1" fontAlgn="base" hangingPunct="1">
        <a:spcBef>
          <a:spcPct val="0"/>
        </a:spcBef>
        <a:spcAft>
          <a:spcPct val="0"/>
        </a:spcAft>
        <a:defRPr sz="2200">
          <a:solidFill>
            <a:schemeClr val="tx1"/>
          </a:solidFill>
          <a:latin typeface="Arial" charset="0"/>
        </a:defRPr>
      </a:lvl4pPr>
      <a:lvl5pPr algn="l" rtl="0" eaLnBrk="1" fontAlgn="base" hangingPunct="1">
        <a:spcBef>
          <a:spcPct val="0"/>
        </a:spcBef>
        <a:spcAft>
          <a:spcPct val="0"/>
        </a:spcAft>
        <a:defRPr sz="2200">
          <a:solidFill>
            <a:schemeClr val="tx1"/>
          </a:solidFill>
          <a:latin typeface="Arial" charset="0"/>
        </a:defRPr>
      </a:lvl5pPr>
      <a:lvl6pPr marL="457200" algn="l" rtl="0" eaLnBrk="1" fontAlgn="base" hangingPunct="1">
        <a:spcBef>
          <a:spcPct val="0"/>
        </a:spcBef>
        <a:spcAft>
          <a:spcPct val="0"/>
        </a:spcAft>
        <a:defRPr sz="2200">
          <a:solidFill>
            <a:schemeClr val="tx1"/>
          </a:solidFill>
          <a:latin typeface="Arial" charset="0"/>
        </a:defRPr>
      </a:lvl6pPr>
      <a:lvl7pPr marL="914400" algn="l" rtl="0" eaLnBrk="1" fontAlgn="base" hangingPunct="1">
        <a:spcBef>
          <a:spcPct val="0"/>
        </a:spcBef>
        <a:spcAft>
          <a:spcPct val="0"/>
        </a:spcAft>
        <a:defRPr sz="2200">
          <a:solidFill>
            <a:schemeClr val="tx1"/>
          </a:solidFill>
          <a:latin typeface="Arial" charset="0"/>
        </a:defRPr>
      </a:lvl7pPr>
      <a:lvl8pPr marL="1371600" algn="l" rtl="0" eaLnBrk="1" fontAlgn="base" hangingPunct="1">
        <a:spcBef>
          <a:spcPct val="0"/>
        </a:spcBef>
        <a:spcAft>
          <a:spcPct val="0"/>
        </a:spcAft>
        <a:defRPr sz="2200">
          <a:solidFill>
            <a:schemeClr val="tx1"/>
          </a:solidFill>
          <a:latin typeface="Arial" charset="0"/>
        </a:defRPr>
      </a:lvl8pPr>
      <a:lvl9pPr marL="1828800" algn="l" rtl="0" eaLnBrk="1" fontAlgn="base" hangingPunct="1">
        <a:spcBef>
          <a:spcPct val="0"/>
        </a:spcBef>
        <a:spcAft>
          <a:spcPct val="0"/>
        </a:spcAft>
        <a:defRPr sz="2200">
          <a:solidFill>
            <a:schemeClr val="tx1"/>
          </a:solidFill>
          <a:latin typeface="Arial" charset="0"/>
        </a:defRPr>
      </a:lvl9pPr>
    </p:titleStyle>
    <p:body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ribbon.jpg"/>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0" y="6629400"/>
            <a:ext cx="9144000" cy="228600"/>
          </a:xfrm>
          <a:prstGeom prst="rect">
            <a:avLst/>
          </a:prstGeom>
        </p:spPr>
      </p:pic>
      <p:sp>
        <p:nvSpPr>
          <p:cNvPr id="43040" name="slidemaster_title"/>
          <p:cNvSpPr>
            <a:spLocks noGrp="1" noChangeArrowheads="1"/>
          </p:cNvSpPr>
          <p:nvPr>
            <p:ph type="title"/>
          </p:nvPr>
        </p:nvSpPr>
        <p:spPr bwMode="black">
          <a:xfrm>
            <a:off x="457200" y="786384"/>
            <a:ext cx="8229909" cy="429768"/>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lvl="0"/>
            <a:r>
              <a:rPr lang="en-CA" dirty="0"/>
              <a:t>Heading Text </a:t>
            </a:r>
          </a:p>
        </p:txBody>
      </p:sp>
      <p:sp>
        <p:nvSpPr>
          <p:cNvPr id="43044" name="Rectangle 36"/>
          <p:cNvSpPr>
            <a:spLocks noChangeArrowheads="1"/>
          </p:cNvSpPr>
          <p:nvPr/>
        </p:nvSpPr>
        <p:spPr bwMode="gray">
          <a:xfrm>
            <a:off x="430214" y="1274763"/>
            <a:ext cx="8275637" cy="4946650"/>
          </a:xfrm>
          <a:prstGeom prst="rect">
            <a:avLst/>
          </a:prstGeom>
          <a:noFill/>
          <a:ln w="9525" algn="ctr">
            <a:noFill/>
            <a:miter lim="800000"/>
            <a:headEnd/>
            <a:tailEnd/>
          </a:ln>
          <a:effectLst/>
        </p:spPr>
        <p:txBody>
          <a:bodyPr lIns="86493" tIns="43247" rIns="86493" bIns="43247"/>
          <a:lstStyle/>
          <a:p>
            <a:pPr marL="222250" indent="-222250" eaLnBrk="0" fontAlgn="base" hangingPunct="0">
              <a:spcBef>
                <a:spcPct val="20000"/>
              </a:spcBef>
              <a:spcAft>
                <a:spcPct val="0"/>
              </a:spcAft>
              <a:buClr>
                <a:srgbClr val="688A92"/>
              </a:buClr>
              <a:buSzPct val="110000"/>
              <a:buFont typeface="Wingdings" pitchFamily="2" charset="2"/>
              <a:buChar char="§"/>
            </a:pPr>
            <a:endParaRPr lang="en-US" sz="2200">
              <a:solidFill>
                <a:srgbClr val="53565A"/>
              </a:solidFill>
            </a:endParaRPr>
          </a:p>
        </p:txBody>
      </p:sp>
      <p:sp>
        <p:nvSpPr>
          <p:cNvPr id="43045" name="slidemaster_content"/>
          <p:cNvSpPr>
            <a:spLocks noGrp="1" noChangeArrowheads="1"/>
          </p:cNvSpPr>
          <p:nvPr>
            <p:ph type="body" idx="1"/>
          </p:nvPr>
        </p:nvSpPr>
        <p:spPr bwMode="black">
          <a:xfrm>
            <a:off x="457200" y="1536192"/>
            <a:ext cx="8225153" cy="463600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Level one bullet text is Arial 20</a:t>
            </a:r>
          </a:p>
          <a:p>
            <a:pPr lvl="1"/>
            <a:r>
              <a:rPr lang="en-CA" dirty="0"/>
              <a:t>Level two bullet text is Arial 18</a:t>
            </a:r>
          </a:p>
          <a:p>
            <a:pPr lvl="2"/>
            <a:r>
              <a:rPr lang="en-CA" dirty="0"/>
              <a:t>Level three bullet text is Arial 18</a:t>
            </a:r>
          </a:p>
          <a:p>
            <a:pPr lvl="3"/>
            <a:r>
              <a:rPr lang="en-CA" dirty="0"/>
              <a:t>Level four bullet is Arial 18</a:t>
            </a:r>
          </a:p>
          <a:p>
            <a:pPr lvl="4"/>
            <a:r>
              <a:rPr lang="en-CA" dirty="0"/>
              <a:t>Level five bullet is Arial 18</a:t>
            </a:r>
          </a:p>
        </p:txBody>
      </p:sp>
      <p:sp>
        <p:nvSpPr>
          <p:cNvPr id="8" name="slidemaster_pagenumber"/>
          <p:cNvSpPr txBox="1">
            <a:spLocks noChangeArrowheads="1"/>
          </p:cNvSpPr>
          <p:nvPr/>
        </p:nvSpPr>
        <p:spPr bwMode="auto">
          <a:xfrm>
            <a:off x="4114800" y="6675120"/>
            <a:ext cx="914400" cy="138499"/>
          </a:xfrm>
          <a:prstGeom prst="rect">
            <a:avLst/>
          </a:prstGeom>
          <a:noFill/>
          <a:ln w="12700" algn="ctr">
            <a:noFill/>
            <a:miter lim="800000"/>
            <a:headEnd/>
            <a:tailEnd/>
          </a:ln>
          <a:effectLst/>
        </p:spPr>
        <p:txBody>
          <a:bodyPr tIns="0" bIns="0">
            <a:spAutoFit/>
          </a:bodyPr>
          <a:lstStyle/>
          <a:p>
            <a:pPr algn="ctr" fontAlgn="base">
              <a:spcBef>
                <a:spcPct val="50000"/>
              </a:spcBef>
              <a:spcAft>
                <a:spcPct val="0"/>
              </a:spcAft>
            </a:pPr>
            <a:r>
              <a:rPr lang="en-CA" sz="900" dirty="0">
                <a:solidFill>
                  <a:srgbClr val="FFFFFF"/>
                </a:solidFill>
              </a:rPr>
              <a:t>− </a:t>
            </a:r>
            <a:fld id="{B1D876E0-1F81-4D7B-A35F-3042955D22B2}" type="slidenum">
              <a:rPr lang="en-CA" sz="900">
                <a:solidFill>
                  <a:srgbClr val="FFFFFF"/>
                </a:solidFill>
              </a:rPr>
              <a:pPr algn="ctr" fontAlgn="base">
                <a:spcBef>
                  <a:spcPct val="50000"/>
                </a:spcBef>
                <a:spcAft>
                  <a:spcPct val="0"/>
                </a:spcAft>
              </a:pPr>
              <a:t>‹#›</a:t>
            </a:fld>
            <a:r>
              <a:rPr lang="en-CA" sz="900" dirty="0">
                <a:solidFill>
                  <a:srgbClr val="FFFFFF"/>
                </a:solidFill>
              </a:rPr>
              <a:t> −</a:t>
            </a:r>
          </a:p>
        </p:txBody>
      </p:sp>
      <p:sp>
        <p:nvSpPr>
          <p:cNvPr id="9" name="slidemaster_copyright"/>
          <p:cNvSpPr>
            <a:spLocks noChangeArrowheads="1"/>
          </p:cNvSpPr>
          <p:nvPr/>
        </p:nvSpPr>
        <p:spPr bwMode="auto">
          <a:xfrm>
            <a:off x="228601" y="6657976"/>
            <a:ext cx="2174875" cy="128587"/>
          </a:xfrm>
          <a:prstGeom prst="rect">
            <a:avLst/>
          </a:prstGeom>
          <a:noFill/>
          <a:ln w="9525">
            <a:noFill/>
            <a:miter lim="800000"/>
            <a:headEnd/>
            <a:tailEnd/>
          </a:ln>
          <a:effectLst/>
        </p:spPr>
        <p:txBody>
          <a:bodyPr wrap="none" lIns="0" tIns="0" rIns="0" bIns="0" anchor="b"/>
          <a:lstStyle/>
          <a:p>
            <a:pPr fontAlgn="base">
              <a:spcBef>
                <a:spcPct val="20000"/>
              </a:spcBef>
              <a:spcAft>
                <a:spcPct val="0"/>
              </a:spcAft>
            </a:pPr>
            <a:r>
              <a:rPr lang="en-US" sz="600" dirty="0">
                <a:solidFill>
                  <a:srgbClr val="FFFFFF"/>
                </a:solidFill>
              </a:rPr>
              <a:t>© 2018 ZS Associates</a:t>
            </a:r>
          </a:p>
        </p:txBody>
      </p:sp>
    </p:spTree>
    <p:extLst>
      <p:ext uri="{BB962C8B-B14F-4D97-AF65-F5344CB8AC3E}">
        <p14:creationId xmlns:p14="http://schemas.microsoft.com/office/powerpoint/2010/main" xmlns="" val="33032962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p:titleStyle>
    <p:bodyStyle>
      <a:lvl1pPr marL="222250" indent="-222250" algn="l" rtl="0" eaLnBrk="1" fontAlgn="base" hangingPunct="1">
        <a:spcBef>
          <a:spcPct val="20000"/>
        </a:spcBef>
        <a:spcAft>
          <a:spcPct val="0"/>
        </a:spcAft>
        <a:buClr>
          <a:schemeClr val="tx2"/>
        </a:buClr>
        <a:buSzPct val="110000"/>
        <a:buFont typeface="Wingdings" pitchFamily="2" charset="2"/>
        <a:buChar char="§"/>
        <a:defRPr sz="20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ribbon.jpg"/>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0" y="6629400"/>
            <a:ext cx="9144000" cy="228600"/>
          </a:xfrm>
          <a:prstGeom prst="rect">
            <a:avLst/>
          </a:prstGeom>
        </p:spPr>
      </p:pic>
      <p:sp>
        <p:nvSpPr>
          <p:cNvPr id="43040" name="slidemaster_title"/>
          <p:cNvSpPr>
            <a:spLocks noGrp="1" noChangeArrowheads="1"/>
          </p:cNvSpPr>
          <p:nvPr>
            <p:ph type="title"/>
          </p:nvPr>
        </p:nvSpPr>
        <p:spPr bwMode="black">
          <a:xfrm>
            <a:off x="457200" y="786384"/>
            <a:ext cx="8229909" cy="429768"/>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lvl="0"/>
            <a:r>
              <a:rPr lang="en-CA" dirty="0"/>
              <a:t>Heading Text </a:t>
            </a:r>
          </a:p>
        </p:txBody>
      </p:sp>
      <p:sp>
        <p:nvSpPr>
          <p:cNvPr id="43044" name="Rectangle 36"/>
          <p:cNvSpPr>
            <a:spLocks noChangeArrowheads="1"/>
          </p:cNvSpPr>
          <p:nvPr/>
        </p:nvSpPr>
        <p:spPr bwMode="gray">
          <a:xfrm>
            <a:off x="430214" y="1274763"/>
            <a:ext cx="8275637" cy="4946650"/>
          </a:xfrm>
          <a:prstGeom prst="rect">
            <a:avLst/>
          </a:prstGeom>
          <a:noFill/>
          <a:ln w="9525" algn="ctr">
            <a:noFill/>
            <a:miter lim="800000"/>
            <a:headEnd/>
            <a:tailEnd/>
          </a:ln>
          <a:effectLst/>
        </p:spPr>
        <p:txBody>
          <a:bodyPr lIns="86493" tIns="43247" rIns="86493" bIns="43247"/>
          <a:lstStyle/>
          <a:p>
            <a:pPr marL="222250" indent="-222250" eaLnBrk="0" fontAlgn="base" hangingPunct="0">
              <a:spcBef>
                <a:spcPct val="20000"/>
              </a:spcBef>
              <a:spcAft>
                <a:spcPct val="0"/>
              </a:spcAft>
              <a:buClr>
                <a:srgbClr val="688A92"/>
              </a:buClr>
              <a:buSzPct val="110000"/>
              <a:buFont typeface="Wingdings" pitchFamily="2" charset="2"/>
              <a:buChar char="§"/>
            </a:pPr>
            <a:endParaRPr lang="en-US" sz="2200">
              <a:solidFill>
                <a:srgbClr val="53565A"/>
              </a:solidFill>
            </a:endParaRPr>
          </a:p>
        </p:txBody>
      </p:sp>
      <p:sp>
        <p:nvSpPr>
          <p:cNvPr id="43045" name="slidemaster_content"/>
          <p:cNvSpPr>
            <a:spLocks noGrp="1" noChangeArrowheads="1"/>
          </p:cNvSpPr>
          <p:nvPr>
            <p:ph type="body" idx="1"/>
          </p:nvPr>
        </p:nvSpPr>
        <p:spPr bwMode="black">
          <a:xfrm>
            <a:off x="457200" y="1536192"/>
            <a:ext cx="8225153" cy="463600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Level one bullet text is Arial 20</a:t>
            </a:r>
          </a:p>
          <a:p>
            <a:pPr lvl="1"/>
            <a:r>
              <a:rPr lang="en-CA" dirty="0"/>
              <a:t>Level two bullet text is Arial 18</a:t>
            </a:r>
          </a:p>
          <a:p>
            <a:pPr lvl="2"/>
            <a:r>
              <a:rPr lang="en-CA" dirty="0"/>
              <a:t>Level three bullet text is Arial 18</a:t>
            </a:r>
          </a:p>
          <a:p>
            <a:pPr lvl="3"/>
            <a:r>
              <a:rPr lang="en-CA" dirty="0"/>
              <a:t>Level four bullet is Arial 18</a:t>
            </a:r>
          </a:p>
          <a:p>
            <a:pPr lvl="4"/>
            <a:r>
              <a:rPr lang="en-CA" dirty="0"/>
              <a:t>Level five bullet is Arial 18</a:t>
            </a:r>
          </a:p>
        </p:txBody>
      </p:sp>
      <p:sp>
        <p:nvSpPr>
          <p:cNvPr id="8" name="slidemaster_pagenumber"/>
          <p:cNvSpPr txBox="1">
            <a:spLocks noChangeArrowheads="1"/>
          </p:cNvSpPr>
          <p:nvPr/>
        </p:nvSpPr>
        <p:spPr bwMode="auto">
          <a:xfrm>
            <a:off x="4114800" y="6675120"/>
            <a:ext cx="914400" cy="138499"/>
          </a:xfrm>
          <a:prstGeom prst="rect">
            <a:avLst/>
          </a:prstGeom>
          <a:noFill/>
          <a:ln w="12700" algn="ctr">
            <a:noFill/>
            <a:miter lim="800000"/>
            <a:headEnd/>
            <a:tailEnd/>
          </a:ln>
          <a:effectLst/>
        </p:spPr>
        <p:txBody>
          <a:bodyPr tIns="0" bIns="0">
            <a:spAutoFit/>
          </a:bodyPr>
          <a:lstStyle/>
          <a:p>
            <a:pPr algn="ctr" fontAlgn="base">
              <a:spcBef>
                <a:spcPct val="50000"/>
              </a:spcBef>
              <a:spcAft>
                <a:spcPct val="0"/>
              </a:spcAft>
            </a:pPr>
            <a:r>
              <a:rPr lang="en-CA" sz="900" dirty="0">
                <a:solidFill>
                  <a:srgbClr val="FFFFFF"/>
                </a:solidFill>
              </a:rPr>
              <a:t>− </a:t>
            </a:r>
            <a:fld id="{B1D876E0-1F81-4D7B-A35F-3042955D22B2}" type="slidenum">
              <a:rPr lang="en-CA" sz="900">
                <a:solidFill>
                  <a:srgbClr val="FFFFFF"/>
                </a:solidFill>
              </a:rPr>
              <a:pPr algn="ctr" fontAlgn="base">
                <a:spcBef>
                  <a:spcPct val="50000"/>
                </a:spcBef>
                <a:spcAft>
                  <a:spcPct val="0"/>
                </a:spcAft>
              </a:pPr>
              <a:t>‹#›</a:t>
            </a:fld>
            <a:r>
              <a:rPr lang="en-CA" sz="900" dirty="0">
                <a:solidFill>
                  <a:srgbClr val="FFFFFF"/>
                </a:solidFill>
              </a:rPr>
              <a:t> −</a:t>
            </a:r>
          </a:p>
        </p:txBody>
      </p:sp>
      <p:sp>
        <p:nvSpPr>
          <p:cNvPr id="9" name="slidemaster_copyright"/>
          <p:cNvSpPr>
            <a:spLocks noChangeArrowheads="1"/>
          </p:cNvSpPr>
          <p:nvPr/>
        </p:nvSpPr>
        <p:spPr bwMode="auto">
          <a:xfrm>
            <a:off x="228601" y="6657976"/>
            <a:ext cx="2174875" cy="128587"/>
          </a:xfrm>
          <a:prstGeom prst="rect">
            <a:avLst/>
          </a:prstGeom>
          <a:noFill/>
          <a:ln w="9525">
            <a:noFill/>
            <a:miter lim="800000"/>
            <a:headEnd/>
            <a:tailEnd/>
          </a:ln>
          <a:effectLst/>
        </p:spPr>
        <p:txBody>
          <a:bodyPr wrap="none" lIns="0" tIns="0" rIns="0" bIns="0" anchor="b"/>
          <a:lstStyle/>
          <a:p>
            <a:pPr fontAlgn="base">
              <a:spcBef>
                <a:spcPct val="20000"/>
              </a:spcBef>
              <a:spcAft>
                <a:spcPct val="0"/>
              </a:spcAft>
            </a:pPr>
            <a:r>
              <a:rPr lang="en-US" sz="600" dirty="0">
                <a:solidFill>
                  <a:srgbClr val="FFFFFF"/>
                </a:solidFill>
              </a:rPr>
              <a:t>© 2018 ZS Associates</a:t>
            </a:r>
          </a:p>
        </p:txBody>
      </p:sp>
      <p:sp>
        <p:nvSpPr>
          <p:cNvPr id="11" name="slidemaster_filename"/>
          <p:cNvSpPr>
            <a:spLocks noChangeArrowheads="1"/>
          </p:cNvSpPr>
          <p:nvPr/>
        </p:nvSpPr>
        <p:spPr bwMode="black">
          <a:xfrm>
            <a:off x="6738938" y="6714077"/>
            <a:ext cx="2176463" cy="73866"/>
          </a:xfrm>
          <a:prstGeom prst="rect">
            <a:avLst/>
          </a:prstGeom>
          <a:noFill/>
          <a:ln w="9525">
            <a:noFill/>
            <a:miter lim="800000"/>
            <a:headEnd/>
            <a:tailEnd/>
          </a:ln>
          <a:effectLst/>
        </p:spPr>
        <p:txBody>
          <a:bodyPr lIns="0" tIns="0" rIns="0" bIns="0" anchor="ctr" anchorCtr="0">
            <a:spAutoFit/>
          </a:bodyPr>
          <a:lstStyle/>
          <a:p>
            <a:pPr algn="r" defTabSz="938213" fontAlgn="base">
              <a:lnSpc>
                <a:spcPct val="80000"/>
              </a:lnSpc>
              <a:spcBef>
                <a:spcPct val="0"/>
              </a:spcBef>
              <a:spcAft>
                <a:spcPct val="0"/>
              </a:spcAft>
            </a:pPr>
            <a:r>
              <a:rPr lang="en-US" sz="600">
                <a:solidFill>
                  <a:srgbClr val="FFFFFF"/>
                </a:solidFill>
              </a:rPr>
              <a:t>BITS GOA Phase 1 Case Contest v0.1 rm</a:t>
            </a:r>
            <a:endParaRPr lang="en-US" sz="600" dirty="0">
              <a:solidFill>
                <a:srgbClr val="FFFFFF"/>
              </a:solidFill>
            </a:endParaRPr>
          </a:p>
        </p:txBody>
      </p:sp>
    </p:spTree>
    <p:extLst>
      <p:ext uri="{BB962C8B-B14F-4D97-AF65-F5344CB8AC3E}">
        <p14:creationId xmlns:p14="http://schemas.microsoft.com/office/powerpoint/2010/main" xmlns="" val="11902156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p:titleStyle>
    <p:bodyStyle>
      <a:lvl1pPr marL="222250" indent="-222250" algn="l" rtl="0" eaLnBrk="1" fontAlgn="base" hangingPunct="1">
        <a:spcBef>
          <a:spcPct val="20000"/>
        </a:spcBef>
        <a:spcAft>
          <a:spcPct val="0"/>
        </a:spcAft>
        <a:buClr>
          <a:schemeClr val="tx2"/>
        </a:buClr>
        <a:buSzPct val="110000"/>
        <a:buFont typeface="Wingdings" pitchFamily="2" charset="2"/>
        <a:buChar char="§"/>
        <a:defRPr sz="20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ribbon.jpg"/>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0" y="6629400"/>
            <a:ext cx="9144000" cy="228600"/>
          </a:xfrm>
          <a:prstGeom prst="rect">
            <a:avLst/>
          </a:prstGeom>
        </p:spPr>
      </p:pic>
      <p:sp>
        <p:nvSpPr>
          <p:cNvPr id="43040" name="slidemaster_title"/>
          <p:cNvSpPr>
            <a:spLocks noGrp="1" noChangeArrowheads="1"/>
          </p:cNvSpPr>
          <p:nvPr>
            <p:ph type="title"/>
          </p:nvPr>
        </p:nvSpPr>
        <p:spPr bwMode="black">
          <a:xfrm>
            <a:off x="457201" y="892987"/>
            <a:ext cx="8229909" cy="323165"/>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lvl="0"/>
            <a:r>
              <a:rPr lang="en-CA" dirty="0"/>
              <a:t>Heading Text </a:t>
            </a:r>
          </a:p>
        </p:txBody>
      </p:sp>
      <p:sp>
        <p:nvSpPr>
          <p:cNvPr id="43044" name="Rectangle 36"/>
          <p:cNvSpPr>
            <a:spLocks noChangeArrowheads="1"/>
          </p:cNvSpPr>
          <p:nvPr/>
        </p:nvSpPr>
        <p:spPr bwMode="gray">
          <a:xfrm>
            <a:off x="430215" y="1274763"/>
            <a:ext cx="8275637" cy="4946650"/>
          </a:xfrm>
          <a:prstGeom prst="rect">
            <a:avLst/>
          </a:prstGeom>
          <a:noFill/>
          <a:ln w="9525" algn="ctr">
            <a:noFill/>
            <a:miter lim="800000"/>
            <a:headEnd/>
            <a:tailEnd/>
          </a:ln>
          <a:effectLst/>
        </p:spPr>
        <p:txBody>
          <a:bodyPr lIns="64870" tIns="32435" rIns="64870" bIns="32435"/>
          <a:lstStyle/>
          <a:p>
            <a:pPr marL="166688" indent="-166688" eaLnBrk="0" fontAlgn="base" hangingPunct="0">
              <a:spcBef>
                <a:spcPct val="20000"/>
              </a:spcBef>
              <a:spcAft>
                <a:spcPct val="0"/>
              </a:spcAft>
              <a:buClr>
                <a:srgbClr val="688A92"/>
              </a:buClr>
              <a:buSzPct val="110000"/>
              <a:buFont typeface="Wingdings" pitchFamily="2" charset="2"/>
              <a:buChar char="§"/>
            </a:pPr>
            <a:endParaRPr lang="en-US" sz="1650">
              <a:solidFill>
                <a:srgbClr val="53565A"/>
              </a:solidFill>
            </a:endParaRPr>
          </a:p>
        </p:txBody>
      </p:sp>
      <p:sp>
        <p:nvSpPr>
          <p:cNvPr id="43045" name="slidemaster_content"/>
          <p:cNvSpPr>
            <a:spLocks noGrp="1" noChangeArrowheads="1"/>
          </p:cNvSpPr>
          <p:nvPr>
            <p:ph type="body" idx="1"/>
          </p:nvPr>
        </p:nvSpPr>
        <p:spPr bwMode="black">
          <a:xfrm>
            <a:off x="457201" y="1536192"/>
            <a:ext cx="8225153" cy="463600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Level one bullet text is Arial 20</a:t>
            </a:r>
          </a:p>
          <a:p>
            <a:pPr lvl="1"/>
            <a:r>
              <a:rPr lang="en-CA" dirty="0"/>
              <a:t>Level two bullet text is Arial 18</a:t>
            </a:r>
          </a:p>
          <a:p>
            <a:pPr lvl="2"/>
            <a:r>
              <a:rPr lang="en-CA" dirty="0"/>
              <a:t>Level three bullet text is Arial 18</a:t>
            </a:r>
          </a:p>
          <a:p>
            <a:pPr lvl="3"/>
            <a:r>
              <a:rPr lang="en-CA" dirty="0"/>
              <a:t>Level four bullet is Arial 18</a:t>
            </a:r>
          </a:p>
          <a:p>
            <a:pPr lvl="4"/>
            <a:r>
              <a:rPr lang="en-CA" dirty="0"/>
              <a:t>Level five bullet is Arial 18</a:t>
            </a:r>
          </a:p>
        </p:txBody>
      </p:sp>
      <p:sp>
        <p:nvSpPr>
          <p:cNvPr id="8" name="slidemaster_pagenumber"/>
          <p:cNvSpPr txBox="1">
            <a:spLocks noChangeArrowheads="1"/>
          </p:cNvSpPr>
          <p:nvPr/>
        </p:nvSpPr>
        <p:spPr bwMode="auto">
          <a:xfrm>
            <a:off x="4114800" y="6675122"/>
            <a:ext cx="914400" cy="103875"/>
          </a:xfrm>
          <a:prstGeom prst="rect">
            <a:avLst/>
          </a:prstGeom>
          <a:noFill/>
          <a:ln w="12700" algn="ctr">
            <a:noFill/>
            <a:miter lim="800000"/>
            <a:headEnd/>
            <a:tailEnd/>
          </a:ln>
          <a:effectLst/>
        </p:spPr>
        <p:txBody>
          <a:bodyPr tIns="0" bIns="0">
            <a:spAutoFit/>
          </a:bodyPr>
          <a:lstStyle/>
          <a:p>
            <a:pPr algn="ctr" fontAlgn="base">
              <a:spcBef>
                <a:spcPct val="50000"/>
              </a:spcBef>
              <a:spcAft>
                <a:spcPct val="0"/>
              </a:spcAft>
            </a:pPr>
            <a:r>
              <a:rPr lang="en-CA" sz="675" dirty="0">
                <a:solidFill>
                  <a:srgbClr val="FFFFFF"/>
                </a:solidFill>
              </a:rPr>
              <a:t>− </a:t>
            </a:r>
            <a:fld id="{B1D876E0-1F81-4D7B-A35F-3042955D22B2}" type="slidenum">
              <a:rPr lang="en-CA" sz="675">
                <a:solidFill>
                  <a:srgbClr val="FFFFFF"/>
                </a:solidFill>
              </a:rPr>
              <a:pPr algn="ctr" fontAlgn="base">
                <a:spcBef>
                  <a:spcPct val="50000"/>
                </a:spcBef>
                <a:spcAft>
                  <a:spcPct val="0"/>
                </a:spcAft>
              </a:pPr>
              <a:t>‹#›</a:t>
            </a:fld>
            <a:r>
              <a:rPr lang="en-CA" sz="675" dirty="0">
                <a:solidFill>
                  <a:srgbClr val="FFFFFF"/>
                </a:solidFill>
              </a:rPr>
              <a:t> −</a:t>
            </a:r>
          </a:p>
        </p:txBody>
      </p:sp>
      <p:sp>
        <p:nvSpPr>
          <p:cNvPr id="11" name="slidemaster_filename"/>
          <p:cNvSpPr>
            <a:spLocks noChangeArrowheads="1"/>
          </p:cNvSpPr>
          <p:nvPr/>
        </p:nvSpPr>
        <p:spPr bwMode="black">
          <a:xfrm>
            <a:off x="6738939" y="6723310"/>
            <a:ext cx="2176463" cy="55400"/>
          </a:xfrm>
          <a:prstGeom prst="rect">
            <a:avLst/>
          </a:prstGeom>
          <a:noFill/>
          <a:ln w="9525">
            <a:noFill/>
            <a:miter lim="800000"/>
            <a:headEnd/>
            <a:tailEnd/>
          </a:ln>
          <a:effectLst/>
        </p:spPr>
        <p:txBody>
          <a:bodyPr lIns="0" tIns="0" rIns="0" bIns="0" anchor="ctr" anchorCtr="0">
            <a:spAutoFit/>
          </a:bodyPr>
          <a:lstStyle/>
          <a:p>
            <a:pPr algn="r" defTabSz="703660" fontAlgn="base">
              <a:lnSpc>
                <a:spcPct val="80000"/>
              </a:lnSpc>
              <a:spcBef>
                <a:spcPct val="0"/>
              </a:spcBef>
              <a:spcAft>
                <a:spcPct val="0"/>
              </a:spcAft>
            </a:pPr>
            <a:r>
              <a:rPr lang="en-US" sz="450">
                <a:solidFill>
                  <a:srgbClr val="FFFFFF"/>
                </a:solidFill>
              </a:rPr>
              <a:t>BITS GOA Phase 1 Case Contest v0.1 rm</a:t>
            </a:r>
            <a:endParaRPr lang="en-US" sz="450" dirty="0">
              <a:solidFill>
                <a:srgbClr val="FFFFFF"/>
              </a:solidFill>
            </a:endParaRPr>
          </a:p>
        </p:txBody>
      </p:sp>
      <p:sp>
        <p:nvSpPr>
          <p:cNvPr id="10" name="slidemaster_copyright"/>
          <p:cNvSpPr>
            <a:spLocks noChangeArrowheads="1"/>
          </p:cNvSpPr>
          <p:nvPr userDrawn="1"/>
        </p:nvSpPr>
        <p:spPr bwMode="auto">
          <a:xfrm>
            <a:off x="228601" y="6657976"/>
            <a:ext cx="2174875" cy="128587"/>
          </a:xfrm>
          <a:prstGeom prst="rect">
            <a:avLst/>
          </a:prstGeom>
          <a:noFill/>
          <a:ln w="9525">
            <a:noFill/>
            <a:miter lim="800000"/>
            <a:headEnd/>
            <a:tailEnd/>
          </a:ln>
          <a:effectLst/>
        </p:spPr>
        <p:txBody>
          <a:bodyPr wrap="none" lIns="0" tIns="0" rIns="0" bIns="0" anchor="b"/>
          <a:lstStyle/>
          <a:p>
            <a:pPr fontAlgn="base">
              <a:spcBef>
                <a:spcPct val="20000"/>
              </a:spcBef>
              <a:spcAft>
                <a:spcPct val="0"/>
              </a:spcAft>
            </a:pPr>
            <a:r>
              <a:rPr lang="en-US" sz="600" dirty="0">
                <a:solidFill>
                  <a:srgbClr val="FFFFFF"/>
                </a:solidFill>
              </a:rPr>
              <a:t>© 2018 ZS Associates</a:t>
            </a:r>
          </a:p>
        </p:txBody>
      </p:sp>
    </p:spTree>
    <p:extLst>
      <p:ext uri="{BB962C8B-B14F-4D97-AF65-F5344CB8AC3E}">
        <p14:creationId xmlns:p14="http://schemas.microsoft.com/office/powerpoint/2010/main" xmlns="" val="13762689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sz="2100" baseline="0">
          <a:solidFill>
            <a:schemeClr val="bg2"/>
          </a:solidFill>
          <a:latin typeface="+mj-lt"/>
          <a:ea typeface="+mj-ea"/>
          <a:cs typeface="+mj-cs"/>
        </a:defRPr>
      </a:lvl1pPr>
      <a:lvl2pPr algn="l" rtl="0" eaLnBrk="1" fontAlgn="base" hangingPunct="1">
        <a:spcBef>
          <a:spcPct val="0"/>
        </a:spcBef>
        <a:spcAft>
          <a:spcPct val="0"/>
        </a:spcAft>
        <a:defRPr sz="2100">
          <a:solidFill>
            <a:schemeClr val="tx1"/>
          </a:solidFill>
          <a:latin typeface="Arial" charset="0"/>
        </a:defRPr>
      </a:lvl2pPr>
      <a:lvl3pPr algn="l" rtl="0" eaLnBrk="1" fontAlgn="base" hangingPunct="1">
        <a:spcBef>
          <a:spcPct val="0"/>
        </a:spcBef>
        <a:spcAft>
          <a:spcPct val="0"/>
        </a:spcAft>
        <a:defRPr sz="2100">
          <a:solidFill>
            <a:schemeClr val="tx1"/>
          </a:solidFill>
          <a:latin typeface="Arial" charset="0"/>
        </a:defRPr>
      </a:lvl3pPr>
      <a:lvl4pPr algn="l" rtl="0" eaLnBrk="1" fontAlgn="base" hangingPunct="1">
        <a:spcBef>
          <a:spcPct val="0"/>
        </a:spcBef>
        <a:spcAft>
          <a:spcPct val="0"/>
        </a:spcAft>
        <a:defRPr sz="2100">
          <a:solidFill>
            <a:schemeClr val="tx1"/>
          </a:solidFill>
          <a:latin typeface="Arial" charset="0"/>
        </a:defRPr>
      </a:lvl4pPr>
      <a:lvl5pPr algn="l" rtl="0" eaLnBrk="1" fontAlgn="base" hangingPunct="1">
        <a:spcBef>
          <a:spcPct val="0"/>
        </a:spcBef>
        <a:spcAft>
          <a:spcPct val="0"/>
        </a:spcAft>
        <a:defRPr sz="2100">
          <a:solidFill>
            <a:schemeClr val="tx1"/>
          </a:solidFill>
          <a:latin typeface="Arial" charset="0"/>
        </a:defRPr>
      </a:lvl5pPr>
      <a:lvl6pPr marL="342900" algn="l" rtl="0" eaLnBrk="1" fontAlgn="base" hangingPunct="1">
        <a:spcBef>
          <a:spcPct val="0"/>
        </a:spcBef>
        <a:spcAft>
          <a:spcPct val="0"/>
        </a:spcAft>
        <a:defRPr sz="2100">
          <a:solidFill>
            <a:schemeClr val="tx1"/>
          </a:solidFill>
          <a:latin typeface="Arial" charset="0"/>
        </a:defRPr>
      </a:lvl6pPr>
      <a:lvl7pPr marL="685800" algn="l" rtl="0" eaLnBrk="1" fontAlgn="base" hangingPunct="1">
        <a:spcBef>
          <a:spcPct val="0"/>
        </a:spcBef>
        <a:spcAft>
          <a:spcPct val="0"/>
        </a:spcAft>
        <a:defRPr sz="2100">
          <a:solidFill>
            <a:schemeClr val="tx1"/>
          </a:solidFill>
          <a:latin typeface="Arial" charset="0"/>
        </a:defRPr>
      </a:lvl7pPr>
      <a:lvl8pPr marL="1028700" algn="l" rtl="0" eaLnBrk="1" fontAlgn="base" hangingPunct="1">
        <a:spcBef>
          <a:spcPct val="0"/>
        </a:spcBef>
        <a:spcAft>
          <a:spcPct val="0"/>
        </a:spcAft>
        <a:defRPr sz="2100">
          <a:solidFill>
            <a:schemeClr val="tx1"/>
          </a:solidFill>
          <a:latin typeface="Arial" charset="0"/>
        </a:defRPr>
      </a:lvl8pPr>
      <a:lvl9pPr marL="1371600" algn="l" rtl="0" eaLnBrk="1" fontAlgn="base" hangingPunct="1">
        <a:spcBef>
          <a:spcPct val="0"/>
        </a:spcBef>
        <a:spcAft>
          <a:spcPct val="0"/>
        </a:spcAft>
        <a:defRPr sz="2100">
          <a:solidFill>
            <a:schemeClr val="tx1"/>
          </a:solidFill>
          <a:latin typeface="Arial" charset="0"/>
        </a:defRPr>
      </a:lvl9pPr>
    </p:titleStyle>
    <p:bodyStyle>
      <a:lvl1pPr marL="166688" indent="-166688" algn="l" rtl="0" eaLnBrk="1" fontAlgn="base" hangingPunct="1">
        <a:spcBef>
          <a:spcPct val="20000"/>
        </a:spcBef>
        <a:spcAft>
          <a:spcPct val="0"/>
        </a:spcAft>
        <a:buClr>
          <a:schemeClr val="tx2"/>
        </a:buClr>
        <a:buSzPct val="110000"/>
        <a:buFont typeface="Wingdings" pitchFamily="2" charset="2"/>
        <a:buChar char="§"/>
        <a:defRPr sz="1500">
          <a:solidFill>
            <a:schemeClr val="tx1"/>
          </a:solidFill>
          <a:latin typeface="+mn-lt"/>
          <a:ea typeface="+mn-ea"/>
          <a:cs typeface="+mn-cs"/>
        </a:defRPr>
      </a:lvl1pPr>
      <a:lvl2pPr marL="489347" indent="-166688" algn="l" rtl="0" eaLnBrk="1" fontAlgn="base" hangingPunct="1">
        <a:spcBef>
          <a:spcPct val="20000"/>
        </a:spcBef>
        <a:spcAft>
          <a:spcPct val="0"/>
        </a:spcAft>
        <a:buClr>
          <a:schemeClr val="tx2"/>
        </a:buClr>
        <a:buSzPct val="110000"/>
        <a:buFont typeface="Arial" charset="0"/>
        <a:buChar char="–"/>
        <a:defRPr sz="1350">
          <a:solidFill>
            <a:schemeClr val="tx1"/>
          </a:solidFill>
          <a:latin typeface="+mn-lt"/>
        </a:defRPr>
      </a:lvl2pPr>
      <a:lvl3pPr marL="813197" indent="-166688" algn="l" rtl="0" eaLnBrk="1" fontAlgn="base" hangingPunct="1">
        <a:spcBef>
          <a:spcPct val="20000"/>
        </a:spcBef>
        <a:spcAft>
          <a:spcPct val="0"/>
        </a:spcAft>
        <a:buClr>
          <a:schemeClr val="tx2"/>
        </a:buClr>
        <a:buSzPct val="110000"/>
        <a:buFont typeface="Arial" charset="0"/>
        <a:buChar char="•"/>
        <a:defRPr sz="1350">
          <a:solidFill>
            <a:schemeClr val="tx1"/>
          </a:solidFill>
          <a:latin typeface="+mn-lt"/>
        </a:defRPr>
      </a:lvl3pPr>
      <a:lvl4pPr marL="1135856" indent="-166688" algn="l" rtl="0" eaLnBrk="1" fontAlgn="base" hangingPunct="1">
        <a:spcBef>
          <a:spcPct val="20000"/>
        </a:spcBef>
        <a:spcAft>
          <a:spcPct val="0"/>
        </a:spcAft>
        <a:buClr>
          <a:schemeClr val="tx2"/>
        </a:buClr>
        <a:buSzPct val="110000"/>
        <a:buFont typeface="Arial" charset="0"/>
        <a:buChar char="•"/>
        <a:defRPr sz="1350">
          <a:solidFill>
            <a:schemeClr val="tx1"/>
          </a:solidFill>
          <a:latin typeface="+mn-lt"/>
        </a:defRPr>
      </a:lvl4pPr>
      <a:lvl5pPr marL="1416844" indent="-123825" algn="l" rtl="0" eaLnBrk="1" fontAlgn="base" hangingPunct="1">
        <a:spcBef>
          <a:spcPct val="20000"/>
        </a:spcBef>
        <a:spcAft>
          <a:spcPct val="0"/>
        </a:spcAft>
        <a:buClr>
          <a:schemeClr val="tx2"/>
        </a:buClr>
        <a:buSzPct val="110000"/>
        <a:buFont typeface="Arial" charset="0"/>
        <a:buChar char="•"/>
        <a:defRPr sz="1350">
          <a:solidFill>
            <a:schemeClr val="tx1"/>
          </a:solidFill>
          <a:latin typeface="+mn-lt"/>
        </a:defRPr>
      </a:lvl5pPr>
      <a:lvl6pPr marL="1759744" indent="-123825" algn="l" rtl="0" eaLnBrk="1" fontAlgn="base" hangingPunct="1">
        <a:spcBef>
          <a:spcPct val="20000"/>
        </a:spcBef>
        <a:spcAft>
          <a:spcPct val="0"/>
        </a:spcAft>
        <a:buClr>
          <a:srgbClr val="688A92"/>
        </a:buClr>
        <a:buSzPct val="110000"/>
        <a:buFont typeface="Arial" charset="0"/>
        <a:buChar char="•"/>
        <a:defRPr sz="1350">
          <a:solidFill>
            <a:schemeClr val="tx1"/>
          </a:solidFill>
          <a:latin typeface="+mn-lt"/>
        </a:defRPr>
      </a:lvl6pPr>
      <a:lvl7pPr marL="2102644" indent="-123825" algn="l" rtl="0" eaLnBrk="1" fontAlgn="base" hangingPunct="1">
        <a:spcBef>
          <a:spcPct val="20000"/>
        </a:spcBef>
        <a:spcAft>
          <a:spcPct val="0"/>
        </a:spcAft>
        <a:buClr>
          <a:srgbClr val="688A92"/>
        </a:buClr>
        <a:buSzPct val="110000"/>
        <a:buFont typeface="Arial" charset="0"/>
        <a:buChar char="•"/>
        <a:defRPr sz="1350">
          <a:solidFill>
            <a:schemeClr val="tx1"/>
          </a:solidFill>
          <a:latin typeface="+mn-lt"/>
        </a:defRPr>
      </a:lvl7pPr>
      <a:lvl8pPr marL="2445544" indent="-123825" algn="l" rtl="0" eaLnBrk="1" fontAlgn="base" hangingPunct="1">
        <a:spcBef>
          <a:spcPct val="20000"/>
        </a:spcBef>
        <a:spcAft>
          <a:spcPct val="0"/>
        </a:spcAft>
        <a:buClr>
          <a:srgbClr val="688A92"/>
        </a:buClr>
        <a:buSzPct val="110000"/>
        <a:buFont typeface="Arial" charset="0"/>
        <a:buChar char="•"/>
        <a:defRPr sz="1350">
          <a:solidFill>
            <a:schemeClr val="tx1"/>
          </a:solidFill>
          <a:latin typeface="+mn-lt"/>
        </a:defRPr>
      </a:lvl8pPr>
      <a:lvl9pPr marL="2788444" indent="-123825" algn="l" rtl="0" eaLnBrk="1" fontAlgn="base" hangingPunct="1">
        <a:spcBef>
          <a:spcPct val="20000"/>
        </a:spcBef>
        <a:spcAft>
          <a:spcPct val="0"/>
        </a:spcAft>
        <a:buClr>
          <a:srgbClr val="688A92"/>
        </a:buClr>
        <a:buSzPct val="110000"/>
        <a:buFont typeface="Arial" charset="0"/>
        <a:buChar char="•"/>
        <a:defRPr sz="135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28.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8" name="slide_footer"/>
          <p:cNvSpPr>
            <a:spLocks noChangeArrowheads="1"/>
          </p:cNvSpPr>
          <p:nvPr/>
        </p:nvSpPr>
        <p:spPr bwMode="black">
          <a:xfrm>
            <a:off x="1307592" y="5467714"/>
            <a:ext cx="4114800" cy="346075"/>
          </a:xfrm>
          <a:prstGeom prst="rect">
            <a:avLst/>
          </a:prstGeom>
          <a:noFill/>
          <a:ln w="9525">
            <a:noFill/>
            <a:miter lim="800000"/>
            <a:headEnd/>
            <a:tailEnd/>
          </a:ln>
          <a:effectLst/>
        </p:spPr>
        <p:txBody>
          <a:bodyPr lIns="0" tIns="0" rIns="0" bIns="0"/>
          <a:lstStyle/>
          <a:p>
            <a:pPr defTabSz="938213" eaLnBrk="0" fontAlgn="base" hangingPunct="0">
              <a:spcBef>
                <a:spcPct val="0"/>
              </a:spcBef>
              <a:spcAft>
                <a:spcPct val="0"/>
              </a:spcAft>
            </a:pPr>
            <a:r>
              <a:rPr lang="en-US" sz="1000" dirty="0">
                <a:solidFill>
                  <a:srgbClr val="53565A"/>
                </a:solidFill>
              </a:rPr>
              <a:t>Pune | +91 20 6606 5000 </a:t>
            </a:r>
          </a:p>
        </p:txBody>
      </p:sp>
      <p:sp>
        <p:nvSpPr>
          <p:cNvPr id="48149" name="slide_project&amp;pres_name"/>
          <p:cNvSpPr>
            <a:spLocks noChangeArrowheads="1"/>
          </p:cNvSpPr>
          <p:nvPr/>
        </p:nvSpPr>
        <p:spPr bwMode="blackWhite">
          <a:xfrm>
            <a:off x="1307577" y="2667000"/>
            <a:ext cx="6038851" cy="1365250"/>
          </a:xfrm>
          <a:prstGeom prst="rect">
            <a:avLst/>
          </a:prstGeom>
          <a:noFill/>
          <a:ln w="9525" algn="ctr">
            <a:noFill/>
            <a:miter lim="800000"/>
            <a:headEnd/>
            <a:tailEnd/>
          </a:ln>
          <a:effectLst>
            <a:outerShdw sx="1000" sy="1000" algn="ctr" rotWithShape="0">
              <a:schemeClr val="bg1"/>
            </a:outerShdw>
          </a:effectLst>
        </p:spPr>
        <p:txBody>
          <a:bodyPr lIns="0" tIns="0" rIns="0" bIns="0" anchor="b"/>
          <a:lstStyle/>
          <a:p>
            <a:pPr fontAlgn="base">
              <a:spcBef>
                <a:spcPct val="0"/>
              </a:spcBef>
              <a:spcAft>
                <a:spcPct val="0"/>
              </a:spcAft>
            </a:pPr>
            <a:r>
              <a:rPr lang="en-US" sz="2400" dirty="0">
                <a:solidFill>
                  <a:srgbClr val="ED8B00"/>
                </a:solidFill>
              </a:rPr>
              <a:t>Campus Beats’18</a:t>
            </a:r>
          </a:p>
          <a:p>
            <a:pPr fontAlgn="base">
              <a:spcBef>
                <a:spcPct val="0"/>
              </a:spcBef>
              <a:spcAft>
                <a:spcPct val="0"/>
              </a:spcAft>
            </a:pPr>
            <a:r>
              <a:rPr lang="en-US" sz="2400" dirty="0" err="1">
                <a:solidFill>
                  <a:srgbClr val="ED8B00"/>
                </a:solidFill>
              </a:rPr>
              <a:t>FineWine</a:t>
            </a:r>
            <a:r>
              <a:rPr lang="en-US" sz="2400" dirty="0">
                <a:solidFill>
                  <a:srgbClr val="ED8B00"/>
                </a:solidFill>
              </a:rPr>
              <a:t> | Go-to-market Strategy</a:t>
            </a:r>
          </a:p>
        </p:txBody>
      </p:sp>
      <p:sp>
        <p:nvSpPr>
          <p:cNvPr id="9" name="slide_disclaimer"/>
          <p:cNvSpPr>
            <a:spLocks noChangeArrowheads="1"/>
          </p:cNvSpPr>
          <p:nvPr/>
        </p:nvSpPr>
        <p:spPr bwMode="black">
          <a:xfrm>
            <a:off x="1307576" y="4617720"/>
            <a:ext cx="6998223" cy="640080"/>
          </a:xfrm>
          <a:prstGeom prst="rect">
            <a:avLst/>
          </a:prstGeom>
          <a:noFill/>
          <a:ln w="12700">
            <a:noFill/>
            <a:miter lim="800000"/>
            <a:headEnd/>
            <a:tailEnd/>
          </a:ln>
          <a:effectLst/>
        </p:spPr>
        <p:txBody>
          <a:bodyPr lIns="0" tIns="182880" rIns="0" bIns="91440" anchor="ct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defTabSz="865188" eaLnBrk="0" hangingPunct="0">
              <a:spcBef>
                <a:spcPct val="0"/>
              </a:spcBef>
            </a:pPr>
            <a:r>
              <a:rPr sz="1100" dirty="0">
                <a:solidFill>
                  <a:srgbClr val="53565A"/>
                </a:solidFill>
              </a:rPr>
              <a:t>This </a:t>
            </a:r>
            <a:r>
              <a:rPr lang="en-US" sz="1100" dirty="0">
                <a:solidFill>
                  <a:srgbClr val="53565A"/>
                </a:solidFill>
              </a:rPr>
              <a:t>document</a:t>
            </a:r>
            <a:r>
              <a:rPr sz="1100" dirty="0">
                <a:solidFill>
                  <a:srgbClr val="53565A"/>
                </a:solidFill>
              </a:rPr>
              <a:t> is solely for the use of </a:t>
            </a:r>
            <a:r>
              <a:rPr lang="en-US" sz="1100" dirty="0">
                <a:solidFill>
                  <a:srgbClr val="53565A"/>
                </a:solidFill>
              </a:rPr>
              <a:t>ZS Associates and authorized case competition participants</a:t>
            </a:r>
            <a:r>
              <a:rPr sz="1100" dirty="0">
                <a:solidFill>
                  <a:srgbClr val="53565A"/>
                </a:solidFill>
              </a:rPr>
              <a:t>. No part of it may be circulated,</a:t>
            </a:r>
            <a:r>
              <a:rPr lang="en-US" sz="1100" dirty="0">
                <a:solidFill>
                  <a:srgbClr val="53565A"/>
                </a:solidFill>
              </a:rPr>
              <a:t> </a:t>
            </a:r>
            <a:r>
              <a:rPr sz="1100" dirty="0">
                <a:solidFill>
                  <a:srgbClr val="53565A"/>
                </a:solidFill>
              </a:rPr>
              <a:t>quoted or reproduced for distribution </a:t>
            </a:r>
            <a:r>
              <a:rPr lang="en-US" sz="1100" dirty="0">
                <a:solidFill>
                  <a:srgbClr val="53565A"/>
                </a:solidFill>
              </a:rPr>
              <a:t>beyond authorized individuals </a:t>
            </a:r>
            <a:r>
              <a:rPr sz="1100" dirty="0">
                <a:solidFill>
                  <a:srgbClr val="53565A"/>
                </a:solidFill>
              </a:rPr>
              <a:t>without prior</a:t>
            </a:r>
            <a:r>
              <a:rPr lang="en-US" sz="1100" dirty="0">
                <a:solidFill>
                  <a:srgbClr val="53565A"/>
                </a:solidFill>
              </a:rPr>
              <a:t> </a:t>
            </a:r>
            <a:r>
              <a:rPr sz="1100" dirty="0">
                <a:solidFill>
                  <a:srgbClr val="53565A"/>
                </a:solidFill>
              </a:rPr>
              <a:t>written approval of ZS Associates.</a:t>
            </a:r>
          </a:p>
        </p:txBody>
      </p:sp>
    </p:spTree>
    <p:extLst>
      <p:ext uri="{BB962C8B-B14F-4D97-AF65-F5344CB8AC3E}">
        <p14:creationId xmlns:p14="http://schemas.microsoft.com/office/powerpoint/2010/main" xmlns="" val="385416323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1FB8CEC8-9CD6-4CA0-94E3-85D998FD32B2}"/>
              </a:ext>
            </a:extLst>
          </p:cNvPr>
          <p:cNvGraphicFramePr/>
          <p:nvPr>
            <p:extLst>
              <p:ext uri="{D42A27DB-BD31-4B8C-83A1-F6EECF244321}">
                <p14:modId xmlns:p14="http://schemas.microsoft.com/office/powerpoint/2010/main" xmlns="" val="3843660348"/>
              </p:ext>
            </p:extLst>
          </p:nvPr>
        </p:nvGraphicFramePr>
        <p:xfrm>
          <a:off x="76200" y="838200"/>
          <a:ext cx="8915399"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2">
            <a:extLst>
              <a:ext uri="{FF2B5EF4-FFF2-40B4-BE49-F238E27FC236}">
                <a16:creationId xmlns:a16="http://schemas.microsoft.com/office/drawing/2014/main" xmlns="" id="{B6140DE8-91BB-4F77-AB93-C8F5E38527D4}"/>
              </a:ext>
            </a:extLst>
          </p:cNvPr>
          <p:cNvSpPr txBox="1">
            <a:spLocks noChangeArrowheads="1"/>
          </p:cNvSpPr>
          <p:nvPr/>
        </p:nvSpPr>
        <p:spPr bwMode="black">
          <a:xfrm>
            <a:off x="533400" y="530423"/>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a:t>Appendix 1A: Alcoholic beverages classification</a:t>
            </a:r>
          </a:p>
        </p:txBody>
      </p:sp>
      <p:sp>
        <p:nvSpPr>
          <p:cNvPr id="6" name="Road Sign">
            <a:extLst>
              <a:ext uri="{FF2B5EF4-FFF2-40B4-BE49-F238E27FC236}">
                <a16:creationId xmlns:a16="http://schemas.microsoft.com/office/drawing/2014/main" xmlns="" id="{2E6D4535-CEB7-4269-B66C-6BBC23057B2B}"/>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Appendix 1A</a:t>
            </a:r>
          </a:p>
        </p:txBody>
      </p:sp>
      <p:sp>
        <p:nvSpPr>
          <p:cNvPr id="7" name="Take-away Box">
            <a:extLst>
              <a:ext uri="{FF2B5EF4-FFF2-40B4-BE49-F238E27FC236}">
                <a16:creationId xmlns:a16="http://schemas.microsoft.com/office/drawing/2014/main" xmlns="" id="{CA840CC2-F32D-447C-AD54-DD7FD8B025EB}"/>
              </a:ext>
            </a:extLst>
          </p:cNvPr>
          <p:cNvSpPr/>
          <p:nvPr/>
        </p:nvSpPr>
        <p:spPr bwMode="blackWhite">
          <a:xfrm>
            <a:off x="228600" y="5486400"/>
            <a:ext cx="7696200" cy="738664"/>
          </a:xfrm>
          <a:prstGeom prst="rect">
            <a:avLst/>
          </a:prstGeom>
          <a:solidFill>
            <a:schemeClr val="bg1">
              <a:lumMod val="95000"/>
            </a:schemeClr>
          </a:solidFill>
          <a:ln w="12700" cap="flat" cmpd="sng" algn="ctr">
            <a:solidFill>
              <a:schemeClr val="bg1">
                <a:lumMod val="65000"/>
              </a:schemeClr>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a:t>This includes rough classification of some of the most commonly consumed alcoholic beverages.  The information is indicative only and doesn’t include hundreds of others less known types and variations</a:t>
            </a:r>
          </a:p>
        </p:txBody>
      </p:sp>
    </p:spTree>
    <p:extLst>
      <p:ext uri="{BB962C8B-B14F-4D97-AF65-F5344CB8AC3E}">
        <p14:creationId xmlns:p14="http://schemas.microsoft.com/office/powerpoint/2010/main" xmlns="" val="2929447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xmlns="" id="{B6140DE8-91BB-4F77-AB93-C8F5E38527D4}"/>
              </a:ext>
            </a:extLst>
          </p:cNvPr>
          <p:cNvSpPr txBox="1">
            <a:spLocks noChangeArrowheads="1"/>
          </p:cNvSpPr>
          <p:nvPr/>
        </p:nvSpPr>
        <p:spPr bwMode="black">
          <a:xfrm>
            <a:off x="533400" y="530423"/>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a:t>Appendix 1B: Population by Country</a:t>
            </a:r>
          </a:p>
        </p:txBody>
      </p:sp>
      <p:sp>
        <p:nvSpPr>
          <p:cNvPr id="6" name="Road Sign">
            <a:extLst>
              <a:ext uri="{FF2B5EF4-FFF2-40B4-BE49-F238E27FC236}">
                <a16:creationId xmlns:a16="http://schemas.microsoft.com/office/drawing/2014/main" xmlns="" id="{2E6D4535-CEB7-4269-B66C-6BBC23057B2B}"/>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a:solidFill>
                  <a:srgbClr val="4F868E"/>
                </a:solidFill>
                <a:latin typeface="Arial" panose="020B0604020202020204" pitchFamily="34" charset="0"/>
              </a:rPr>
              <a:t>Appendix 1B</a:t>
            </a:r>
            <a:endParaRPr lang="en-US" sz="1000" b="1" i="1" dirty="0">
              <a:solidFill>
                <a:srgbClr val="4F868E"/>
              </a:solidFill>
              <a:latin typeface="Arial" panose="020B0604020202020204" pitchFamily="34" charset="0"/>
            </a:endParaRPr>
          </a:p>
        </p:txBody>
      </p:sp>
      <p:graphicFrame>
        <p:nvGraphicFramePr>
          <p:cNvPr id="7" name="Table 6">
            <a:extLst>
              <a:ext uri="{FF2B5EF4-FFF2-40B4-BE49-F238E27FC236}">
                <a16:creationId xmlns:a16="http://schemas.microsoft.com/office/drawing/2014/main" xmlns="" id="{717C12F8-A6F9-402C-9F9E-FEE0A8E4ECAA}"/>
              </a:ext>
            </a:extLst>
          </p:cNvPr>
          <p:cNvGraphicFramePr>
            <a:graphicFrameLocks noGrp="1"/>
          </p:cNvGraphicFramePr>
          <p:nvPr>
            <p:extLst>
              <p:ext uri="{D42A27DB-BD31-4B8C-83A1-F6EECF244321}">
                <p14:modId xmlns:p14="http://schemas.microsoft.com/office/powerpoint/2010/main" xmlns="" val="2274896262"/>
              </p:ext>
            </p:extLst>
          </p:nvPr>
        </p:nvGraphicFramePr>
        <p:xfrm>
          <a:off x="279414" y="1600200"/>
          <a:ext cx="8635986" cy="1143000"/>
        </p:xfrm>
        <a:graphic>
          <a:graphicData uri="http://schemas.openxmlformats.org/drawingml/2006/table">
            <a:tbl>
              <a:tblPr/>
              <a:tblGrid>
                <a:gridCol w="663362">
                  <a:extLst>
                    <a:ext uri="{9D8B030D-6E8A-4147-A177-3AD203B41FA5}">
                      <a16:colId xmlns:a16="http://schemas.microsoft.com/office/drawing/2014/main" xmlns="" val="4269134218"/>
                    </a:ext>
                  </a:extLst>
                </a:gridCol>
                <a:gridCol w="724784">
                  <a:extLst>
                    <a:ext uri="{9D8B030D-6E8A-4147-A177-3AD203B41FA5}">
                      <a16:colId xmlns:a16="http://schemas.microsoft.com/office/drawing/2014/main" xmlns="" val="401621087"/>
                    </a:ext>
                  </a:extLst>
                </a:gridCol>
                <a:gridCol w="724784">
                  <a:extLst>
                    <a:ext uri="{9D8B030D-6E8A-4147-A177-3AD203B41FA5}">
                      <a16:colId xmlns:a16="http://schemas.microsoft.com/office/drawing/2014/main" xmlns="" val="3114507212"/>
                    </a:ext>
                  </a:extLst>
                </a:gridCol>
                <a:gridCol w="724784">
                  <a:extLst>
                    <a:ext uri="{9D8B030D-6E8A-4147-A177-3AD203B41FA5}">
                      <a16:colId xmlns:a16="http://schemas.microsoft.com/office/drawing/2014/main" xmlns="" val="3962769903"/>
                    </a:ext>
                  </a:extLst>
                </a:gridCol>
                <a:gridCol w="724784">
                  <a:extLst>
                    <a:ext uri="{9D8B030D-6E8A-4147-A177-3AD203B41FA5}">
                      <a16:colId xmlns:a16="http://schemas.microsoft.com/office/drawing/2014/main" xmlns="" val="3276233729"/>
                    </a:ext>
                  </a:extLst>
                </a:gridCol>
                <a:gridCol w="724784">
                  <a:extLst>
                    <a:ext uri="{9D8B030D-6E8A-4147-A177-3AD203B41FA5}">
                      <a16:colId xmlns:a16="http://schemas.microsoft.com/office/drawing/2014/main" xmlns="" val="2241821810"/>
                    </a:ext>
                  </a:extLst>
                </a:gridCol>
                <a:gridCol w="724784">
                  <a:extLst>
                    <a:ext uri="{9D8B030D-6E8A-4147-A177-3AD203B41FA5}">
                      <a16:colId xmlns:a16="http://schemas.microsoft.com/office/drawing/2014/main" xmlns="" val="3476553830"/>
                    </a:ext>
                  </a:extLst>
                </a:gridCol>
                <a:gridCol w="724784">
                  <a:extLst>
                    <a:ext uri="{9D8B030D-6E8A-4147-A177-3AD203B41FA5}">
                      <a16:colId xmlns:a16="http://schemas.microsoft.com/office/drawing/2014/main" xmlns="" val="3497526117"/>
                    </a:ext>
                  </a:extLst>
                </a:gridCol>
                <a:gridCol w="724784">
                  <a:extLst>
                    <a:ext uri="{9D8B030D-6E8A-4147-A177-3AD203B41FA5}">
                      <a16:colId xmlns:a16="http://schemas.microsoft.com/office/drawing/2014/main" xmlns="" val="3167901680"/>
                    </a:ext>
                  </a:extLst>
                </a:gridCol>
                <a:gridCol w="724784">
                  <a:extLst>
                    <a:ext uri="{9D8B030D-6E8A-4147-A177-3AD203B41FA5}">
                      <a16:colId xmlns:a16="http://schemas.microsoft.com/office/drawing/2014/main" xmlns="" val="2759202206"/>
                    </a:ext>
                  </a:extLst>
                </a:gridCol>
                <a:gridCol w="724784">
                  <a:extLst>
                    <a:ext uri="{9D8B030D-6E8A-4147-A177-3AD203B41FA5}">
                      <a16:colId xmlns:a16="http://schemas.microsoft.com/office/drawing/2014/main" xmlns="" val="495344319"/>
                    </a:ext>
                  </a:extLst>
                </a:gridCol>
                <a:gridCol w="724784">
                  <a:extLst>
                    <a:ext uri="{9D8B030D-6E8A-4147-A177-3AD203B41FA5}">
                      <a16:colId xmlns:a16="http://schemas.microsoft.com/office/drawing/2014/main" xmlns="" val="2183419664"/>
                    </a:ext>
                  </a:extLst>
                </a:gridCol>
              </a:tblGrid>
              <a:tr h="285750">
                <a:tc>
                  <a:txBody>
                    <a:bodyPr/>
                    <a:lstStyle/>
                    <a:p>
                      <a:pPr algn="l" fontAlgn="b"/>
                      <a:r>
                        <a:rPr lang="en-US" sz="1100" b="1" i="0" u="none" strike="noStrike" dirty="0">
                          <a:solidFill>
                            <a:srgbClr val="000000"/>
                          </a:solidFill>
                          <a:effectLst/>
                          <a:latin typeface="Calibri" panose="020F0502020204030204" pitchFamily="34" charset="0"/>
                        </a:rPr>
                        <a:t>Country</a:t>
                      </a:r>
                    </a:p>
                  </a:txBody>
                  <a:tcPr marL="6028" marR="6028" marT="5850"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dirty="0">
                          <a:solidFill>
                            <a:srgbClr val="000000"/>
                          </a:solidFill>
                          <a:effectLst/>
                          <a:latin typeface="Calibri" panose="020F0502020204030204" pitchFamily="34" charset="0"/>
                        </a:rPr>
                        <a:t>2016</a:t>
                      </a:r>
                    </a:p>
                  </a:txBody>
                  <a:tcPr marL="6028" marR="6028" marT="5850" marB="0" anchor="b">
                    <a:lnL w="1270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2017</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2018</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2019</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2020</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2021</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2022</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2023</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2024</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2025</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dirty="0">
                          <a:solidFill>
                            <a:srgbClr val="000000"/>
                          </a:solidFill>
                          <a:effectLst/>
                          <a:latin typeface="Calibri" panose="020F0502020204030204" pitchFamily="34" charset="0"/>
                        </a:rPr>
                        <a:t>2026</a:t>
                      </a:r>
                    </a:p>
                  </a:txBody>
                  <a:tcPr marL="6028" marR="6028" marT="5850" marB="0" anchor="b">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07748184"/>
                  </a:ext>
                </a:extLst>
              </a:tr>
              <a:tr h="285750">
                <a:tc>
                  <a:txBody>
                    <a:bodyPr/>
                    <a:lstStyle/>
                    <a:p>
                      <a:pPr algn="l" fontAlgn="b"/>
                      <a:r>
                        <a:rPr lang="en-US" sz="1000" b="0" i="0" u="none" strike="noStrike">
                          <a:solidFill>
                            <a:srgbClr val="000000"/>
                          </a:solidFill>
                          <a:effectLst/>
                          <a:latin typeface="Calibri" panose="020F0502020204030204" pitchFamily="34" charset="0"/>
                        </a:rPr>
                        <a:t>France</a:t>
                      </a:r>
                    </a:p>
                  </a:txBody>
                  <a:tcPr marL="6028" marR="6028" marT="5850"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66,830,214</a:t>
                      </a:r>
                    </a:p>
                  </a:txBody>
                  <a:tcPr marL="6028" marR="6028" marT="585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67,158,516</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67,486,818</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67,815,120</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68,143,422</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68,471,724</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68,800,026</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69,128,328</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69,456,630</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69,784,932</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70,113,234</a:t>
                      </a:r>
                    </a:p>
                  </a:txBody>
                  <a:tcPr marL="6028" marR="6028" marT="5850" marB="0" anchor="b">
                    <a:lnL>
                      <a:noFill/>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xmlns="" val="2012348836"/>
                  </a:ext>
                </a:extLst>
              </a:tr>
              <a:tr h="285750">
                <a:tc>
                  <a:txBody>
                    <a:bodyPr/>
                    <a:lstStyle/>
                    <a:p>
                      <a:pPr algn="l" fontAlgn="b"/>
                      <a:r>
                        <a:rPr lang="en-US" sz="1000" b="0" i="0" u="none" strike="noStrike">
                          <a:solidFill>
                            <a:srgbClr val="000000"/>
                          </a:solidFill>
                          <a:effectLst/>
                          <a:latin typeface="Calibri" panose="020F0502020204030204" pitchFamily="34" charset="0"/>
                        </a:rPr>
                        <a:t>Italy</a:t>
                      </a:r>
                    </a:p>
                  </a:txBody>
                  <a:tcPr marL="6028" marR="6028" marT="5850"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60,358,765</a:t>
                      </a:r>
                    </a:p>
                  </a:txBody>
                  <a:tcPr marL="6028" marR="6028" marT="585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60,616,667</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60,882,306</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61,155,681</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61,436,793</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61,725,641</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62,022,226</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62,326,547</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62,638,605</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62,958,400</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dirty="0">
                          <a:solidFill>
                            <a:srgbClr val="000000"/>
                          </a:solidFill>
                          <a:effectLst/>
                          <a:latin typeface="Calibri" panose="020F0502020204030204" pitchFamily="34" charset="0"/>
                        </a:rPr>
                        <a:t>63,285,931</a:t>
                      </a:r>
                    </a:p>
                  </a:txBody>
                  <a:tcPr marL="6028" marR="6028" marT="5850" marB="0" anchor="b">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975341564"/>
                  </a:ext>
                </a:extLst>
              </a:tr>
              <a:tr h="285750">
                <a:tc>
                  <a:txBody>
                    <a:bodyPr/>
                    <a:lstStyle/>
                    <a:p>
                      <a:pPr algn="l" fontAlgn="b"/>
                      <a:r>
                        <a:rPr lang="en-US" sz="1000" b="0" i="0" u="none" strike="noStrike">
                          <a:solidFill>
                            <a:srgbClr val="000000"/>
                          </a:solidFill>
                          <a:effectLst/>
                          <a:latin typeface="Calibri" panose="020F0502020204030204" pitchFamily="34" charset="0"/>
                        </a:rPr>
                        <a:t>Portugal</a:t>
                      </a:r>
                    </a:p>
                  </a:txBody>
                  <a:tcPr marL="6028" marR="6028" marT="5850"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dirty="0">
                          <a:solidFill>
                            <a:srgbClr val="000000"/>
                          </a:solidFill>
                          <a:effectLst/>
                          <a:latin typeface="Calibri" panose="020F0502020204030204" pitchFamily="34" charset="0"/>
                        </a:rPr>
                        <a:t>10,269,207</a:t>
                      </a:r>
                    </a:p>
                  </a:txBody>
                  <a:tcPr marL="6028" marR="6028" marT="585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10,161,080</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10,033,568</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9,885,550</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9,715,906</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9,523,517</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9,307,260</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9,066,018</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8,798,668</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8,504,090</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dirty="0">
                          <a:solidFill>
                            <a:srgbClr val="000000"/>
                          </a:solidFill>
                          <a:effectLst/>
                          <a:latin typeface="Calibri" panose="020F0502020204030204" pitchFamily="34" charset="0"/>
                        </a:rPr>
                        <a:t>8,181,165</a:t>
                      </a:r>
                    </a:p>
                  </a:txBody>
                  <a:tcPr marL="6028" marR="6028" marT="5850" marB="0" anchor="b">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5238384"/>
                  </a:ext>
                </a:extLst>
              </a:tr>
            </a:tbl>
          </a:graphicData>
        </a:graphic>
      </p:graphicFrame>
    </p:spTree>
    <p:extLst>
      <p:ext uri="{BB962C8B-B14F-4D97-AF65-F5344CB8AC3E}">
        <p14:creationId xmlns:p14="http://schemas.microsoft.com/office/powerpoint/2010/main" xmlns="" val="53335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xmlns="" id="{B6140DE8-91BB-4F77-AB93-C8F5E38527D4}"/>
              </a:ext>
            </a:extLst>
          </p:cNvPr>
          <p:cNvSpPr txBox="1">
            <a:spLocks noChangeArrowheads="1"/>
          </p:cNvSpPr>
          <p:nvPr/>
        </p:nvSpPr>
        <p:spPr bwMode="black">
          <a:xfrm>
            <a:off x="533400" y="530423"/>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a:t>Appendix 1C</a:t>
            </a:r>
            <a:r>
              <a:rPr lang="en-US" sz="2000" dirty="0"/>
              <a:t>: Wine consumption</a:t>
            </a:r>
          </a:p>
        </p:txBody>
      </p:sp>
      <p:sp>
        <p:nvSpPr>
          <p:cNvPr id="6" name="Road Sign">
            <a:extLst>
              <a:ext uri="{FF2B5EF4-FFF2-40B4-BE49-F238E27FC236}">
                <a16:creationId xmlns:a16="http://schemas.microsoft.com/office/drawing/2014/main" xmlns="" id="{2E6D4535-CEB7-4269-B66C-6BBC23057B2B}"/>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a:solidFill>
                  <a:srgbClr val="4F868E"/>
                </a:solidFill>
                <a:latin typeface="Arial" panose="020B0604020202020204" pitchFamily="34" charset="0"/>
              </a:rPr>
              <a:t>Appendix 1C</a:t>
            </a:r>
            <a:endParaRPr lang="en-US" sz="1000" b="1" i="1" dirty="0">
              <a:solidFill>
                <a:srgbClr val="4F868E"/>
              </a:solidFill>
              <a:latin typeface="Arial" panose="020B0604020202020204" pitchFamily="34" charset="0"/>
            </a:endParaRPr>
          </a:p>
        </p:txBody>
      </p:sp>
      <p:graphicFrame>
        <p:nvGraphicFramePr>
          <p:cNvPr id="7" name="Table 6">
            <a:extLst>
              <a:ext uri="{FF2B5EF4-FFF2-40B4-BE49-F238E27FC236}">
                <a16:creationId xmlns:a16="http://schemas.microsoft.com/office/drawing/2014/main" xmlns="" id="{09FD0244-191C-4470-992D-8916DB6132C5}"/>
              </a:ext>
            </a:extLst>
          </p:cNvPr>
          <p:cNvGraphicFramePr>
            <a:graphicFrameLocks noGrp="1"/>
          </p:cNvGraphicFramePr>
          <p:nvPr>
            <p:extLst/>
          </p:nvPr>
        </p:nvGraphicFramePr>
        <p:xfrm>
          <a:off x="1143000" y="1371600"/>
          <a:ext cx="6718300" cy="1722120"/>
        </p:xfrm>
        <a:graphic>
          <a:graphicData uri="http://schemas.openxmlformats.org/drawingml/2006/table">
            <a:tbl>
              <a:tblPr>
                <a:tableStyleId>{5C22544A-7EE6-4342-B048-85BDC9FD1C3A}</a:tableStyleId>
              </a:tblPr>
              <a:tblGrid>
                <a:gridCol w="1435100">
                  <a:extLst>
                    <a:ext uri="{9D8B030D-6E8A-4147-A177-3AD203B41FA5}">
                      <a16:colId xmlns:a16="http://schemas.microsoft.com/office/drawing/2014/main" xmlns="" val="2711992949"/>
                    </a:ext>
                  </a:extLst>
                </a:gridCol>
                <a:gridCol w="863600">
                  <a:extLst>
                    <a:ext uri="{9D8B030D-6E8A-4147-A177-3AD203B41FA5}">
                      <a16:colId xmlns:a16="http://schemas.microsoft.com/office/drawing/2014/main" xmlns="" val="923323109"/>
                    </a:ext>
                  </a:extLst>
                </a:gridCol>
                <a:gridCol w="863600">
                  <a:extLst>
                    <a:ext uri="{9D8B030D-6E8A-4147-A177-3AD203B41FA5}">
                      <a16:colId xmlns:a16="http://schemas.microsoft.com/office/drawing/2014/main" xmlns="" val="1447393633"/>
                    </a:ext>
                  </a:extLst>
                </a:gridCol>
                <a:gridCol w="863600">
                  <a:extLst>
                    <a:ext uri="{9D8B030D-6E8A-4147-A177-3AD203B41FA5}">
                      <a16:colId xmlns:a16="http://schemas.microsoft.com/office/drawing/2014/main" xmlns="" val="2884635115"/>
                    </a:ext>
                  </a:extLst>
                </a:gridCol>
                <a:gridCol w="1473200">
                  <a:extLst>
                    <a:ext uri="{9D8B030D-6E8A-4147-A177-3AD203B41FA5}">
                      <a16:colId xmlns:a16="http://schemas.microsoft.com/office/drawing/2014/main" xmlns="" val="66245957"/>
                    </a:ext>
                  </a:extLst>
                </a:gridCol>
                <a:gridCol w="1219200">
                  <a:extLst>
                    <a:ext uri="{9D8B030D-6E8A-4147-A177-3AD203B41FA5}">
                      <a16:colId xmlns:a16="http://schemas.microsoft.com/office/drawing/2014/main" xmlns="" val="2903377634"/>
                    </a:ext>
                  </a:extLst>
                </a:gridCol>
              </a:tblGrid>
              <a:tr h="182880">
                <a:tc rowSpan="2">
                  <a:txBody>
                    <a:bodyPr/>
                    <a:lstStyle/>
                    <a:p>
                      <a:pPr algn="l" fontAlgn="ctr"/>
                      <a:r>
                        <a:rPr lang="en-US" sz="1100" u="none" strike="noStrike" dirty="0">
                          <a:effectLst/>
                        </a:rPr>
                        <a:t>Country</a:t>
                      </a:r>
                      <a:endParaRPr lang="en-US" sz="1100" b="1" i="0" u="none" strike="noStrike" dirty="0">
                        <a:solidFill>
                          <a:srgbClr val="000000"/>
                        </a:solidFill>
                        <a:effectLst/>
                        <a:latin typeface="Calibri" panose="020F0502020204030204" pitchFamily="34" charset="0"/>
                      </a:endParaRPr>
                    </a:p>
                  </a:txBody>
                  <a:tcPr marL="45720" marR="45720" anchor="ctr">
                    <a:solidFill>
                      <a:schemeClr val="accent1">
                        <a:lumMod val="60000"/>
                        <a:lumOff val="40000"/>
                      </a:schemeClr>
                    </a:solidFill>
                  </a:tcPr>
                </a:tc>
                <a:tc gridSpan="3">
                  <a:txBody>
                    <a:bodyPr/>
                    <a:lstStyle/>
                    <a:p>
                      <a:pPr algn="ctr" fontAlgn="b"/>
                      <a:r>
                        <a:rPr lang="it-IT" sz="1100" u="none" strike="noStrike" dirty="0">
                          <a:effectLst/>
                        </a:rPr>
                        <a:t>Annual per capita wine consumption (litres)</a:t>
                      </a:r>
                      <a:endParaRPr lang="it-IT" sz="1100" b="1" i="0" u="none" strike="noStrike" dirty="0">
                        <a:solidFill>
                          <a:srgbClr val="000000"/>
                        </a:solidFill>
                        <a:effectLst/>
                        <a:latin typeface="Calibri" panose="020F0502020204030204" pitchFamily="34" charset="0"/>
                      </a:endParaRPr>
                    </a:p>
                  </a:txBody>
                  <a:tcPr marL="45720" marR="45720" anchor="b">
                    <a:solidFill>
                      <a:schemeClr val="accent1">
                        <a:lumMod val="60000"/>
                        <a:lumOff val="40000"/>
                      </a:schemeClr>
                    </a:solidFill>
                  </a:tcPr>
                </a:tc>
                <a:tc hMerge="1">
                  <a:txBody>
                    <a:bodyPr/>
                    <a:lstStyle/>
                    <a:p>
                      <a:endParaRPr lang="en-US"/>
                    </a:p>
                  </a:txBody>
                  <a:tcPr/>
                </a:tc>
                <a:tc hMerge="1">
                  <a:txBody>
                    <a:bodyPr/>
                    <a:lstStyle/>
                    <a:p>
                      <a:endParaRPr lang="en-US"/>
                    </a:p>
                  </a:txBody>
                  <a:tcPr/>
                </a:tc>
                <a:tc rowSpan="2">
                  <a:txBody>
                    <a:bodyPr/>
                    <a:lstStyle/>
                    <a:p>
                      <a:pPr algn="ctr" fontAlgn="ctr"/>
                      <a:r>
                        <a:rPr lang="en-US" sz="1100" u="none" strike="noStrike">
                          <a:effectLst/>
                        </a:rPr>
                        <a:t>% of world consumption</a:t>
                      </a:r>
                      <a:endParaRPr lang="en-US" sz="1100" b="1" i="0" u="none" strike="noStrike">
                        <a:solidFill>
                          <a:srgbClr val="000000"/>
                        </a:solidFill>
                        <a:effectLst/>
                        <a:latin typeface="Calibri" panose="020F0502020204030204" pitchFamily="34" charset="0"/>
                      </a:endParaRPr>
                    </a:p>
                  </a:txBody>
                  <a:tcPr marL="45720" marR="45720" anchor="ctr">
                    <a:solidFill>
                      <a:schemeClr val="accent1">
                        <a:lumMod val="60000"/>
                        <a:lumOff val="40000"/>
                      </a:schemeClr>
                    </a:solidFill>
                  </a:tcPr>
                </a:tc>
                <a:tc rowSpan="2">
                  <a:txBody>
                    <a:bodyPr/>
                    <a:lstStyle/>
                    <a:p>
                      <a:pPr algn="ctr" fontAlgn="ctr"/>
                      <a:r>
                        <a:rPr lang="en-US" sz="1100" u="none" strike="noStrike" dirty="0">
                          <a:effectLst/>
                        </a:rPr>
                        <a:t>Consumption Type</a:t>
                      </a:r>
                      <a:endParaRPr lang="en-US" sz="1100" b="1" i="0" u="none" strike="noStrike" dirty="0">
                        <a:solidFill>
                          <a:srgbClr val="000000"/>
                        </a:solidFill>
                        <a:effectLst/>
                        <a:latin typeface="Calibri" panose="020F0502020204030204" pitchFamily="34" charset="0"/>
                      </a:endParaRPr>
                    </a:p>
                  </a:txBody>
                  <a:tcPr marL="45720" marR="45720" anchor="ctr">
                    <a:solidFill>
                      <a:schemeClr val="accent1">
                        <a:lumMod val="60000"/>
                        <a:lumOff val="40000"/>
                      </a:schemeClr>
                    </a:solidFill>
                  </a:tcPr>
                </a:tc>
                <a:extLst>
                  <a:ext uri="{0D108BD9-81ED-4DB2-BD59-A6C34878D82A}">
                    <a16:rowId xmlns:a16="http://schemas.microsoft.com/office/drawing/2014/main" xmlns="" val="384969600"/>
                  </a:ext>
                </a:extLst>
              </a:tr>
              <a:tr h="182880">
                <a:tc vMerge="1">
                  <a:txBody>
                    <a:bodyPr/>
                    <a:lstStyle/>
                    <a:p>
                      <a:endParaRPr lang="en-US"/>
                    </a:p>
                  </a:txBody>
                  <a:tcPr/>
                </a:tc>
                <a:tc>
                  <a:txBody>
                    <a:bodyPr/>
                    <a:lstStyle/>
                    <a:p>
                      <a:pPr algn="r" fontAlgn="b"/>
                      <a:r>
                        <a:rPr lang="en-US" sz="1100" u="none" strike="noStrike" dirty="0">
                          <a:effectLst/>
                        </a:rPr>
                        <a:t>2013</a:t>
                      </a:r>
                      <a:endParaRPr lang="en-US" sz="1100" b="1" i="0" u="none" strike="noStrike" dirty="0">
                        <a:solidFill>
                          <a:srgbClr val="000000"/>
                        </a:solidFill>
                        <a:effectLst/>
                        <a:latin typeface="Calibri" panose="020F0502020204030204" pitchFamily="34" charset="0"/>
                      </a:endParaRPr>
                    </a:p>
                  </a:txBody>
                  <a:tcPr marL="45720" marR="45720" anchor="b">
                    <a:solidFill>
                      <a:schemeClr val="accent1">
                        <a:lumMod val="60000"/>
                        <a:lumOff val="40000"/>
                      </a:schemeClr>
                    </a:solidFill>
                  </a:tcPr>
                </a:tc>
                <a:tc>
                  <a:txBody>
                    <a:bodyPr/>
                    <a:lstStyle/>
                    <a:p>
                      <a:pPr algn="r" fontAlgn="b"/>
                      <a:r>
                        <a:rPr lang="en-US" sz="1100" u="none" strike="noStrike" dirty="0">
                          <a:effectLst/>
                        </a:rPr>
                        <a:t>2014</a:t>
                      </a:r>
                      <a:endParaRPr lang="en-US" sz="1100" b="1" i="0" u="none" strike="noStrike" dirty="0">
                        <a:solidFill>
                          <a:srgbClr val="000000"/>
                        </a:solidFill>
                        <a:effectLst/>
                        <a:latin typeface="Calibri" panose="020F0502020204030204" pitchFamily="34" charset="0"/>
                      </a:endParaRPr>
                    </a:p>
                  </a:txBody>
                  <a:tcPr marL="45720" marR="45720" anchor="b">
                    <a:solidFill>
                      <a:schemeClr val="accent1">
                        <a:lumMod val="60000"/>
                        <a:lumOff val="40000"/>
                      </a:schemeClr>
                    </a:solidFill>
                  </a:tcPr>
                </a:tc>
                <a:tc>
                  <a:txBody>
                    <a:bodyPr/>
                    <a:lstStyle/>
                    <a:p>
                      <a:pPr algn="r" fontAlgn="b"/>
                      <a:r>
                        <a:rPr lang="en-US" sz="1100" u="none" strike="noStrike" dirty="0">
                          <a:effectLst/>
                        </a:rPr>
                        <a:t>2015</a:t>
                      </a:r>
                      <a:endParaRPr lang="en-US" sz="1100" b="1" i="0" u="none" strike="noStrike" dirty="0">
                        <a:solidFill>
                          <a:srgbClr val="000000"/>
                        </a:solidFill>
                        <a:effectLst/>
                        <a:latin typeface="Calibri" panose="020F0502020204030204" pitchFamily="34" charset="0"/>
                      </a:endParaRPr>
                    </a:p>
                  </a:txBody>
                  <a:tcPr marL="45720" marR="45720" anchor="b">
                    <a:solidFill>
                      <a:schemeClr val="accent1">
                        <a:lumMod val="60000"/>
                        <a:lumOff val="4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3333495356"/>
                  </a:ext>
                </a:extLst>
              </a:tr>
              <a:tr h="182880">
                <a:tc>
                  <a:txBody>
                    <a:bodyPr/>
                    <a:lstStyle/>
                    <a:p>
                      <a:pPr algn="l" fontAlgn="b"/>
                      <a:r>
                        <a:rPr lang="en-US" sz="1100" u="none" strike="noStrike" dirty="0">
                          <a:effectLst/>
                        </a:rPr>
                        <a:t>France</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a:effectLst/>
                        </a:rPr>
                        <a:t>42.7</a:t>
                      </a:r>
                      <a:endParaRPr lang="en-US" sz="11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41.5</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40.8</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11.01%</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ctr" fontAlgn="b"/>
                      <a:r>
                        <a:rPr lang="en-US" sz="1100" u="none" strike="noStrike" dirty="0">
                          <a:effectLst/>
                        </a:rPr>
                        <a:t>A</a:t>
                      </a:r>
                      <a:endParaRPr lang="en-US" sz="1100" b="0" i="0" u="none" strike="noStrike" dirty="0">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xmlns="" val="277524927"/>
                  </a:ext>
                </a:extLst>
              </a:tr>
              <a:tr h="182880">
                <a:tc>
                  <a:txBody>
                    <a:bodyPr/>
                    <a:lstStyle/>
                    <a:p>
                      <a:pPr algn="l" fontAlgn="b"/>
                      <a:r>
                        <a:rPr lang="en-US" sz="1100" u="none" strike="noStrike" dirty="0">
                          <a:effectLst/>
                        </a:rPr>
                        <a:t>Italy</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a:effectLst/>
                        </a:rPr>
                        <a:t>36.2</a:t>
                      </a:r>
                      <a:endParaRPr lang="en-US" sz="11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a:effectLst/>
                        </a:rPr>
                        <a:t>33.6</a:t>
                      </a:r>
                      <a:endParaRPr lang="en-US" sz="11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33.8</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8.30%</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ctr" fontAlgn="b"/>
                      <a:r>
                        <a:rPr lang="en-US" sz="1100" u="none" strike="noStrike" dirty="0">
                          <a:effectLst/>
                        </a:rPr>
                        <a:t>A</a:t>
                      </a:r>
                      <a:endParaRPr lang="en-US" sz="1100" b="0" i="0" u="none" strike="noStrike" dirty="0">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xmlns="" val="2440361212"/>
                  </a:ext>
                </a:extLst>
              </a:tr>
              <a:tr h="182880">
                <a:tc>
                  <a:txBody>
                    <a:bodyPr/>
                    <a:lstStyle/>
                    <a:p>
                      <a:pPr algn="l" fontAlgn="b"/>
                      <a:r>
                        <a:rPr lang="en-US" sz="1100" u="none" strike="noStrike" dirty="0">
                          <a:effectLst/>
                        </a:rPr>
                        <a:t>Spain</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a:effectLst/>
                        </a:rPr>
                        <a:t>21.0</a:t>
                      </a:r>
                      <a:endParaRPr lang="en-US" sz="11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a:effectLst/>
                        </a:rPr>
                        <a:t>21.3</a:t>
                      </a:r>
                      <a:endParaRPr lang="en-US" sz="11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a:effectLst/>
                        </a:rPr>
                        <a:t>21.5</a:t>
                      </a:r>
                      <a:endParaRPr lang="en-US" sz="11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4.05%</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ctr" fontAlgn="b"/>
                      <a:r>
                        <a:rPr lang="en-US" sz="1100" u="none" strike="noStrike" dirty="0">
                          <a:effectLst/>
                        </a:rPr>
                        <a:t>B</a:t>
                      </a:r>
                      <a:endParaRPr lang="en-US" sz="1100" b="0" i="0" u="none" strike="noStrike" dirty="0">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xmlns="" val="1108382322"/>
                  </a:ext>
                </a:extLst>
              </a:tr>
              <a:tr h="182880">
                <a:tc>
                  <a:txBody>
                    <a:bodyPr/>
                    <a:lstStyle/>
                    <a:p>
                      <a:pPr algn="l" fontAlgn="b"/>
                      <a:r>
                        <a:rPr lang="en-US" sz="1100" u="none" strike="noStrike" dirty="0">
                          <a:effectLst/>
                        </a:rPr>
                        <a:t>Portugal</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45.9</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45.2</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46.3</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a:effectLst/>
                        </a:rPr>
                        <a:t>1.94%</a:t>
                      </a:r>
                      <a:endParaRPr lang="en-US" sz="1100" b="0" i="0" u="none" strike="noStrike">
                        <a:solidFill>
                          <a:srgbClr val="000000"/>
                        </a:solidFill>
                        <a:effectLst/>
                        <a:latin typeface="Calibri" panose="020F0502020204030204" pitchFamily="34" charset="0"/>
                      </a:endParaRPr>
                    </a:p>
                  </a:txBody>
                  <a:tcPr marL="45720" marR="45720" anchor="b"/>
                </a:tc>
                <a:tc>
                  <a:txBody>
                    <a:bodyPr/>
                    <a:lstStyle/>
                    <a:p>
                      <a:pPr algn="ctr" fontAlgn="b"/>
                      <a:r>
                        <a:rPr lang="en-US" sz="1100" u="none" strike="noStrike" dirty="0">
                          <a:effectLst/>
                        </a:rPr>
                        <a:t>C</a:t>
                      </a:r>
                      <a:endParaRPr lang="en-US" sz="1100" b="0" i="0" u="none" strike="noStrike" dirty="0">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xmlns="" val="991293097"/>
                  </a:ext>
                </a:extLst>
              </a:tr>
            </a:tbl>
          </a:graphicData>
        </a:graphic>
      </p:graphicFrame>
      <p:sp>
        <p:nvSpPr>
          <p:cNvPr id="8" name="TextBox 7">
            <a:extLst>
              <a:ext uri="{FF2B5EF4-FFF2-40B4-BE49-F238E27FC236}">
                <a16:creationId xmlns:a16="http://schemas.microsoft.com/office/drawing/2014/main" xmlns="" id="{EE3A4A6A-2209-49A8-A235-7BBADB8122DA}"/>
              </a:ext>
            </a:extLst>
          </p:cNvPr>
          <p:cNvSpPr txBox="1"/>
          <p:nvPr/>
        </p:nvSpPr>
        <p:spPr>
          <a:xfrm>
            <a:off x="381000" y="6276201"/>
            <a:ext cx="7686720" cy="276999"/>
          </a:xfrm>
          <a:prstGeom prst="rect">
            <a:avLst/>
          </a:prstGeom>
          <a:noFill/>
        </p:spPr>
        <p:txBody>
          <a:bodyPr wrap="none" rtlCol="0">
            <a:spAutoFit/>
          </a:bodyPr>
          <a:lstStyle/>
          <a:p>
            <a:r>
              <a:rPr lang="en-US" sz="1200" dirty="0"/>
              <a:t>Hint: Rolling 3-year average would be a good strategy for estimating future annual per capita wine consumption</a:t>
            </a:r>
          </a:p>
        </p:txBody>
      </p:sp>
    </p:spTree>
    <p:extLst>
      <p:ext uri="{BB962C8B-B14F-4D97-AF65-F5344CB8AC3E}">
        <p14:creationId xmlns:p14="http://schemas.microsoft.com/office/powerpoint/2010/main" xmlns="" val="841304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xmlns="" id="{B6140DE8-91BB-4F77-AB93-C8F5E38527D4}"/>
              </a:ext>
            </a:extLst>
          </p:cNvPr>
          <p:cNvSpPr txBox="1">
            <a:spLocks noChangeArrowheads="1"/>
          </p:cNvSpPr>
          <p:nvPr/>
        </p:nvSpPr>
        <p:spPr bwMode="black">
          <a:xfrm>
            <a:off x="533400" y="530423"/>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a:t>Appendix 1D</a:t>
            </a:r>
            <a:r>
              <a:rPr lang="en-US" sz="2000" dirty="0"/>
              <a:t>: Wine share across categories</a:t>
            </a:r>
          </a:p>
        </p:txBody>
      </p:sp>
      <p:sp>
        <p:nvSpPr>
          <p:cNvPr id="6" name="Road Sign">
            <a:extLst>
              <a:ext uri="{FF2B5EF4-FFF2-40B4-BE49-F238E27FC236}">
                <a16:creationId xmlns:a16="http://schemas.microsoft.com/office/drawing/2014/main" xmlns="" id="{2E6D4535-CEB7-4269-B66C-6BBC23057B2B}"/>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a:solidFill>
                  <a:srgbClr val="4F868E"/>
                </a:solidFill>
                <a:latin typeface="Arial" panose="020B0604020202020204" pitchFamily="34" charset="0"/>
              </a:rPr>
              <a:t>Appendix 1D</a:t>
            </a:r>
            <a:endParaRPr lang="en-US" sz="1000" b="1" i="1" dirty="0">
              <a:solidFill>
                <a:srgbClr val="4F868E"/>
              </a:solidFill>
              <a:latin typeface="Arial" panose="020B0604020202020204" pitchFamily="34" charset="0"/>
            </a:endParaRPr>
          </a:p>
        </p:txBody>
      </p:sp>
      <p:graphicFrame>
        <p:nvGraphicFramePr>
          <p:cNvPr id="8" name="Table 7">
            <a:extLst>
              <a:ext uri="{FF2B5EF4-FFF2-40B4-BE49-F238E27FC236}">
                <a16:creationId xmlns:a16="http://schemas.microsoft.com/office/drawing/2014/main" xmlns="" id="{AF75DCB6-1F86-438F-AE4B-0CF0AD43CF1F}"/>
              </a:ext>
            </a:extLst>
          </p:cNvPr>
          <p:cNvGraphicFramePr>
            <a:graphicFrameLocks noGrp="1"/>
          </p:cNvGraphicFramePr>
          <p:nvPr>
            <p:extLst>
              <p:ext uri="{D42A27DB-BD31-4B8C-83A1-F6EECF244321}">
                <p14:modId xmlns:p14="http://schemas.microsoft.com/office/powerpoint/2010/main" xmlns="" val="105266126"/>
              </p:ext>
            </p:extLst>
          </p:nvPr>
        </p:nvGraphicFramePr>
        <p:xfrm>
          <a:off x="1905000" y="1094302"/>
          <a:ext cx="5333998" cy="4773095"/>
        </p:xfrm>
        <a:graphic>
          <a:graphicData uri="http://schemas.openxmlformats.org/drawingml/2006/table">
            <a:tbl>
              <a:tblPr/>
              <a:tblGrid>
                <a:gridCol w="2171280">
                  <a:extLst>
                    <a:ext uri="{9D8B030D-6E8A-4147-A177-3AD203B41FA5}">
                      <a16:colId xmlns:a16="http://schemas.microsoft.com/office/drawing/2014/main" xmlns="" val="3550454285"/>
                    </a:ext>
                  </a:extLst>
                </a:gridCol>
                <a:gridCol w="1779029">
                  <a:extLst>
                    <a:ext uri="{9D8B030D-6E8A-4147-A177-3AD203B41FA5}">
                      <a16:colId xmlns:a16="http://schemas.microsoft.com/office/drawing/2014/main" xmlns="" val="2885429262"/>
                    </a:ext>
                  </a:extLst>
                </a:gridCol>
                <a:gridCol w="1383689">
                  <a:extLst>
                    <a:ext uri="{9D8B030D-6E8A-4147-A177-3AD203B41FA5}">
                      <a16:colId xmlns:a16="http://schemas.microsoft.com/office/drawing/2014/main" xmlns="" val="3422846809"/>
                    </a:ext>
                  </a:extLst>
                </a:gridCol>
              </a:tblGrid>
              <a:tr h="406490">
                <a:tc>
                  <a:txBody>
                    <a:bodyPr/>
                    <a:lstStyle/>
                    <a:p>
                      <a:pPr algn="l" rtl="0" fontAlgn="ctr"/>
                      <a:r>
                        <a:rPr lang="en-US" sz="1400" b="1" i="0" u="none" strike="noStrike" dirty="0">
                          <a:solidFill>
                            <a:srgbClr val="000000"/>
                          </a:solidFill>
                          <a:effectLst/>
                          <a:latin typeface="Calibri" panose="020F0502020204030204" pitchFamily="34" charset="0"/>
                        </a:rPr>
                        <a:t>Country</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2D050"/>
                    </a:solidFill>
                  </a:tcPr>
                </a:tc>
                <a:tc>
                  <a:txBody>
                    <a:bodyPr/>
                    <a:lstStyle/>
                    <a:p>
                      <a:pPr algn="l" rtl="0" fontAlgn="ctr"/>
                      <a:r>
                        <a:rPr lang="en-US" sz="1400" b="1" i="0" u="none" strike="noStrike" dirty="0">
                          <a:solidFill>
                            <a:srgbClr val="000000"/>
                          </a:solidFill>
                          <a:effectLst/>
                          <a:latin typeface="Calibri" panose="020F0502020204030204" pitchFamily="34" charset="0"/>
                        </a:rPr>
                        <a:t>Wine Category</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2D050"/>
                    </a:solidFill>
                  </a:tcPr>
                </a:tc>
                <a:tc>
                  <a:txBody>
                    <a:bodyPr/>
                    <a:lstStyle/>
                    <a:p>
                      <a:pPr algn="r" rtl="0" fontAlgn="ctr"/>
                      <a:r>
                        <a:rPr lang="en-US" sz="1400" b="1" i="0" u="none" strike="noStrike" dirty="0">
                          <a:solidFill>
                            <a:srgbClr val="000000"/>
                          </a:solidFill>
                          <a:effectLst/>
                          <a:latin typeface="Calibri" panose="020F0502020204030204" pitchFamily="34" charset="0"/>
                        </a:rPr>
                        <a:t>% share</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2D050"/>
                    </a:solidFill>
                  </a:tcPr>
                </a:tc>
                <a:extLst>
                  <a:ext uri="{0D108BD9-81ED-4DB2-BD59-A6C34878D82A}">
                    <a16:rowId xmlns:a16="http://schemas.microsoft.com/office/drawing/2014/main" xmlns="" val="1098635951"/>
                  </a:ext>
                </a:extLst>
              </a:tr>
              <a:tr h="291107">
                <a:tc rowSpan="5">
                  <a:txBody>
                    <a:bodyPr/>
                    <a:lstStyle/>
                    <a:p>
                      <a:pPr algn="l" rtl="0" fontAlgn="ctr"/>
                      <a:r>
                        <a:rPr lang="en-US" sz="1200" b="0" i="0" u="none" strike="noStrike" dirty="0">
                          <a:solidFill>
                            <a:srgbClr val="000000"/>
                          </a:solidFill>
                          <a:effectLst/>
                          <a:latin typeface="Calibri" panose="020F0502020204030204" pitchFamily="34" charset="0"/>
                        </a:rPr>
                        <a:t>Portugal</a:t>
                      </a:r>
                    </a:p>
                  </a:txBody>
                  <a:tcPr marL="6350" marR="6350" marT="635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rtl="0" fontAlgn="b"/>
                      <a:r>
                        <a:rPr lang="en-US" sz="1200" b="0" i="0" u="none" strike="noStrike" dirty="0">
                          <a:solidFill>
                            <a:srgbClr val="000000"/>
                          </a:solidFill>
                          <a:effectLst/>
                          <a:latin typeface="Calibri" panose="020F0502020204030204" pitchFamily="34" charset="0"/>
                        </a:rPr>
                        <a:t>Champagne</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1.9%</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249314117"/>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Marsala wine</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0.6%</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2714358922"/>
                  </a:ext>
                </a:extLst>
              </a:tr>
              <a:tr h="291107">
                <a:tc vMerge="1">
                  <a:txBody>
                    <a:bodyPr/>
                    <a:lstStyle/>
                    <a:p>
                      <a:endParaRPr lang="en-US"/>
                    </a:p>
                  </a:txBody>
                  <a:tcPr/>
                </a:tc>
                <a:tc>
                  <a:txBody>
                    <a:bodyPr/>
                    <a:lstStyle/>
                    <a:p>
                      <a:pPr algn="l" rtl="0" fontAlgn="b"/>
                      <a:r>
                        <a:rPr lang="en-US" sz="1200" b="0" i="0" u="none" strike="noStrike" dirty="0" err="1">
                          <a:solidFill>
                            <a:srgbClr val="000000"/>
                          </a:solidFill>
                          <a:effectLst/>
                          <a:latin typeface="Calibri" panose="020F0502020204030204" pitchFamily="34" charset="0"/>
                        </a:rPr>
                        <a:t>Moscatel</a:t>
                      </a:r>
                      <a:r>
                        <a:rPr lang="en-US" sz="1200" b="0" i="0" u="none" strike="noStrike" dirty="0">
                          <a:solidFill>
                            <a:srgbClr val="000000"/>
                          </a:solidFill>
                          <a:effectLst/>
                          <a:latin typeface="Calibri" panose="020F0502020204030204" pitchFamily="34" charset="0"/>
                        </a:rPr>
                        <a:t> de </a:t>
                      </a:r>
                      <a:r>
                        <a:rPr lang="en-US" sz="1200" b="0" i="0" u="none" strike="noStrike" dirty="0" err="1">
                          <a:solidFill>
                            <a:srgbClr val="000000"/>
                          </a:solidFill>
                          <a:effectLst/>
                          <a:latin typeface="Calibri" panose="020F0502020204030204" pitchFamily="34" charset="0"/>
                        </a:rPr>
                        <a:t>Setúbal</a:t>
                      </a:r>
                      <a:endParaRPr lang="en-US" sz="12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9.4%</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3945891308"/>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Sherry</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2.3%</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1649998477"/>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Other wines</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85.9%</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1057069855"/>
                  </a:ext>
                </a:extLst>
              </a:tr>
              <a:tr h="291107">
                <a:tc rowSpan="5">
                  <a:txBody>
                    <a:bodyPr/>
                    <a:lstStyle/>
                    <a:p>
                      <a:pPr algn="l" rtl="0" fontAlgn="ctr"/>
                      <a:r>
                        <a:rPr lang="en-US" sz="1200" b="0" i="0" u="none" strike="noStrike" dirty="0">
                          <a:solidFill>
                            <a:srgbClr val="000000"/>
                          </a:solidFill>
                          <a:effectLst/>
                          <a:latin typeface="Calibri" panose="020F0502020204030204" pitchFamily="34" charset="0"/>
                        </a:rPr>
                        <a:t>France</a:t>
                      </a:r>
                    </a:p>
                  </a:txBody>
                  <a:tcPr marL="6350" marR="6350" marT="635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rtl="0" fontAlgn="b"/>
                      <a:r>
                        <a:rPr lang="en-US" sz="1200" b="0" i="0" u="none" strike="noStrike" dirty="0">
                          <a:solidFill>
                            <a:srgbClr val="000000"/>
                          </a:solidFill>
                          <a:effectLst/>
                          <a:latin typeface="Calibri" panose="020F0502020204030204" pitchFamily="34" charset="0"/>
                        </a:rPr>
                        <a:t>Champagne</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11.0%</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2807100885"/>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Marsala wine</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0.8%</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1343489169"/>
                  </a:ext>
                </a:extLst>
              </a:tr>
              <a:tr h="291107">
                <a:tc vMerge="1">
                  <a:txBody>
                    <a:bodyPr/>
                    <a:lstStyle/>
                    <a:p>
                      <a:endParaRPr lang="en-US"/>
                    </a:p>
                  </a:txBody>
                  <a:tcPr/>
                </a:tc>
                <a:tc>
                  <a:txBody>
                    <a:bodyPr/>
                    <a:lstStyle/>
                    <a:p>
                      <a:pPr algn="l" rtl="0" fontAlgn="b"/>
                      <a:r>
                        <a:rPr lang="en-US" sz="1200" b="0" i="0" u="none" strike="noStrike" dirty="0" err="1">
                          <a:solidFill>
                            <a:srgbClr val="000000"/>
                          </a:solidFill>
                          <a:effectLst/>
                          <a:latin typeface="Calibri" panose="020F0502020204030204" pitchFamily="34" charset="0"/>
                        </a:rPr>
                        <a:t>Moscatel</a:t>
                      </a:r>
                      <a:r>
                        <a:rPr lang="en-US" sz="1200" b="0" i="0" u="none" strike="noStrike" dirty="0">
                          <a:solidFill>
                            <a:srgbClr val="000000"/>
                          </a:solidFill>
                          <a:effectLst/>
                          <a:latin typeface="Calibri" panose="020F0502020204030204" pitchFamily="34" charset="0"/>
                        </a:rPr>
                        <a:t> de </a:t>
                      </a:r>
                      <a:r>
                        <a:rPr lang="en-US" sz="1200" b="0" i="0" u="none" strike="noStrike" dirty="0" err="1">
                          <a:solidFill>
                            <a:srgbClr val="000000"/>
                          </a:solidFill>
                          <a:effectLst/>
                          <a:latin typeface="Calibri" panose="020F0502020204030204" pitchFamily="34" charset="0"/>
                        </a:rPr>
                        <a:t>Setúbal</a:t>
                      </a:r>
                      <a:endParaRPr lang="en-US" sz="12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3.9%</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2740406050"/>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Sherry</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1.0%</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1025453987"/>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Other wines</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83.3%</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3613778018"/>
                  </a:ext>
                </a:extLst>
              </a:tr>
              <a:tr h="291107">
                <a:tc rowSpan="5">
                  <a:txBody>
                    <a:bodyPr/>
                    <a:lstStyle/>
                    <a:p>
                      <a:pPr algn="l" rtl="0" fontAlgn="ctr"/>
                      <a:r>
                        <a:rPr lang="en-US" sz="1200" b="0" i="0" u="none" strike="noStrike" dirty="0">
                          <a:solidFill>
                            <a:srgbClr val="000000"/>
                          </a:solidFill>
                          <a:effectLst/>
                          <a:latin typeface="Calibri" panose="020F0502020204030204" pitchFamily="34" charset="0"/>
                        </a:rPr>
                        <a:t>Italy</a:t>
                      </a:r>
                    </a:p>
                  </a:txBody>
                  <a:tcPr marL="6350" marR="6350" marT="635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rtl="0" fontAlgn="b"/>
                      <a:r>
                        <a:rPr lang="en-US" sz="1200" b="0" i="0" u="none" strike="noStrike" dirty="0">
                          <a:solidFill>
                            <a:srgbClr val="000000"/>
                          </a:solidFill>
                          <a:effectLst/>
                          <a:latin typeface="Calibri" panose="020F0502020204030204" pitchFamily="34" charset="0"/>
                        </a:rPr>
                        <a:t>Champagne</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2.9%</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1230486438"/>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Marsala wine</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8.2%</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66309501"/>
                  </a:ext>
                </a:extLst>
              </a:tr>
              <a:tr h="291107">
                <a:tc vMerge="1">
                  <a:txBody>
                    <a:bodyPr/>
                    <a:lstStyle/>
                    <a:p>
                      <a:endParaRPr lang="en-US"/>
                    </a:p>
                  </a:txBody>
                  <a:tcPr/>
                </a:tc>
                <a:tc>
                  <a:txBody>
                    <a:bodyPr/>
                    <a:lstStyle/>
                    <a:p>
                      <a:pPr algn="l" rtl="0" fontAlgn="b"/>
                      <a:r>
                        <a:rPr lang="en-US" sz="1200" b="0" i="0" u="none" strike="noStrike" dirty="0" err="1">
                          <a:solidFill>
                            <a:srgbClr val="000000"/>
                          </a:solidFill>
                          <a:effectLst/>
                          <a:latin typeface="Calibri" panose="020F0502020204030204" pitchFamily="34" charset="0"/>
                        </a:rPr>
                        <a:t>Moscatel</a:t>
                      </a:r>
                      <a:r>
                        <a:rPr lang="en-US" sz="1200" b="0" i="0" u="none" strike="noStrike" dirty="0">
                          <a:solidFill>
                            <a:srgbClr val="000000"/>
                          </a:solidFill>
                          <a:effectLst/>
                          <a:latin typeface="Calibri" panose="020F0502020204030204" pitchFamily="34" charset="0"/>
                        </a:rPr>
                        <a:t> de </a:t>
                      </a:r>
                      <a:r>
                        <a:rPr lang="en-US" sz="1200" b="0" i="0" u="none" strike="noStrike" dirty="0" err="1">
                          <a:solidFill>
                            <a:srgbClr val="000000"/>
                          </a:solidFill>
                          <a:effectLst/>
                          <a:latin typeface="Calibri" panose="020F0502020204030204" pitchFamily="34" charset="0"/>
                        </a:rPr>
                        <a:t>Setúbal</a:t>
                      </a:r>
                      <a:endParaRPr lang="en-US" sz="12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2.8%</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1799144645"/>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Sherry</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2.8%</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637596534"/>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Other wines</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3.3%</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3312513366"/>
                  </a:ext>
                </a:extLst>
              </a:tr>
            </a:tbl>
          </a:graphicData>
        </a:graphic>
      </p:graphicFrame>
    </p:spTree>
    <p:extLst>
      <p:ext uri="{BB962C8B-B14F-4D97-AF65-F5344CB8AC3E}">
        <p14:creationId xmlns:p14="http://schemas.microsoft.com/office/powerpoint/2010/main" xmlns="" val="52359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xmlns="" id="{B6140DE8-91BB-4F77-AB93-C8F5E38527D4}"/>
              </a:ext>
            </a:extLst>
          </p:cNvPr>
          <p:cNvSpPr txBox="1">
            <a:spLocks noChangeArrowheads="1"/>
          </p:cNvSpPr>
          <p:nvPr/>
        </p:nvSpPr>
        <p:spPr bwMode="black">
          <a:xfrm>
            <a:off x="533400" y="530423"/>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a:t>Appendix 1E</a:t>
            </a:r>
            <a:r>
              <a:rPr lang="en-US" sz="2000" dirty="0"/>
              <a:t>: Wine ratings by experts</a:t>
            </a:r>
          </a:p>
        </p:txBody>
      </p:sp>
      <p:sp>
        <p:nvSpPr>
          <p:cNvPr id="6" name="Road Sign">
            <a:extLst>
              <a:ext uri="{FF2B5EF4-FFF2-40B4-BE49-F238E27FC236}">
                <a16:creationId xmlns:a16="http://schemas.microsoft.com/office/drawing/2014/main" xmlns="" id="{2E6D4535-CEB7-4269-B66C-6BBC23057B2B}"/>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a:solidFill>
                  <a:srgbClr val="4F868E"/>
                </a:solidFill>
                <a:latin typeface="Arial" panose="020B0604020202020204" pitchFamily="34" charset="0"/>
              </a:rPr>
              <a:t>Appendix 1E</a:t>
            </a:r>
            <a:endParaRPr lang="en-US" sz="1000" b="1" i="1" dirty="0">
              <a:solidFill>
                <a:srgbClr val="4F868E"/>
              </a:solidFill>
              <a:latin typeface="Arial" panose="020B0604020202020204" pitchFamily="34" charset="0"/>
            </a:endParaRPr>
          </a:p>
        </p:txBody>
      </p:sp>
      <p:graphicFrame>
        <p:nvGraphicFramePr>
          <p:cNvPr id="4" name="Table 3">
            <a:extLst>
              <a:ext uri="{FF2B5EF4-FFF2-40B4-BE49-F238E27FC236}">
                <a16:creationId xmlns:a16="http://schemas.microsoft.com/office/drawing/2014/main" xmlns="" id="{77E850EC-F9C0-462C-82FA-FAA722C8FC58}"/>
              </a:ext>
            </a:extLst>
          </p:cNvPr>
          <p:cNvGraphicFramePr>
            <a:graphicFrameLocks noGrp="1"/>
          </p:cNvGraphicFramePr>
          <p:nvPr>
            <p:extLst>
              <p:ext uri="{D42A27DB-BD31-4B8C-83A1-F6EECF244321}">
                <p14:modId xmlns:p14="http://schemas.microsoft.com/office/powerpoint/2010/main" xmlns="" val="906915931"/>
              </p:ext>
            </p:extLst>
          </p:nvPr>
        </p:nvGraphicFramePr>
        <p:xfrm>
          <a:off x="761999" y="1078523"/>
          <a:ext cx="7391399" cy="4735098"/>
        </p:xfrm>
        <a:graphic>
          <a:graphicData uri="http://schemas.openxmlformats.org/drawingml/2006/table">
            <a:tbl>
              <a:tblPr/>
              <a:tblGrid>
                <a:gridCol w="1730668">
                  <a:extLst>
                    <a:ext uri="{9D8B030D-6E8A-4147-A177-3AD203B41FA5}">
                      <a16:colId xmlns:a16="http://schemas.microsoft.com/office/drawing/2014/main" xmlns="" val="3807220979"/>
                    </a:ext>
                  </a:extLst>
                </a:gridCol>
                <a:gridCol w="2091226">
                  <a:extLst>
                    <a:ext uri="{9D8B030D-6E8A-4147-A177-3AD203B41FA5}">
                      <a16:colId xmlns:a16="http://schemas.microsoft.com/office/drawing/2014/main" xmlns="" val="116656588"/>
                    </a:ext>
                  </a:extLst>
                </a:gridCol>
                <a:gridCol w="2091226">
                  <a:extLst>
                    <a:ext uri="{9D8B030D-6E8A-4147-A177-3AD203B41FA5}">
                      <a16:colId xmlns:a16="http://schemas.microsoft.com/office/drawing/2014/main" xmlns="" val="3845079138"/>
                    </a:ext>
                  </a:extLst>
                </a:gridCol>
                <a:gridCol w="1478279">
                  <a:extLst>
                    <a:ext uri="{9D8B030D-6E8A-4147-A177-3AD203B41FA5}">
                      <a16:colId xmlns:a16="http://schemas.microsoft.com/office/drawing/2014/main" xmlns="" val="688656425"/>
                    </a:ext>
                  </a:extLst>
                </a:gridCol>
              </a:tblGrid>
              <a:tr h="227106">
                <a:tc rowSpan="2">
                  <a:txBody>
                    <a:bodyPr/>
                    <a:lstStyle/>
                    <a:p>
                      <a:pPr algn="l" fontAlgn="ctr"/>
                      <a:r>
                        <a:rPr lang="en-US" sz="900" b="1" i="0" u="none" strike="noStrike" dirty="0">
                          <a:solidFill>
                            <a:srgbClr val="000000"/>
                          </a:solidFill>
                          <a:effectLst/>
                          <a:latin typeface="Calibri" panose="020F0502020204030204" pitchFamily="34" charset="0"/>
                        </a:rPr>
                        <a:t>Beverage</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92D050"/>
                    </a:solidFill>
                  </a:tcPr>
                </a:tc>
                <a:tc rowSpan="2">
                  <a:txBody>
                    <a:bodyPr/>
                    <a:lstStyle/>
                    <a:p>
                      <a:pPr algn="l" fontAlgn="ctr"/>
                      <a:r>
                        <a:rPr lang="en-US" sz="900" b="1" i="0" u="none" strike="noStrike">
                          <a:solidFill>
                            <a:srgbClr val="000000"/>
                          </a:solidFill>
                          <a:effectLst/>
                          <a:latin typeface="Calibri" panose="020F0502020204030204" pitchFamily="34" charset="0"/>
                        </a:rPr>
                        <a:t>Criteria</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92D050"/>
                    </a:solidFill>
                  </a:tcPr>
                </a:tc>
                <a:tc gridSpan="2">
                  <a:txBody>
                    <a:bodyPr/>
                    <a:lstStyle/>
                    <a:p>
                      <a:pPr algn="ctr" fontAlgn="ctr"/>
                      <a:r>
                        <a:rPr lang="en-US" sz="900" b="1" i="0" u="none" strike="noStrike" dirty="0">
                          <a:solidFill>
                            <a:srgbClr val="000000"/>
                          </a:solidFill>
                          <a:effectLst/>
                          <a:latin typeface="Calibri" panose="020F0502020204030204" pitchFamily="34" charset="0"/>
                        </a:rPr>
                        <a:t>Ratings by experts (scale of 0 to 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92D050"/>
                    </a:solidFill>
                  </a:tcPr>
                </a:tc>
                <a:tc hMerge="1">
                  <a:txBody>
                    <a:bodyPr/>
                    <a:lstStyle/>
                    <a:p>
                      <a:endParaRPr lang="en-US"/>
                    </a:p>
                  </a:txBody>
                  <a:tcPr/>
                </a:tc>
                <a:extLst>
                  <a:ext uri="{0D108BD9-81ED-4DB2-BD59-A6C34878D82A}">
                    <a16:rowId xmlns:a16="http://schemas.microsoft.com/office/drawing/2014/main" xmlns="" val="1245579487"/>
                  </a:ext>
                </a:extLst>
              </a:tr>
              <a:tr h="0">
                <a:tc vMerge="1">
                  <a:txBody>
                    <a:bodyPr/>
                    <a:lstStyle/>
                    <a:p>
                      <a:endParaRPr lang="en-US"/>
                    </a:p>
                  </a:txBody>
                  <a:tcPr/>
                </a:tc>
                <a:tc vMerge="1">
                  <a:txBody>
                    <a:bodyPr/>
                    <a:lstStyle/>
                    <a:p>
                      <a:endParaRPr lang="en-US"/>
                    </a:p>
                  </a:txBody>
                  <a:tcPr/>
                </a:tc>
                <a:tc>
                  <a:txBody>
                    <a:bodyPr/>
                    <a:lstStyle/>
                    <a:p>
                      <a:pPr algn="ctr" fontAlgn="ctr"/>
                      <a:r>
                        <a:rPr lang="en-US" sz="900" b="1" i="0" u="none" strike="noStrike" dirty="0" err="1">
                          <a:solidFill>
                            <a:srgbClr val="000000"/>
                          </a:solidFill>
                          <a:effectLst/>
                          <a:latin typeface="Calibri" panose="020F0502020204030204" pitchFamily="34" charset="0"/>
                        </a:rPr>
                        <a:t>FineWine</a:t>
                      </a:r>
                      <a:r>
                        <a:rPr lang="en-US" sz="900" b="1" i="0" u="none" strike="noStrike" dirty="0">
                          <a:solidFill>
                            <a:srgbClr val="000000"/>
                          </a:solidFill>
                          <a:effectLst/>
                          <a:latin typeface="Calibri" panose="020F0502020204030204" pitchFamily="34" charset="0"/>
                        </a:rPr>
                        <a:t> wines</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92D050"/>
                    </a:solidFill>
                  </a:tcPr>
                </a:tc>
                <a:tc>
                  <a:txBody>
                    <a:bodyPr/>
                    <a:lstStyle/>
                    <a:p>
                      <a:pPr algn="ctr" fontAlgn="ctr"/>
                      <a:r>
                        <a:rPr lang="en-US" sz="900" b="1" i="0" u="none" strike="noStrike" dirty="0">
                          <a:solidFill>
                            <a:srgbClr val="000000"/>
                          </a:solidFill>
                          <a:effectLst/>
                          <a:latin typeface="Calibri" panose="020F0502020204030204" pitchFamily="34" charset="0"/>
                        </a:rPr>
                        <a:t>Competitors</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92D050"/>
                    </a:solidFill>
                  </a:tcPr>
                </a:tc>
                <a:extLst>
                  <a:ext uri="{0D108BD9-81ED-4DB2-BD59-A6C34878D82A}">
                    <a16:rowId xmlns:a16="http://schemas.microsoft.com/office/drawing/2014/main" xmlns="" val="2793118558"/>
                  </a:ext>
                </a:extLst>
              </a:tr>
              <a:tr h="141941">
                <a:tc>
                  <a:txBody>
                    <a:bodyPr/>
                    <a:lstStyle/>
                    <a:p>
                      <a:pPr algn="l" fontAlgn="b"/>
                      <a:r>
                        <a:rPr lang="en-US" sz="900" b="0" i="0" u="none" strike="noStrike" dirty="0">
                          <a:solidFill>
                            <a:srgbClr val="000000"/>
                          </a:solidFill>
                          <a:effectLst/>
                          <a:latin typeface="Calibri" panose="020F0502020204030204" pitchFamily="34" charset="0"/>
                        </a:rPr>
                        <a:t>Champagne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Taste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4180883978"/>
                  </a:ext>
                </a:extLst>
              </a:tr>
              <a:tr h="141941">
                <a:tc>
                  <a:txBody>
                    <a:bodyPr/>
                    <a:lstStyle/>
                    <a:p>
                      <a:pPr algn="l" fontAlgn="b"/>
                      <a:r>
                        <a:rPr lang="en-US" sz="900" b="0" i="0" u="none" strike="noStrike">
                          <a:solidFill>
                            <a:srgbClr val="000000"/>
                          </a:solidFill>
                          <a:effectLst/>
                          <a:latin typeface="Calibri" panose="020F0502020204030204" pitchFamily="34" charset="0"/>
                        </a:rPr>
                        <a:t>Champagne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Touch</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3008585392"/>
                  </a:ext>
                </a:extLst>
              </a:tr>
              <a:tr h="141941">
                <a:tc>
                  <a:txBody>
                    <a:bodyPr/>
                    <a:lstStyle/>
                    <a:p>
                      <a:pPr algn="l" fontAlgn="b"/>
                      <a:r>
                        <a:rPr lang="en-US" sz="900" b="0" i="0" u="none" strike="noStrike">
                          <a:solidFill>
                            <a:srgbClr val="000000"/>
                          </a:solidFill>
                          <a:effectLst/>
                          <a:latin typeface="Calibri" panose="020F0502020204030204" pitchFamily="34" charset="0"/>
                        </a:rPr>
                        <a:t>Champagne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Heat</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905430238"/>
                  </a:ext>
                </a:extLst>
              </a:tr>
              <a:tr h="141941">
                <a:tc>
                  <a:txBody>
                    <a:bodyPr/>
                    <a:lstStyle/>
                    <a:p>
                      <a:pPr algn="l" fontAlgn="b"/>
                      <a:r>
                        <a:rPr lang="en-US" sz="900" b="0" i="0" u="none" strike="noStrike">
                          <a:solidFill>
                            <a:srgbClr val="000000"/>
                          </a:solidFill>
                          <a:effectLst/>
                          <a:latin typeface="Calibri" panose="020F0502020204030204" pitchFamily="34" charset="0"/>
                        </a:rPr>
                        <a:t>Champagne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Astringency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575343725"/>
                  </a:ext>
                </a:extLst>
              </a:tr>
              <a:tr h="141941">
                <a:tc>
                  <a:txBody>
                    <a:bodyPr/>
                    <a:lstStyle/>
                    <a:p>
                      <a:pPr algn="l" fontAlgn="b"/>
                      <a:r>
                        <a:rPr lang="en-US" sz="900" b="0" i="0" u="none" strike="noStrike" dirty="0">
                          <a:solidFill>
                            <a:srgbClr val="000000"/>
                          </a:solidFill>
                          <a:effectLst/>
                          <a:latin typeface="Calibri" panose="020F0502020204030204" pitchFamily="34" charset="0"/>
                        </a:rPr>
                        <a:t>Champagne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Texture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3830666615"/>
                  </a:ext>
                </a:extLst>
              </a:tr>
              <a:tr h="141941">
                <a:tc>
                  <a:txBody>
                    <a:bodyPr/>
                    <a:lstStyle/>
                    <a:p>
                      <a:pPr algn="l" fontAlgn="b"/>
                      <a:r>
                        <a:rPr lang="en-US" sz="900" b="0" i="0" u="none" strike="noStrike">
                          <a:solidFill>
                            <a:srgbClr val="000000"/>
                          </a:solidFill>
                          <a:effectLst/>
                          <a:latin typeface="Calibri" panose="020F0502020204030204" pitchFamily="34" charset="0"/>
                        </a:rPr>
                        <a:t>Champagne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Persistence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571793477"/>
                  </a:ext>
                </a:extLst>
              </a:tr>
              <a:tr h="141941">
                <a:tc>
                  <a:txBody>
                    <a:bodyPr/>
                    <a:lstStyle/>
                    <a:p>
                      <a:pPr algn="l" fontAlgn="b"/>
                      <a:r>
                        <a:rPr lang="en-US" sz="900" b="0" i="0" u="none" strike="noStrike">
                          <a:solidFill>
                            <a:srgbClr val="000000"/>
                          </a:solidFill>
                          <a:effectLst/>
                          <a:latin typeface="Calibri" panose="020F0502020204030204" pitchFamily="34" charset="0"/>
                        </a:rPr>
                        <a:t>Champagne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Smell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338524441"/>
                  </a:ext>
                </a:extLst>
              </a:tr>
              <a:tr h="141941">
                <a:tc>
                  <a:txBody>
                    <a:bodyPr/>
                    <a:lstStyle/>
                    <a:p>
                      <a:pPr algn="l" fontAlgn="b"/>
                      <a:r>
                        <a:rPr lang="en-US" sz="900" b="0" i="0" u="none" strike="noStrike">
                          <a:solidFill>
                            <a:srgbClr val="000000"/>
                          </a:solidFill>
                          <a:effectLst/>
                          <a:latin typeface="Calibri" panose="020F0502020204030204" pitchFamily="34" charset="0"/>
                        </a:rPr>
                        <a:t>Marsala wine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Taste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3660384120"/>
                  </a:ext>
                </a:extLst>
              </a:tr>
              <a:tr h="141941">
                <a:tc>
                  <a:txBody>
                    <a:bodyPr/>
                    <a:lstStyle/>
                    <a:p>
                      <a:pPr algn="l" fontAlgn="b"/>
                      <a:r>
                        <a:rPr lang="en-US" sz="900" b="0" i="0" u="none" strike="noStrike">
                          <a:solidFill>
                            <a:srgbClr val="000000"/>
                          </a:solidFill>
                          <a:effectLst/>
                          <a:latin typeface="Calibri" panose="020F0502020204030204" pitchFamily="34" charset="0"/>
                        </a:rPr>
                        <a:t>Marsala wine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Touch</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3060731010"/>
                  </a:ext>
                </a:extLst>
              </a:tr>
              <a:tr h="141941">
                <a:tc>
                  <a:txBody>
                    <a:bodyPr/>
                    <a:lstStyle/>
                    <a:p>
                      <a:pPr algn="l" fontAlgn="b"/>
                      <a:r>
                        <a:rPr lang="en-US" sz="900" b="0" i="0" u="none" strike="noStrike">
                          <a:solidFill>
                            <a:srgbClr val="000000"/>
                          </a:solidFill>
                          <a:effectLst/>
                          <a:latin typeface="Calibri" panose="020F0502020204030204" pitchFamily="34" charset="0"/>
                        </a:rPr>
                        <a:t>Marsala wine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Heat</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638312908"/>
                  </a:ext>
                </a:extLst>
              </a:tr>
              <a:tr h="141941">
                <a:tc>
                  <a:txBody>
                    <a:bodyPr/>
                    <a:lstStyle/>
                    <a:p>
                      <a:pPr algn="l" fontAlgn="b"/>
                      <a:r>
                        <a:rPr lang="en-US" sz="900" b="0" i="0" u="none" strike="noStrike">
                          <a:solidFill>
                            <a:srgbClr val="000000"/>
                          </a:solidFill>
                          <a:effectLst/>
                          <a:latin typeface="Calibri" panose="020F0502020204030204" pitchFamily="34" charset="0"/>
                        </a:rPr>
                        <a:t>Marsala wine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Astringency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3741951328"/>
                  </a:ext>
                </a:extLst>
              </a:tr>
              <a:tr h="141941">
                <a:tc>
                  <a:txBody>
                    <a:bodyPr/>
                    <a:lstStyle/>
                    <a:p>
                      <a:pPr algn="l" fontAlgn="b"/>
                      <a:r>
                        <a:rPr lang="en-US" sz="900" b="0" i="0" u="none" strike="noStrike">
                          <a:solidFill>
                            <a:srgbClr val="000000"/>
                          </a:solidFill>
                          <a:effectLst/>
                          <a:latin typeface="Calibri" panose="020F0502020204030204" pitchFamily="34" charset="0"/>
                        </a:rPr>
                        <a:t>Marsala wine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Texture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206019452"/>
                  </a:ext>
                </a:extLst>
              </a:tr>
              <a:tr h="141941">
                <a:tc>
                  <a:txBody>
                    <a:bodyPr/>
                    <a:lstStyle/>
                    <a:p>
                      <a:pPr algn="l" fontAlgn="b"/>
                      <a:r>
                        <a:rPr lang="en-US" sz="900" b="0" i="0" u="none" strike="noStrike">
                          <a:solidFill>
                            <a:srgbClr val="000000"/>
                          </a:solidFill>
                          <a:effectLst/>
                          <a:latin typeface="Calibri" panose="020F0502020204030204" pitchFamily="34" charset="0"/>
                        </a:rPr>
                        <a:t>Marsala wine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Persistence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4001125754"/>
                  </a:ext>
                </a:extLst>
              </a:tr>
              <a:tr h="141941">
                <a:tc>
                  <a:txBody>
                    <a:bodyPr/>
                    <a:lstStyle/>
                    <a:p>
                      <a:pPr algn="l" fontAlgn="b"/>
                      <a:r>
                        <a:rPr lang="en-US" sz="900" b="0" i="0" u="none" strike="noStrike">
                          <a:solidFill>
                            <a:srgbClr val="000000"/>
                          </a:solidFill>
                          <a:effectLst/>
                          <a:latin typeface="Calibri" panose="020F0502020204030204" pitchFamily="34" charset="0"/>
                        </a:rPr>
                        <a:t>Marsala wine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Smell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848322358"/>
                  </a:ext>
                </a:extLst>
              </a:tr>
              <a:tr h="141941">
                <a:tc>
                  <a:txBody>
                    <a:bodyPr/>
                    <a:lstStyle/>
                    <a:p>
                      <a:pPr algn="l" fontAlgn="b"/>
                      <a:r>
                        <a:rPr lang="en-US" sz="900" b="0" i="0" u="none" strike="noStrike">
                          <a:solidFill>
                            <a:srgbClr val="000000"/>
                          </a:solidFill>
                          <a:effectLst/>
                          <a:latin typeface="Calibri" panose="020F0502020204030204" pitchFamily="34" charset="0"/>
                        </a:rPr>
                        <a:t>Moscatel de Setúbal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Taste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926389688"/>
                  </a:ext>
                </a:extLst>
              </a:tr>
              <a:tr h="141941">
                <a:tc>
                  <a:txBody>
                    <a:bodyPr/>
                    <a:lstStyle/>
                    <a:p>
                      <a:pPr algn="l" fontAlgn="b"/>
                      <a:r>
                        <a:rPr lang="en-US" sz="900" b="0" i="0" u="none" strike="noStrike">
                          <a:solidFill>
                            <a:srgbClr val="000000"/>
                          </a:solidFill>
                          <a:effectLst/>
                          <a:latin typeface="Calibri" panose="020F0502020204030204" pitchFamily="34" charset="0"/>
                        </a:rPr>
                        <a:t>Moscatel de Setúbal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Touch</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544195745"/>
                  </a:ext>
                </a:extLst>
              </a:tr>
              <a:tr h="141941">
                <a:tc>
                  <a:txBody>
                    <a:bodyPr/>
                    <a:lstStyle/>
                    <a:p>
                      <a:pPr algn="l" fontAlgn="b"/>
                      <a:r>
                        <a:rPr lang="en-US" sz="900" b="0" i="0" u="none" strike="noStrike">
                          <a:solidFill>
                            <a:srgbClr val="000000"/>
                          </a:solidFill>
                          <a:effectLst/>
                          <a:latin typeface="Calibri" panose="020F0502020204030204" pitchFamily="34" charset="0"/>
                        </a:rPr>
                        <a:t>Moscatel de Setúbal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Heat</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3290514978"/>
                  </a:ext>
                </a:extLst>
              </a:tr>
              <a:tr h="141941">
                <a:tc>
                  <a:txBody>
                    <a:bodyPr/>
                    <a:lstStyle/>
                    <a:p>
                      <a:pPr algn="l" fontAlgn="b"/>
                      <a:r>
                        <a:rPr lang="en-US" sz="900" b="0" i="0" u="none" strike="noStrike">
                          <a:solidFill>
                            <a:srgbClr val="000000"/>
                          </a:solidFill>
                          <a:effectLst/>
                          <a:latin typeface="Calibri" panose="020F0502020204030204" pitchFamily="34" charset="0"/>
                        </a:rPr>
                        <a:t>Moscatel de Setúbal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Astringency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405707893"/>
                  </a:ext>
                </a:extLst>
              </a:tr>
              <a:tr h="141941">
                <a:tc>
                  <a:txBody>
                    <a:bodyPr/>
                    <a:lstStyle/>
                    <a:p>
                      <a:pPr algn="l" fontAlgn="b"/>
                      <a:r>
                        <a:rPr lang="en-US" sz="900" b="0" i="0" u="none" strike="noStrike">
                          <a:solidFill>
                            <a:srgbClr val="000000"/>
                          </a:solidFill>
                          <a:effectLst/>
                          <a:latin typeface="Calibri" panose="020F0502020204030204" pitchFamily="34" charset="0"/>
                        </a:rPr>
                        <a:t>Moscatel de Setúbal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Texture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740321174"/>
                  </a:ext>
                </a:extLst>
              </a:tr>
              <a:tr h="141941">
                <a:tc>
                  <a:txBody>
                    <a:bodyPr/>
                    <a:lstStyle/>
                    <a:p>
                      <a:pPr algn="l" fontAlgn="b"/>
                      <a:r>
                        <a:rPr lang="en-US" sz="900" b="0" i="0" u="none" strike="noStrike">
                          <a:solidFill>
                            <a:srgbClr val="000000"/>
                          </a:solidFill>
                          <a:effectLst/>
                          <a:latin typeface="Calibri" panose="020F0502020204030204" pitchFamily="34" charset="0"/>
                        </a:rPr>
                        <a:t>Moscatel de Setúbal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Persistence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73477942"/>
                  </a:ext>
                </a:extLst>
              </a:tr>
              <a:tr h="141941">
                <a:tc>
                  <a:txBody>
                    <a:bodyPr/>
                    <a:lstStyle/>
                    <a:p>
                      <a:pPr algn="l" fontAlgn="b"/>
                      <a:r>
                        <a:rPr lang="en-US" sz="900" b="0" i="0" u="none" strike="noStrike">
                          <a:solidFill>
                            <a:srgbClr val="000000"/>
                          </a:solidFill>
                          <a:effectLst/>
                          <a:latin typeface="Calibri" panose="020F0502020204030204" pitchFamily="34" charset="0"/>
                        </a:rPr>
                        <a:t>Moscatel de Setúbal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Smell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4193456347"/>
                  </a:ext>
                </a:extLst>
              </a:tr>
              <a:tr h="141941">
                <a:tc>
                  <a:txBody>
                    <a:bodyPr/>
                    <a:lstStyle/>
                    <a:p>
                      <a:pPr algn="l" fontAlgn="b"/>
                      <a:r>
                        <a:rPr lang="en-US" sz="900" b="0" i="0" u="none" strike="noStrike">
                          <a:solidFill>
                            <a:srgbClr val="000000"/>
                          </a:solidFill>
                          <a:effectLst/>
                          <a:latin typeface="Calibri" panose="020F0502020204030204" pitchFamily="34" charset="0"/>
                        </a:rPr>
                        <a:t>Sherry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Taste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275699313"/>
                  </a:ext>
                </a:extLst>
              </a:tr>
              <a:tr h="141941">
                <a:tc>
                  <a:txBody>
                    <a:bodyPr/>
                    <a:lstStyle/>
                    <a:p>
                      <a:pPr algn="l" fontAlgn="b"/>
                      <a:r>
                        <a:rPr lang="en-US" sz="900" b="0" i="0" u="none" strike="noStrike">
                          <a:solidFill>
                            <a:srgbClr val="000000"/>
                          </a:solidFill>
                          <a:effectLst/>
                          <a:latin typeface="Calibri" panose="020F0502020204030204" pitchFamily="34" charset="0"/>
                        </a:rPr>
                        <a:t>Sherry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Touch</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2179846"/>
                  </a:ext>
                </a:extLst>
              </a:tr>
              <a:tr h="141941">
                <a:tc>
                  <a:txBody>
                    <a:bodyPr/>
                    <a:lstStyle/>
                    <a:p>
                      <a:pPr algn="l" fontAlgn="b"/>
                      <a:r>
                        <a:rPr lang="en-US" sz="900" b="0" i="0" u="none" strike="noStrike">
                          <a:solidFill>
                            <a:srgbClr val="000000"/>
                          </a:solidFill>
                          <a:effectLst/>
                          <a:latin typeface="Calibri" panose="020F0502020204030204" pitchFamily="34" charset="0"/>
                        </a:rPr>
                        <a:t>Sherry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Heat</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3370121842"/>
                  </a:ext>
                </a:extLst>
              </a:tr>
              <a:tr h="141941">
                <a:tc>
                  <a:txBody>
                    <a:bodyPr/>
                    <a:lstStyle/>
                    <a:p>
                      <a:pPr algn="l" fontAlgn="b"/>
                      <a:r>
                        <a:rPr lang="en-US" sz="900" b="0" i="0" u="none" strike="noStrike">
                          <a:solidFill>
                            <a:srgbClr val="000000"/>
                          </a:solidFill>
                          <a:effectLst/>
                          <a:latin typeface="Calibri" panose="020F0502020204030204" pitchFamily="34" charset="0"/>
                        </a:rPr>
                        <a:t>Sherry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Astringency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793158070"/>
                  </a:ext>
                </a:extLst>
              </a:tr>
              <a:tr h="141941">
                <a:tc>
                  <a:txBody>
                    <a:bodyPr/>
                    <a:lstStyle/>
                    <a:p>
                      <a:pPr algn="l" fontAlgn="b"/>
                      <a:r>
                        <a:rPr lang="en-US" sz="900" b="0" i="0" u="none" strike="noStrike">
                          <a:solidFill>
                            <a:srgbClr val="000000"/>
                          </a:solidFill>
                          <a:effectLst/>
                          <a:latin typeface="Calibri" panose="020F0502020204030204" pitchFamily="34" charset="0"/>
                        </a:rPr>
                        <a:t>Sherry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Texture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705263084"/>
                  </a:ext>
                </a:extLst>
              </a:tr>
              <a:tr h="141941">
                <a:tc>
                  <a:txBody>
                    <a:bodyPr/>
                    <a:lstStyle/>
                    <a:p>
                      <a:pPr algn="l" fontAlgn="b"/>
                      <a:r>
                        <a:rPr lang="en-US" sz="900" b="0" i="0" u="none" strike="noStrike">
                          <a:solidFill>
                            <a:srgbClr val="000000"/>
                          </a:solidFill>
                          <a:effectLst/>
                          <a:latin typeface="Calibri" panose="020F0502020204030204" pitchFamily="34" charset="0"/>
                        </a:rPr>
                        <a:t>Sherry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Persistence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843263846"/>
                  </a:ext>
                </a:extLst>
              </a:tr>
              <a:tr h="141941">
                <a:tc>
                  <a:txBody>
                    <a:bodyPr/>
                    <a:lstStyle/>
                    <a:p>
                      <a:pPr algn="l" fontAlgn="b"/>
                      <a:r>
                        <a:rPr lang="en-US" sz="900" b="0" i="0" u="none" strike="noStrike" dirty="0">
                          <a:solidFill>
                            <a:srgbClr val="000000"/>
                          </a:solidFill>
                          <a:effectLst/>
                          <a:latin typeface="Calibri" panose="020F0502020204030204" pitchFamily="34" charset="0"/>
                        </a:rPr>
                        <a:t>Sherry</a:t>
                      </a:r>
                    </a:p>
                  </a:txBody>
                  <a:tcPr marL="9144" marR="9144" marT="9144" marB="914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Smell</a:t>
                      </a:r>
                    </a:p>
                  </a:txBody>
                  <a:tcPr marL="9144" marR="9144" marT="9144" marB="914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9144" marR="9144" marT="9144" marB="914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9144" marR="9144" marT="9144" marB="914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3262475906"/>
                  </a:ext>
                </a:extLst>
              </a:tr>
            </a:tbl>
          </a:graphicData>
        </a:graphic>
      </p:graphicFrame>
      <p:sp>
        <p:nvSpPr>
          <p:cNvPr id="10" name="Rectangle 9">
            <a:extLst>
              <a:ext uri="{FF2B5EF4-FFF2-40B4-BE49-F238E27FC236}">
                <a16:creationId xmlns:a16="http://schemas.microsoft.com/office/drawing/2014/main" xmlns="" id="{4653C670-516F-4ACF-84C2-99D4BEAAEB03}"/>
              </a:ext>
            </a:extLst>
          </p:cNvPr>
          <p:cNvSpPr/>
          <p:nvPr/>
        </p:nvSpPr>
        <p:spPr>
          <a:xfrm>
            <a:off x="685801" y="5996062"/>
            <a:ext cx="7543799" cy="584775"/>
          </a:xfrm>
          <a:prstGeom prst="rect">
            <a:avLst/>
          </a:prstGeom>
        </p:spPr>
        <p:txBody>
          <a:bodyPr wrap="square">
            <a:spAutoFit/>
          </a:bodyPr>
          <a:lstStyle/>
          <a:p>
            <a:pPr marL="171450" indent="-171450">
              <a:buFont typeface="Arial" panose="020B0604020202020204" pitchFamily="34" charset="0"/>
              <a:buChar char="•"/>
            </a:pPr>
            <a:r>
              <a:rPr lang="en-US" sz="800" dirty="0"/>
              <a:t>Weighted average across all competitors, rounded to nearest integer</a:t>
            </a:r>
          </a:p>
          <a:p>
            <a:pPr marL="171450" indent="-171450">
              <a:buFont typeface="Arial" panose="020B0604020202020204" pitchFamily="34" charset="0"/>
              <a:buChar char="•"/>
            </a:pPr>
            <a:r>
              <a:rPr lang="en-US" sz="800" dirty="0"/>
              <a:t>Overall rating is a function of both customer preference(weighted average) as well as expert rating; Customer preferences have been known to change across geographies</a:t>
            </a:r>
          </a:p>
          <a:p>
            <a:pPr marL="171450" indent="-171450">
              <a:buFont typeface="Arial" panose="020B0604020202020204" pitchFamily="34" charset="0"/>
              <a:buChar char="•"/>
            </a:pPr>
            <a:r>
              <a:rPr lang="en-US" sz="800" dirty="0"/>
              <a:t>Index is calculated as 5+A-B for the overall rating (scale of 0 to 10) of a beverage;</a:t>
            </a:r>
          </a:p>
        </p:txBody>
      </p:sp>
    </p:spTree>
    <p:extLst>
      <p:ext uri="{BB962C8B-B14F-4D97-AF65-F5344CB8AC3E}">
        <p14:creationId xmlns:p14="http://schemas.microsoft.com/office/powerpoint/2010/main" xmlns="" val="448377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650CBD9E-033A-4954-B3EF-F75456AE4ACE}"/>
              </a:ext>
            </a:extLst>
          </p:cNvPr>
          <p:cNvGraphicFramePr>
            <a:graphicFrameLocks noGrp="1"/>
          </p:cNvGraphicFramePr>
          <p:nvPr>
            <p:extLst>
              <p:ext uri="{D42A27DB-BD31-4B8C-83A1-F6EECF244321}">
                <p14:modId xmlns:p14="http://schemas.microsoft.com/office/powerpoint/2010/main" xmlns="" val="2279561999"/>
              </p:ext>
            </p:extLst>
          </p:nvPr>
        </p:nvGraphicFramePr>
        <p:xfrm>
          <a:off x="2590800" y="1371600"/>
          <a:ext cx="3657600" cy="4123438"/>
        </p:xfrm>
        <a:graphic>
          <a:graphicData uri="http://schemas.openxmlformats.org/drawingml/2006/table">
            <a:tbl>
              <a:tblPr/>
              <a:tblGrid>
                <a:gridCol w="1433344">
                  <a:extLst>
                    <a:ext uri="{9D8B030D-6E8A-4147-A177-3AD203B41FA5}">
                      <a16:colId xmlns:a16="http://schemas.microsoft.com/office/drawing/2014/main" xmlns="" val="2060700899"/>
                    </a:ext>
                  </a:extLst>
                </a:gridCol>
                <a:gridCol w="1070231">
                  <a:extLst>
                    <a:ext uri="{9D8B030D-6E8A-4147-A177-3AD203B41FA5}">
                      <a16:colId xmlns:a16="http://schemas.microsoft.com/office/drawing/2014/main" xmlns="" val="911907843"/>
                    </a:ext>
                  </a:extLst>
                </a:gridCol>
                <a:gridCol w="1154025">
                  <a:extLst>
                    <a:ext uri="{9D8B030D-6E8A-4147-A177-3AD203B41FA5}">
                      <a16:colId xmlns:a16="http://schemas.microsoft.com/office/drawing/2014/main" xmlns="" val="3160763454"/>
                    </a:ext>
                  </a:extLst>
                </a:gridCol>
              </a:tblGrid>
              <a:tr h="54061">
                <a:tc>
                  <a:txBody>
                    <a:bodyPr/>
                    <a:lstStyle/>
                    <a:p>
                      <a:pPr algn="l" fontAlgn="ctr"/>
                      <a:r>
                        <a:rPr lang="en-US" sz="1100" b="1" i="0" u="none" strike="noStrike" dirty="0">
                          <a:solidFill>
                            <a:srgbClr val="000000"/>
                          </a:solidFill>
                          <a:effectLst/>
                          <a:latin typeface="Calibri" panose="020F0502020204030204" pitchFamily="34" charset="0"/>
                        </a:rPr>
                        <a:t>Criteria</a:t>
                      </a:r>
                    </a:p>
                  </a:txBody>
                  <a:tcPr marL="4549" marR="4549" marT="4549"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92D050"/>
                    </a:solidFill>
                  </a:tcPr>
                </a:tc>
                <a:tc>
                  <a:txBody>
                    <a:bodyPr/>
                    <a:lstStyle/>
                    <a:p>
                      <a:pPr algn="ctr" fontAlgn="ctr"/>
                      <a:r>
                        <a:rPr lang="en-US" sz="1100" b="1" i="0" u="none" strike="noStrike">
                          <a:solidFill>
                            <a:srgbClr val="000000"/>
                          </a:solidFill>
                          <a:effectLst/>
                          <a:latin typeface="Calibri" panose="020F0502020204030204" pitchFamily="34" charset="0"/>
                        </a:rPr>
                        <a:t>Country</a:t>
                      </a:r>
                    </a:p>
                  </a:txBody>
                  <a:tcPr marL="4549" marR="4549" marT="4549"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92D050"/>
                    </a:solidFill>
                  </a:tcPr>
                </a:tc>
                <a:tc>
                  <a:txBody>
                    <a:bodyPr/>
                    <a:lstStyle/>
                    <a:p>
                      <a:pPr algn="r" fontAlgn="ctr"/>
                      <a:r>
                        <a:rPr lang="en-US" sz="1100" b="1" i="0" u="none" strike="noStrike" dirty="0">
                          <a:solidFill>
                            <a:srgbClr val="000000"/>
                          </a:solidFill>
                          <a:effectLst/>
                          <a:latin typeface="Calibri" panose="020F0502020204030204" pitchFamily="34" charset="0"/>
                        </a:rPr>
                        <a:t>Relative importance to customer</a:t>
                      </a:r>
                    </a:p>
                  </a:txBody>
                  <a:tcPr marL="4549" marR="4549" marT="4549"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92D050"/>
                    </a:solidFill>
                  </a:tcPr>
                </a:tc>
                <a:extLst>
                  <a:ext uri="{0D108BD9-81ED-4DB2-BD59-A6C34878D82A}">
                    <a16:rowId xmlns:a16="http://schemas.microsoft.com/office/drawing/2014/main" xmlns="" val="627703132"/>
                  </a:ext>
                </a:extLst>
              </a:tr>
              <a:tr h="50682">
                <a:tc>
                  <a:txBody>
                    <a:bodyPr/>
                    <a:lstStyle/>
                    <a:p>
                      <a:pPr algn="l" fontAlgn="b"/>
                      <a:r>
                        <a:rPr lang="en-US" sz="1100" b="0" i="0" u="none" strike="noStrike">
                          <a:solidFill>
                            <a:srgbClr val="000000"/>
                          </a:solidFill>
                          <a:effectLst/>
                          <a:latin typeface="Calibri" panose="020F0502020204030204" pitchFamily="34" charset="0"/>
                        </a:rPr>
                        <a:t>Astringency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France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931127300"/>
                  </a:ext>
                </a:extLst>
              </a:tr>
              <a:tr h="0">
                <a:tc>
                  <a:txBody>
                    <a:bodyPr/>
                    <a:lstStyle/>
                    <a:p>
                      <a:pPr algn="l" fontAlgn="b"/>
                      <a:r>
                        <a:rPr lang="en-US" sz="1100" b="0" i="0" u="none" strike="noStrike" dirty="0">
                          <a:solidFill>
                            <a:srgbClr val="000000"/>
                          </a:solidFill>
                          <a:effectLst/>
                          <a:latin typeface="Calibri" panose="020F0502020204030204" pitchFamily="34" charset="0"/>
                        </a:rPr>
                        <a:t>Heat</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France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357290738"/>
                  </a:ext>
                </a:extLst>
              </a:tr>
              <a:tr h="50682">
                <a:tc>
                  <a:txBody>
                    <a:bodyPr/>
                    <a:lstStyle/>
                    <a:p>
                      <a:pPr algn="l" fontAlgn="b"/>
                      <a:r>
                        <a:rPr lang="en-US" sz="1100" b="0" i="0" u="none" strike="noStrike" dirty="0">
                          <a:solidFill>
                            <a:srgbClr val="000000"/>
                          </a:solidFill>
                          <a:effectLst/>
                          <a:latin typeface="Calibri" panose="020F0502020204030204" pitchFamily="34" charset="0"/>
                        </a:rPr>
                        <a:t>Persistence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France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869229808"/>
                  </a:ext>
                </a:extLst>
              </a:tr>
              <a:tr h="0">
                <a:tc>
                  <a:txBody>
                    <a:bodyPr/>
                    <a:lstStyle/>
                    <a:p>
                      <a:pPr algn="l" fontAlgn="b"/>
                      <a:r>
                        <a:rPr lang="en-US" sz="1100" b="0" i="0" u="none" strike="noStrike">
                          <a:solidFill>
                            <a:srgbClr val="000000"/>
                          </a:solidFill>
                          <a:effectLst/>
                          <a:latin typeface="Calibri" panose="020F0502020204030204" pitchFamily="34" charset="0"/>
                        </a:rPr>
                        <a:t>Smell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France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3308410741"/>
                  </a:ext>
                </a:extLst>
              </a:tr>
              <a:tr h="0">
                <a:tc>
                  <a:txBody>
                    <a:bodyPr/>
                    <a:lstStyle/>
                    <a:p>
                      <a:pPr algn="l" fontAlgn="b"/>
                      <a:r>
                        <a:rPr lang="en-US" sz="1100" b="0" i="0" u="none" strike="noStrike">
                          <a:solidFill>
                            <a:srgbClr val="000000"/>
                          </a:solidFill>
                          <a:effectLst/>
                          <a:latin typeface="Calibri" panose="020F0502020204030204" pitchFamily="34" charset="0"/>
                        </a:rPr>
                        <a:t>Taste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France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250528140"/>
                  </a:ext>
                </a:extLst>
              </a:tr>
              <a:tr h="0">
                <a:tc>
                  <a:txBody>
                    <a:bodyPr/>
                    <a:lstStyle/>
                    <a:p>
                      <a:pPr algn="l" fontAlgn="b"/>
                      <a:r>
                        <a:rPr lang="en-US" sz="1100" b="0" i="0" u="none" strike="noStrike">
                          <a:solidFill>
                            <a:srgbClr val="000000"/>
                          </a:solidFill>
                          <a:effectLst/>
                          <a:latin typeface="Calibri" panose="020F0502020204030204" pitchFamily="34" charset="0"/>
                        </a:rPr>
                        <a:t>Texture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France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439723157"/>
                  </a:ext>
                </a:extLst>
              </a:tr>
              <a:tr h="0">
                <a:tc>
                  <a:txBody>
                    <a:bodyPr/>
                    <a:lstStyle/>
                    <a:p>
                      <a:pPr algn="l" fontAlgn="b"/>
                      <a:r>
                        <a:rPr lang="en-US" sz="1100" b="0" i="0" u="none" strike="noStrike">
                          <a:solidFill>
                            <a:srgbClr val="000000"/>
                          </a:solidFill>
                          <a:effectLst/>
                          <a:latin typeface="Calibri" panose="020F0502020204030204" pitchFamily="34" charset="0"/>
                        </a:rPr>
                        <a:t>Touch</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France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909269296"/>
                  </a:ext>
                </a:extLst>
              </a:tr>
              <a:tr h="50682">
                <a:tc>
                  <a:txBody>
                    <a:bodyPr/>
                    <a:lstStyle/>
                    <a:p>
                      <a:pPr algn="l" fontAlgn="b"/>
                      <a:r>
                        <a:rPr lang="en-US" sz="1100" b="0" i="0" u="none" strike="noStrike">
                          <a:solidFill>
                            <a:srgbClr val="000000"/>
                          </a:solidFill>
                          <a:effectLst/>
                          <a:latin typeface="Calibri" panose="020F0502020204030204" pitchFamily="34" charset="0"/>
                        </a:rPr>
                        <a:t>Astringency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Italy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481134857"/>
                  </a:ext>
                </a:extLst>
              </a:tr>
              <a:tr h="0">
                <a:tc>
                  <a:txBody>
                    <a:bodyPr/>
                    <a:lstStyle/>
                    <a:p>
                      <a:pPr algn="l" fontAlgn="b"/>
                      <a:r>
                        <a:rPr lang="en-US" sz="1100" b="0" i="0" u="none" strike="noStrike">
                          <a:solidFill>
                            <a:srgbClr val="000000"/>
                          </a:solidFill>
                          <a:effectLst/>
                          <a:latin typeface="Calibri" panose="020F0502020204030204" pitchFamily="34" charset="0"/>
                        </a:rPr>
                        <a:t>Heat</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Italy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425468880"/>
                  </a:ext>
                </a:extLst>
              </a:tr>
              <a:tr h="50682">
                <a:tc>
                  <a:txBody>
                    <a:bodyPr/>
                    <a:lstStyle/>
                    <a:p>
                      <a:pPr algn="l" fontAlgn="b"/>
                      <a:r>
                        <a:rPr lang="en-US" sz="1100" b="0" i="0" u="none" strike="noStrike">
                          <a:solidFill>
                            <a:srgbClr val="000000"/>
                          </a:solidFill>
                          <a:effectLst/>
                          <a:latin typeface="Calibri" panose="020F0502020204030204" pitchFamily="34" charset="0"/>
                        </a:rPr>
                        <a:t>Persistence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Italy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992411922"/>
                  </a:ext>
                </a:extLst>
              </a:tr>
              <a:tr h="0">
                <a:tc>
                  <a:txBody>
                    <a:bodyPr/>
                    <a:lstStyle/>
                    <a:p>
                      <a:pPr algn="l" fontAlgn="b"/>
                      <a:r>
                        <a:rPr lang="en-US" sz="1100" b="0" i="0" u="none" strike="noStrike">
                          <a:solidFill>
                            <a:srgbClr val="000000"/>
                          </a:solidFill>
                          <a:effectLst/>
                          <a:latin typeface="Calibri" panose="020F0502020204030204" pitchFamily="34" charset="0"/>
                        </a:rPr>
                        <a:t>Smell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Italy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13941907"/>
                  </a:ext>
                </a:extLst>
              </a:tr>
              <a:tr h="0">
                <a:tc>
                  <a:txBody>
                    <a:bodyPr/>
                    <a:lstStyle/>
                    <a:p>
                      <a:pPr algn="l" fontAlgn="b"/>
                      <a:r>
                        <a:rPr lang="en-US" sz="1100" b="0" i="0" u="none" strike="noStrike">
                          <a:solidFill>
                            <a:srgbClr val="000000"/>
                          </a:solidFill>
                          <a:effectLst/>
                          <a:latin typeface="Calibri" panose="020F0502020204030204" pitchFamily="34" charset="0"/>
                        </a:rPr>
                        <a:t>Taste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Italy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44%</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88258405"/>
                  </a:ext>
                </a:extLst>
              </a:tr>
              <a:tr h="0">
                <a:tc>
                  <a:txBody>
                    <a:bodyPr/>
                    <a:lstStyle/>
                    <a:p>
                      <a:pPr algn="l" fontAlgn="b"/>
                      <a:r>
                        <a:rPr lang="en-US" sz="1100" b="0" i="0" u="none" strike="noStrike">
                          <a:solidFill>
                            <a:srgbClr val="000000"/>
                          </a:solidFill>
                          <a:effectLst/>
                          <a:latin typeface="Calibri" panose="020F0502020204030204" pitchFamily="34" charset="0"/>
                        </a:rPr>
                        <a:t>Texture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Italy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12%</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307517409"/>
                  </a:ext>
                </a:extLst>
              </a:tr>
              <a:tr h="0">
                <a:tc>
                  <a:txBody>
                    <a:bodyPr/>
                    <a:lstStyle/>
                    <a:p>
                      <a:pPr algn="l" fontAlgn="b"/>
                      <a:r>
                        <a:rPr lang="en-US" sz="1100" b="0" i="0" u="none" strike="noStrike">
                          <a:solidFill>
                            <a:srgbClr val="000000"/>
                          </a:solidFill>
                          <a:effectLst/>
                          <a:latin typeface="Calibri" panose="020F0502020204030204" pitchFamily="34" charset="0"/>
                        </a:rPr>
                        <a:t>Touch</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Italy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8%</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350564754"/>
                  </a:ext>
                </a:extLst>
              </a:tr>
              <a:tr h="50682">
                <a:tc>
                  <a:txBody>
                    <a:bodyPr/>
                    <a:lstStyle/>
                    <a:p>
                      <a:pPr algn="l" fontAlgn="b"/>
                      <a:r>
                        <a:rPr lang="en-US" sz="1100" b="0" i="0" u="none" strike="noStrike">
                          <a:solidFill>
                            <a:srgbClr val="000000"/>
                          </a:solidFill>
                          <a:effectLst/>
                          <a:latin typeface="Calibri" panose="020F0502020204030204" pitchFamily="34" charset="0"/>
                        </a:rPr>
                        <a:t>Astringency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Portugal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12%</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4036841513"/>
                  </a:ext>
                </a:extLst>
              </a:tr>
              <a:tr h="50682">
                <a:tc>
                  <a:txBody>
                    <a:bodyPr/>
                    <a:lstStyle/>
                    <a:p>
                      <a:pPr algn="l" fontAlgn="b"/>
                      <a:r>
                        <a:rPr lang="en-US" sz="1100" b="0" i="0" u="none" strike="noStrike">
                          <a:solidFill>
                            <a:srgbClr val="000000"/>
                          </a:solidFill>
                          <a:effectLst/>
                          <a:latin typeface="Calibri" panose="020F0502020204030204" pitchFamily="34" charset="0"/>
                        </a:rPr>
                        <a:t>Heat</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Portugal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15%</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172476978"/>
                  </a:ext>
                </a:extLst>
              </a:tr>
              <a:tr h="50682">
                <a:tc>
                  <a:txBody>
                    <a:bodyPr/>
                    <a:lstStyle/>
                    <a:p>
                      <a:pPr algn="l" fontAlgn="b"/>
                      <a:r>
                        <a:rPr lang="en-US" sz="1100" b="0" i="0" u="none" strike="noStrike">
                          <a:solidFill>
                            <a:srgbClr val="000000"/>
                          </a:solidFill>
                          <a:effectLst/>
                          <a:latin typeface="Calibri" panose="020F0502020204030204" pitchFamily="34" charset="0"/>
                        </a:rPr>
                        <a:t>Persistence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Portugal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8%</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938918797"/>
                  </a:ext>
                </a:extLst>
              </a:tr>
              <a:tr h="50682">
                <a:tc>
                  <a:txBody>
                    <a:bodyPr/>
                    <a:lstStyle/>
                    <a:p>
                      <a:pPr algn="l" fontAlgn="b"/>
                      <a:r>
                        <a:rPr lang="en-US" sz="1100" b="0" i="0" u="none" strike="noStrike">
                          <a:solidFill>
                            <a:srgbClr val="000000"/>
                          </a:solidFill>
                          <a:effectLst/>
                          <a:latin typeface="Calibri" panose="020F0502020204030204" pitchFamily="34" charset="0"/>
                        </a:rPr>
                        <a:t>Smell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Portugal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30%</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408357351"/>
                  </a:ext>
                </a:extLst>
              </a:tr>
              <a:tr h="50682">
                <a:tc>
                  <a:txBody>
                    <a:bodyPr/>
                    <a:lstStyle/>
                    <a:p>
                      <a:pPr algn="l" fontAlgn="b"/>
                      <a:r>
                        <a:rPr lang="en-US" sz="1100" b="0" i="0" u="none" strike="noStrike">
                          <a:solidFill>
                            <a:srgbClr val="000000"/>
                          </a:solidFill>
                          <a:effectLst/>
                          <a:latin typeface="Calibri" panose="020F0502020204030204" pitchFamily="34" charset="0"/>
                        </a:rPr>
                        <a:t>Taste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Portugal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15%</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32823131"/>
                  </a:ext>
                </a:extLst>
              </a:tr>
              <a:tr h="50682">
                <a:tc>
                  <a:txBody>
                    <a:bodyPr/>
                    <a:lstStyle/>
                    <a:p>
                      <a:pPr algn="l" fontAlgn="b"/>
                      <a:r>
                        <a:rPr lang="en-US" sz="1100" b="0" i="0" u="none" strike="noStrike">
                          <a:solidFill>
                            <a:srgbClr val="000000"/>
                          </a:solidFill>
                          <a:effectLst/>
                          <a:latin typeface="Calibri" panose="020F0502020204030204" pitchFamily="34" charset="0"/>
                        </a:rPr>
                        <a:t>Texture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Portugal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12%</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880058141"/>
                  </a:ext>
                </a:extLst>
              </a:tr>
              <a:tr h="50682">
                <a:tc>
                  <a:txBody>
                    <a:bodyPr/>
                    <a:lstStyle/>
                    <a:p>
                      <a:pPr algn="l" fontAlgn="b"/>
                      <a:r>
                        <a:rPr lang="en-US" sz="1100" b="0" i="0" u="none" strike="noStrike">
                          <a:solidFill>
                            <a:srgbClr val="000000"/>
                          </a:solidFill>
                          <a:effectLst/>
                          <a:latin typeface="Calibri" panose="020F0502020204030204" pitchFamily="34" charset="0"/>
                        </a:rPr>
                        <a:t>Touch</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Portugal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8%</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229873623"/>
                  </a:ext>
                </a:extLst>
              </a:tr>
            </a:tbl>
          </a:graphicData>
        </a:graphic>
      </p:graphicFrame>
      <p:sp>
        <p:nvSpPr>
          <p:cNvPr id="5" name="Rectangle 2">
            <a:extLst>
              <a:ext uri="{FF2B5EF4-FFF2-40B4-BE49-F238E27FC236}">
                <a16:creationId xmlns:a16="http://schemas.microsoft.com/office/drawing/2014/main" xmlns="" id="{156F1AF9-19B3-4D3D-ACA2-CD311B638368}"/>
              </a:ext>
            </a:extLst>
          </p:cNvPr>
          <p:cNvSpPr txBox="1">
            <a:spLocks noChangeArrowheads="1"/>
          </p:cNvSpPr>
          <p:nvPr/>
        </p:nvSpPr>
        <p:spPr bwMode="black">
          <a:xfrm>
            <a:off x="533400" y="530423"/>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a:t>Appendix 1F: Customer Preferences</a:t>
            </a:r>
          </a:p>
        </p:txBody>
      </p:sp>
      <p:sp>
        <p:nvSpPr>
          <p:cNvPr id="6" name="Road Sign">
            <a:extLst>
              <a:ext uri="{FF2B5EF4-FFF2-40B4-BE49-F238E27FC236}">
                <a16:creationId xmlns:a16="http://schemas.microsoft.com/office/drawing/2014/main" xmlns="" id="{B994D168-9196-47DA-B529-FF1205C74E60}"/>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Appendix 1F</a:t>
            </a:r>
          </a:p>
        </p:txBody>
      </p:sp>
    </p:spTree>
    <p:extLst>
      <p:ext uri="{BB962C8B-B14F-4D97-AF65-F5344CB8AC3E}">
        <p14:creationId xmlns:p14="http://schemas.microsoft.com/office/powerpoint/2010/main" xmlns="" val="255282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xmlns="" id="{B6140DE8-91BB-4F77-AB93-C8F5E38527D4}"/>
              </a:ext>
            </a:extLst>
          </p:cNvPr>
          <p:cNvSpPr txBox="1">
            <a:spLocks noChangeArrowheads="1"/>
          </p:cNvSpPr>
          <p:nvPr/>
        </p:nvSpPr>
        <p:spPr bwMode="black">
          <a:xfrm>
            <a:off x="533400" y="530423"/>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a:t>Appendix 1G</a:t>
            </a:r>
            <a:r>
              <a:rPr lang="en-US" sz="2000" dirty="0"/>
              <a:t>: Brand Share and Growth Expectations</a:t>
            </a:r>
          </a:p>
        </p:txBody>
      </p:sp>
      <p:sp>
        <p:nvSpPr>
          <p:cNvPr id="6" name="Road Sign">
            <a:extLst>
              <a:ext uri="{FF2B5EF4-FFF2-40B4-BE49-F238E27FC236}">
                <a16:creationId xmlns:a16="http://schemas.microsoft.com/office/drawing/2014/main" xmlns="" id="{2E6D4535-CEB7-4269-B66C-6BBC23057B2B}"/>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a:solidFill>
                  <a:srgbClr val="4F868E"/>
                </a:solidFill>
                <a:latin typeface="Arial" panose="020B0604020202020204" pitchFamily="34" charset="0"/>
              </a:rPr>
              <a:t>Appendix 1G</a:t>
            </a:r>
            <a:endParaRPr lang="en-US" sz="1000" b="1" i="1" dirty="0">
              <a:solidFill>
                <a:srgbClr val="4F868E"/>
              </a:solidFill>
              <a:latin typeface="Arial" panose="020B0604020202020204" pitchFamily="34" charset="0"/>
            </a:endParaRPr>
          </a:p>
        </p:txBody>
      </p:sp>
      <p:graphicFrame>
        <p:nvGraphicFramePr>
          <p:cNvPr id="3" name="Table 2">
            <a:extLst>
              <a:ext uri="{FF2B5EF4-FFF2-40B4-BE49-F238E27FC236}">
                <a16:creationId xmlns:a16="http://schemas.microsoft.com/office/drawing/2014/main" xmlns="" id="{4DCF3EE0-466A-4133-A39F-0034C86EB1E6}"/>
              </a:ext>
            </a:extLst>
          </p:cNvPr>
          <p:cNvGraphicFramePr>
            <a:graphicFrameLocks noGrp="1"/>
          </p:cNvGraphicFramePr>
          <p:nvPr>
            <p:extLst>
              <p:ext uri="{D42A27DB-BD31-4B8C-83A1-F6EECF244321}">
                <p14:modId xmlns:p14="http://schemas.microsoft.com/office/powerpoint/2010/main" xmlns="" val="1489832075"/>
              </p:ext>
            </p:extLst>
          </p:nvPr>
        </p:nvGraphicFramePr>
        <p:xfrm>
          <a:off x="457199" y="1770505"/>
          <a:ext cx="8224840" cy="3979755"/>
        </p:xfrm>
        <a:graphic>
          <a:graphicData uri="http://schemas.openxmlformats.org/drawingml/2006/table">
            <a:tbl>
              <a:tblPr/>
              <a:tblGrid>
                <a:gridCol w="1110188">
                  <a:extLst>
                    <a:ext uri="{9D8B030D-6E8A-4147-A177-3AD203B41FA5}">
                      <a16:colId xmlns:a16="http://schemas.microsoft.com/office/drawing/2014/main" xmlns="" val="2319017442"/>
                    </a:ext>
                  </a:extLst>
                </a:gridCol>
                <a:gridCol w="453524">
                  <a:extLst>
                    <a:ext uri="{9D8B030D-6E8A-4147-A177-3AD203B41FA5}">
                      <a16:colId xmlns:a16="http://schemas.microsoft.com/office/drawing/2014/main" xmlns="" val="1525051538"/>
                    </a:ext>
                  </a:extLst>
                </a:gridCol>
                <a:gridCol w="1110188">
                  <a:extLst>
                    <a:ext uri="{9D8B030D-6E8A-4147-A177-3AD203B41FA5}">
                      <a16:colId xmlns:a16="http://schemas.microsoft.com/office/drawing/2014/main" xmlns="" val="592346548"/>
                    </a:ext>
                  </a:extLst>
                </a:gridCol>
                <a:gridCol w="1110188">
                  <a:extLst>
                    <a:ext uri="{9D8B030D-6E8A-4147-A177-3AD203B41FA5}">
                      <a16:colId xmlns:a16="http://schemas.microsoft.com/office/drawing/2014/main" xmlns="" val="1781484600"/>
                    </a:ext>
                  </a:extLst>
                </a:gridCol>
                <a:gridCol w="1110188">
                  <a:extLst>
                    <a:ext uri="{9D8B030D-6E8A-4147-A177-3AD203B41FA5}">
                      <a16:colId xmlns:a16="http://schemas.microsoft.com/office/drawing/2014/main" xmlns="" val="942433875"/>
                    </a:ext>
                  </a:extLst>
                </a:gridCol>
                <a:gridCol w="1110188">
                  <a:extLst>
                    <a:ext uri="{9D8B030D-6E8A-4147-A177-3AD203B41FA5}">
                      <a16:colId xmlns:a16="http://schemas.microsoft.com/office/drawing/2014/main" xmlns="" val="634017387"/>
                    </a:ext>
                  </a:extLst>
                </a:gridCol>
                <a:gridCol w="1110188">
                  <a:extLst>
                    <a:ext uri="{9D8B030D-6E8A-4147-A177-3AD203B41FA5}">
                      <a16:colId xmlns:a16="http://schemas.microsoft.com/office/drawing/2014/main" xmlns="" val="3432701415"/>
                    </a:ext>
                  </a:extLst>
                </a:gridCol>
                <a:gridCol w="1110188">
                  <a:extLst>
                    <a:ext uri="{9D8B030D-6E8A-4147-A177-3AD203B41FA5}">
                      <a16:colId xmlns:a16="http://schemas.microsoft.com/office/drawing/2014/main" xmlns="" val="2924804429"/>
                    </a:ext>
                  </a:extLst>
                </a:gridCol>
              </a:tblGrid>
              <a:tr h="173662">
                <a:tc rowSpan="2">
                  <a:txBody>
                    <a:bodyPr/>
                    <a:lstStyle/>
                    <a:p>
                      <a:pPr algn="ctr" fontAlgn="ctr"/>
                      <a:r>
                        <a:rPr lang="en-US" sz="1000" b="1" i="0" u="none" strike="noStrike" dirty="0">
                          <a:solidFill>
                            <a:srgbClr val="000000"/>
                          </a:solidFill>
                          <a:effectLst/>
                          <a:latin typeface="Calibri" panose="020F0502020204030204" pitchFamily="34" charset="0"/>
                        </a:rPr>
                        <a:t>Beverage</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rowSpan="2">
                  <a:txBody>
                    <a:bodyPr/>
                    <a:lstStyle/>
                    <a:p>
                      <a:pPr algn="ctr" fontAlgn="ctr"/>
                      <a:r>
                        <a:rPr lang="en-US" sz="1000" b="1" i="0" u="none" strike="noStrike" dirty="0">
                          <a:solidFill>
                            <a:srgbClr val="000000"/>
                          </a:solidFill>
                          <a:effectLst/>
                          <a:latin typeface="Calibri" panose="020F0502020204030204" pitchFamily="34" charset="0"/>
                        </a:rPr>
                        <a:t>Rating Index</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gridSpan="2">
                  <a:txBody>
                    <a:bodyPr/>
                    <a:lstStyle/>
                    <a:p>
                      <a:pPr algn="ctr" fontAlgn="ctr"/>
                      <a:r>
                        <a:rPr lang="en-US" sz="1000" b="1" i="0" u="none" strike="noStrike">
                          <a:solidFill>
                            <a:srgbClr val="000000"/>
                          </a:solidFill>
                          <a:effectLst/>
                          <a:latin typeface="Calibri" panose="020F0502020204030204" pitchFamily="34" charset="0"/>
                        </a:rPr>
                        <a:t>Code A geographies</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hMerge="1">
                  <a:txBody>
                    <a:bodyPr/>
                    <a:lstStyle/>
                    <a:p>
                      <a:endParaRPr lang="en-US"/>
                    </a:p>
                  </a:txBody>
                  <a:tcPr/>
                </a:tc>
                <a:tc gridSpan="2">
                  <a:txBody>
                    <a:bodyPr/>
                    <a:lstStyle/>
                    <a:p>
                      <a:pPr algn="ctr" fontAlgn="ctr"/>
                      <a:r>
                        <a:rPr lang="en-US" sz="1000" b="1" i="0" u="none" strike="noStrike" dirty="0">
                          <a:solidFill>
                            <a:srgbClr val="000000"/>
                          </a:solidFill>
                          <a:effectLst/>
                          <a:latin typeface="Calibri" panose="020F0502020204030204" pitchFamily="34" charset="0"/>
                        </a:rPr>
                        <a:t>Code B geographies</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hMerge="1">
                  <a:txBody>
                    <a:bodyPr/>
                    <a:lstStyle/>
                    <a:p>
                      <a:endParaRPr lang="en-US"/>
                    </a:p>
                  </a:txBody>
                  <a:tcPr/>
                </a:tc>
                <a:tc gridSpan="2">
                  <a:txBody>
                    <a:bodyPr/>
                    <a:lstStyle/>
                    <a:p>
                      <a:pPr algn="ctr" fontAlgn="ctr"/>
                      <a:r>
                        <a:rPr lang="en-US" sz="1000" b="1" i="0" u="none" strike="noStrike" dirty="0">
                          <a:solidFill>
                            <a:srgbClr val="000000"/>
                          </a:solidFill>
                          <a:effectLst/>
                          <a:latin typeface="Calibri" panose="020F0502020204030204" pitchFamily="34" charset="0"/>
                        </a:rPr>
                        <a:t>Code C geographies</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hMerge="1">
                  <a:txBody>
                    <a:bodyPr/>
                    <a:lstStyle/>
                    <a:p>
                      <a:endParaRPr lang="en-US"/>
                    </a:p>
                  </a:txBody>
                  <a:tcPr/>
                </a:tc>
                <a:extLst>
                  <a:ext uri="{0D108BD9-81ED-4DB2-BD59-A6C34878D82A}">
                    <a16:rowId xmlns:a16="http://schemas.microsoft.com/office/drawing/2014/main" xmlns="" val="2449354732"/>
                  </a:ext>
                </a:extLst>
              </a:tr>
              <a:tr h="332853">
                <a:tc vMerge="1">
                  <a:txBody>
                    <a:bodyPr/>
                    <a:lstStyle/>
                    <a:p>
                      <a:endParaRPr lang="en-US"/>
                    </a:p>
                  </a:txBody>
                  <a:tcPr/>
                </a:tc>
                <a:tc vMerge="1">
                  <a:txBody>
                    <a:bodyPr/>
                    <a:lstStyle/>
                    <a:p>
                      <a:endParaRPr lang="en-US"/>
                    </a:p>
                  </a:txBody>
                  <a:tcPr/>
                </a:tc>
                <a:tc>
                  <a:txBody>
                    <a:bodyPr/>
                    <a:lstStyle/>
                    <a:p>
                      <a:pPr algn="r" fontAlgn="ctr"/>
                      <a:r>
                        <a:rPr lang="en-US" sz="900" b="0" i="0" u="none" strike="noStrike" dirty="0">
                          <a:solidFill>
                            <a:srgbClr val="000000"/>
                          </a:solidFill>
                          <a:effectLst/>
                          <a:latin typeface="Calibri" panose="020F0502020204030204" pitchFamily="34" charset="0"/>
                        </a:rPr>
                        <a:t>Expected year 1 brand share</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a:txBody>
                    <a:bodyPr/>
                    <a:lstStyle/>
                    <a:p>
                      <a:pPr algn="r" fontAlgn="ctr"/>
                      <a:r>
                        <a:rPr lang="en-US" sz="900" b="0" i="0" u="none" strike="noStrike" dirty="0">
                          <a:solidFill>
                            <a:srgbClr val="000000"/>
                          </a:solidFill>
                          <a:effectLst/>
                          <a:latin typeface="Calibri" panose="020F0502020204030204" pitchFamily="34" charset="0"/>
                        </a:rPr>
                        <a:t>Expected CAGR (brand volume)</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a:txBody>
                    <a:bodyPr/>
                    <a:lstStyle/>
                    <a:p>
                      <a:pPr algn="r" fontAlgn="ctr"/>
                      <a:r>
                        <a:rPr lang="en-US" sz="900" b="0" i="0" u="none" strike="noStrike" dirty="0">
                          <a:solidFill>
                            <a:srgbClr val="000000"/>
                          </a:solidFill>
                          <a:effectLst/>
                          <a:latin typeface="Calibri" panose="020F0502020204030204" pitchFamily="34" charset="0"/>
                        </a:rPr>
                        <a:t>Expected year 1 brand share</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a:txBody>
                    <a:bodyPr/>
                    <a:lstStyle/>
                    <a:p>
                      <a:pPr algn="r" fontAlgn="ctr"/>
                      <a:r>
                        <a:rPr lang="en-US" sz="900" b="0" i="0" u="none" strike="noStrike" dirty="0">
                          <a:solidFill>
                            <a:srgbClr val="000000"/>
                          </a:solidFill>
                          <a:effectLst/>
                          <a:latin typeface="Calibri" panose="020F0502020204030204" pitchFamily="34" charset="0"/>
                        </a:rPr>
                        <a:t>Expected CAGR (brand volume)</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a:txBody>
                    <a:bodyPr/>
                    <a:lstStyle/>
                    <a:p>
                      <a:pPr algn="r" fontAlgn="ctr"/>
                      <a:r>
                        <a:rPr lang="en-US" sz="900" b="0" i="0" u="none" strike="noStrike" dirty="0">
                          <a:solidFill>
                            <a:srgbClr val="000000"/>
                          </a:solidFill>
                          <a:effectLst/>
                          <a:latin typeface="Calibri" panose="020F0502020204030204" pitchFamily="34" charset="0"/>
                        </a:rPr>
                        <a:t>Expected year 1 brand share</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a:txBody>
                    <a:bodyPr/>
                    <a:lstStyle/>
                    <a:p>
                      <a:pPr algn="r" fontAlgn="ctr"/>
                      <a:r>
                        <a:rPr lang="en-US" sz="900" b="0" i="0" u="none" strike="noStrike" dirty="0">
                          <a:solidFill>
                            <a:srgbClr val="000000"/>
                          </a:solidFill>
                          <a:effectLst/>
                          <a:latin typeface="Calibri" panose="020F0502020204030204" pitchFamily="34" charset="0"/>
                        </a:rPr>
                        <a:t>Expected CAGR (brand volume)</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2075674686"/>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0 to 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-0.35%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-0.39%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-0.40%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296285874"/>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 to 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-0.25%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-0.27%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-0.29%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3425978260"/>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 to 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-0.12%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-0.13%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-0.14%</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170317162"/>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3 to 4</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381032221"/>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4 to 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0.66%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0.63%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0.69%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709249519"/>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5 to 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5.4%</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766277402"/>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6 to 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5.4%</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2.37%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846317819"/>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7 to 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5.4%</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3.21%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3.06%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3.36%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3357037221"/>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8 to 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3.91%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5.4%</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3.73%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4.10%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715228407"/>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9 to 10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4.02%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3.83%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4.21%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682558614"/>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0 to 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-1.10%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388761553"/>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 to 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-0.50%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-0.55%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-0.58%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916211250"/>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 to 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92925875"/>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3 to 4</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188829076"/>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4 to 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0.55%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0.58%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2147850212"/>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5 to 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0.96%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802326732"/>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6 to 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2.12%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2.22%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639857889"/>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7 to 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2.99%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2.85%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3.13%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3921182591"/>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8 to 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3.72%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3.54%</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3.90%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3812863093"/>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9 to 10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4.23%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4.03%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4.43%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827792302"/>
                  </a:ext>
                </a:extLst>
              </a:tr>
            </a:tbl>
          </a:graphicData>
        </a:graphic>
      </p:graphicFrame>
    </p:spTree>
    <p:extLst>
      <p:ext uri="{BB962C8B-B14F-4D97-AF65-F5344CB8AC3E}">
        <p14:creationId xmlns:p14="http://schemas.microsoft.com/office/powerpoint/2010/main" xmlns="" val="1546397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xmlns="" id="{B6140DE8-91BB-4F77-AB93-C8F5E38527D4}"/>
              </a:ext>
            </a:extLst>
          </p:cNvPr>
          <p:cNvSpPr txBox="1">
            <a:spLocks noChangeArrowheads="1"/>
          </p:cNvSpPr>
          <p:nvPr/>
        </p:nvSpPr>
        <p:spPr bwMode="black">
          <a:xfrm>
            <a:off x="533400" y="530423"/>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a:t>Appendix 2A: Sales Responsiveness and Assumptions</a:t>
            </a:r>
          </a:p>
        </p:txBody>
      </p:sp>
      <p:sp>
        <p:nvSpPr>
          <p:cNvPr id="6" name="Road Sign">
            <a:extLst>
              <a:ext uri="{FF2B5EF4-FFF2-40B4-BE49-F238E27FC236}">
                <a16:creationId xmlns:a16="http://schemas.microsoft.com/office/drawing/2014/main" xmlns="" id="{2E6D4535-CEB7-4269-B66C-6BBC23057B2B}"/>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Appendix 2A</a:t>
            </a:r>
          </a:p>
        </p:txBody>
      </p:sp>
      <p:graphicFrame>
        <p:nvGraphicFramePr>
          <p:cNvPr id="7" name="Chart 6">
            <a:extLst>
              <a:ext uri="{FF2B5EF4-FFF2-40B4-BE49-F238E27FC236}">
                <a16:creationId xmlns:a16="http://schemas.microsoft.com/office/drawing/2014/main" xmlns="" id="{EC92E78C-6C1C-40DB-94E9-CDE8D0D5C71E}"/>
              </a:ext>
            </a:extLst>
          </p:cNvPr>
          <p:cNvGraphicFramePr/>
          <p:nvPr>
            <p:extLst>
              <p:ext uri="{D42A27DB-BD31-4B8C-83A1-F6EECF244321}">
                <p14:modId xmlns:p14="http://schemas.microsoft.com/office/powerpoint/2010/main" xmlns="" val="646376428"/>
              </p:ext>
            </p:extLst>
          </p:nvPr>
        </p:nvGraphicFramePr>
        <p:xfrm>
          <a:off x="228600" y="1003490"/>
          <a:ext cx="7467600" cy="4482910"/>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2">
            <a:extLst>
              <a:ext uri="{FF2B5EF4-FFF2-40B4-BE49-F238E27FC236}">
                <a16:creationId xmlns:a16="http://schemas.microsoft.com/office/drawing/2014/main" xmlns="" id="{6223C730-B0E1-498A-8843-A98B2A6BA57C}"/>
              </a:ext>
            </a:extLst>
          </p:cNvPr>
          <p:cNvSpPr txBox="1">
            <a:spLocks/>
          </p:cNvSpPr>
          <p:nvPr/>
        </p:nvSpPr>
        <p:spPr>
          <a:xfrm>
            <a:off x="678198" y="5595592"/>
            <a:ext cx="7780002" cy="2524815"/>
          </a:xfrm>
          <a:prstGeom prst="rect">
            <a:avLst/>
          </a:prstGeom>
        </p:spPr>
        <p:txBody>
          <a:bodyPr/>
          <a:lstStyle>
            <a:lvl1pPr marL="222250" indent="-222250" algn="l" rtl="0" eaLnBrk="1" fontAlgn="base" hangingPunct="1">
              <a:spcBef>
                <a:spcPct val="20000"/>
              </a:spcBef>
              <a:spcAft>
                <a:spcPct val="0"/>
              </a:spcAft>
              <a:buClr>
                <a:schemeClr val="tx2"/>
              </a:buClr>
              <a:buSzPct val="110000"/>
              <a:buFont typeface="Wingdings" pitchFamily="2" charset="2"/>
              <a:buChar char="§"/>
              <a:defRPr sz="20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9pPr>
          </a:lstStyle>
          <a:p>
            <a:pPr marL="266700" indent="-266700"/>
            <a:r>
              <a:rPr lang="en-US" sz="1400" kern="0" dirty="0"/>
              <a:t>Sales reps cost EUR 90,000 per year each</a:t>
            </a:r>
          </a:p>
          <a:p>
            <a:pPr marL="266700" indent="-266700"/>
            <a:endParaRPr lang="en-US" sz="1400" kern="0" dirty="0"/>
          </a:p>
          <a:p>
            <a:pPr marL="266700" indent="-266700"/>
            <a:r>
              <a:rPr lang="en-US" sz="1400" kern="0" dirty="0"/>
              <a:t>Sales reps make 8 calls per day and work 180 days per year</a:t>
            </a:r>
          </a:p>
        </p:txBody>
      </p:sp>
    </p:spTree>
    <p:extLst>
      <p:ext uri="{BB962C8B-B14F-4D97-AF65-F5344CB8AC3E}">
        <p14:creationId xmlns:p14="http://schemas.microsoft.com/office/powerpoint/2010/main" xmlns="" val="3074310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xmlns="" id="{32156B7C-0DD3-4BDE-80C2-4425E9B2580E}"/>
              </a:ext>
            </a:extLst>
          </p:cNvPr>
          <p:cNvSpPr txBox="1">
            <a:spLocks noChangeArrowheads="1"/>
          </p:cNvSpPr>
          <p:nvPr/>
        </p:nvSpPr>
        <p:spPr bwMode="black">
          <a:xfrm>
            <a:off x="399917" y="1219200"/>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0" indent="0">
              <a:buNone/>
            </a:pPr>
            <a:endParaRPr lang="en-US" dirty="0"/>
          </a:p>
        </p:txBody>
      </p:sp>
      <p:sp>
        <p:nvSpPr>
          <p:cNvPr id="4" name="Rectangle 2">
            <a:extLst>
              <a:ext uri="{FF2B5EF4-FFF2-40B4-BE49-F238E27FC236}">
                <a16:creationId xmlns:a16="http://schemas.microsoft.com/office/drawing/2014/main" xmlns="" id="{6CD5A5A1-F6FA-4C6A-AA93-D2752FD4ABA8}"/>
              </a:ext>
            </a:extLst>
          </p:cNvPr>
          <p:cNvSpPr txBox="1">
            <a:spLocks noChangeArrowheads="1"/>
          </p:cNvSpPr>
          <p:nvPr/>
        </p:nvSpPr>
        <p:spPr bwMode="black">
          <a:xfrm>
            <a:off x="430213" y="652186"/>
            <a:ext cx="8275637" cy="36933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400" dirty="0"/>
              <a:t>Appendix 3A: Data for Target Report (1 of 3)</a:t>
            </a:r>
          </a:p>
        </p:txBody>
      </p:sp>
      <p:graphicFrame>
        <p:nvGraphicFramePr>
          <p:cNvPr id="2" name="Table 1">
            <a:extLst>
              <a:ext uri="{FF2B5EF4-FFF2-40B4-BE49-F238E27FC236}">
                <a16:creationId xmlns:a16="http://schemas.microsoft.com/office/drawing/2014/main" xmlns="" id="{B7BB9561-CD49-4E74-ABBC-8F33BCA61503}"/>
              </a:ext>
            </a:extLst>
          </p:cNvPr>
          <p:cNvGraphicFramePr>
            <a:graphicFrameLocks noGrp="1"/>
          </p:cNvGraphicFramePr>
          <p:nvPr>
            <p:extLst>
              <p:ext uri="{D42A27DB-BD31-4B8C-83A1-F6EECF244321}">
                <p14:modId xmlns:p14="http://schemas.microsoft.com/office/powerpoint/2010/main" xmlns="" val="1805003023"/>
              </p:ext>
            </p:extLst>
          </p:nvPr>
        </p:nvGraphicFramePr>
        <p:xfrm>
          <a:off x="430213" y="1371597"/>
          <a:ext cx="3913187" cy="4953003"/>
        </p:xfrm>
        <a:graphic>
          <a:graphicData uri="http://schemas.openxmlformats.org/drawingml/2006/table">
            <a:tbl>
              <a:tblPr firstRow="1" bandRow="1">
                <a:tableStyleId>{5C22544A-7EE6-4342-B048-85BDC9FD1C3A}</a:tableStyleId>
              </a:tblPr>
              <a:tblGrid>
                <a:gridCol w="1415408">
                  <a:extLst>
                    <a:ext uri="{9D8B030D-6E8A-4147-A177-3AD203B41FA5}">
                      <a16:colId xmlns:a16="http://schemas.microsoft.com/office/drawing/2014/main" xmlns="" val="4106608102"/>
                    </a:ext>
                  </a:extLst>
                </a:gridCol>
                <a:gridCol w="1415408">
                  <a:extLst>
                    <a:ext uri="{9D8B030D-6E8A-4147-A177-3AD203B41FA5}">
                      <a16:colId xmlns:a16="http://schemas.microsoft.com/office/drawing/2014/main" xmlns="" val="3772694563"/>
                    </a:ext>
                  </a:extLst>
                </a:gridCol>
                <a:gridCol w="1082371">
                  <a:extLst>
                    <a:ext uri="{9D8B030D-6E8A-4147-A177-3AD203B41FA5}">
                      <a16:colId xmlns:a16="http://schemas.microsoft.com/office/drawing/2014/main" xmlns="" val="3274685446"/>
                    </a:ext>
                  </a:extLst>
                </a:gridCol>
              </a:tblGrid>
              <a:tr h="1118421">
                <a:tc>
                  <a:txBody>
                    <a:bodyPr/>
                    <a:lstStyle/>
                    <a:p>
                      <a:r>
                        <a:rPr lang="en-US" sz="1600" dirty="0"/>
                        <a:t>Customer ID</a:t>
                      </a:r>
                    </a:p>
                  </a:txBody>
                  <a:tcPr/>
                </a:tc>
                <a:tc>
                  <a:txBody>
                    <a:bodyPr/>
                    <a:lstStyle/>
                    <a:p>
                      <a:r>
                        <a:rPr lang="en-US" sz="1600" dirty="0"/>
                        <a:t>Customer Name</a:t>
                      </a:r>
                    </a:p>
                  </a:txBody>
                  <a:tcPr/>
                </a:tc>
                <a:tc>
                  <a:txBody>
                    <a:bodyPr/>
                    <a:lstStyle/>
                    <a:p>
                      <a:r>
                        <a:rPr lang="en-US" sz="1600" dirty="0"/>
                        <a:t>Sales (in EUR)</a:t>
                      </a:r>
                    </a:p>
                  </a:txBody>
                  <a:tcPr/>
                </a:tc>
                <a:extLst>
                  <a:ext uri="{0D108BD9-81ED-4DB2-BD59-A6C34878D82A}">
                    <a16:rowId xmlns:a16="http://schemas.microsoft.com/office/drawing/2014/main" xmlns="" val="718246319"/>
                  </a:ext>
                </a:extLst>
              </a:tr>
              <a:tr h="639097">
                <a:tc>
                  <a:txBody>
                    <a:bodyPr/>
                    <a:lstStyle/>
                    <a:p>
                      <a:r>
                        <a:rPr lang="en-US" sz="1600" dirty="0"/>
                        <a:t>17766</a:t>
                      </a:r>
                    </a:p>
                  </a:txBody>
                  <a:tcPr/>
                </a:tc>
                <a:tc>
                  <a:txBody>
                    <a:bodyPr/>
                    <a:lstStyle/>
                    <a:p>
                      <a:r>
                        <a:rPr lang="en-US" sz="1600" dirty="0"/>
                        <a:t>Customer A</a:t>
                      </a:r>
                    </a:p>
                  </a:txBody>
                  <a:tcPr/>
                </a:tc>
                <a:tc>
                  <a:txBody>
                    <a:bodyPr/>
                    <a:lstStyle/>
                    <a:p>
                      <a:r>
                        <a:rPr lang="en-US" sz="1600" dirty="0"/>
                        <a:t>25,327</a:t>
                      </a:r>
                    </a:p>
                  </a:txBody>
                  <a:tcPr/>
                </a:tc>
                <a:extLst>
                  <a:ext uri="{0D108BD9-81ED-4DB2-BD59-A6C34878D82A}">
                    <a16:rowId xmlns:a16="http://schemas.microsoft.com/office/drawing/2014/main" xmlns="" val="598979262"/>
                  </a:ext>
                </a:extLst>
              </a:tr>
              <a:tr h="639097">
                <a:tc>
                  <a:txBody>
                    <a:bodyPr/>
                    <a:lstStyle/>
                    <a:p>
                      <a:r>
                        <a:rPr lang="en-US" sz="1600" dirty="0"/>
                        <a:t>12888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Customer B</a:t>
                      </a:r>
                    </a:p>
                  </a:txBody>
                  <a:tcPr/>
                </a:tc>
                <a:tc>
                  <a:txBody>
                    <a:bodyPr/>
                    <a:lstStyle/>
                    <a:p>
                      <a:r>
                        <a:rPr lang="en-US" sz="1600" dirty="0"/>
                        <a:t>15,442</a:t>
                      </a:r>
                    </a:p>
                  </a:txBody>
                  <a:tcPr/>
                </a:tc>
                <a:extLst>
                  <a:ext uri="{0D108BD9-81ED-4DB2-BD59-A6C34878D82A}">
                    <a16:rowId xmlns:a16="http://schemas.microsoft.com/office/drawing/2014/main" xmlns="" val="541600639"/>
                  </a:ext>
                </a:extLst>
              </a:tr>
              <a:tr h="639097">
                <a:tc>
                  <a:txBody>
                    <a:bodyPr/>
                    <a:lstStyle/>
                    <a:p>
                      <a:r>
                        <a:rPr lang="en-US" sz="1600" dirty="0"/>
                        <a:t>13987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Customer C</a:t>
                      </a:r>
                    </a:p>
                  </a:txBody>
                  <a:tcPr/>
                </a:tc>
                <a:tc>
                  <a:txBody>
                    <a:bodyPr/>
                    <a:lstStyle/>
                    <a:p>
                      <a:r>
                        <a:rPr lang="en-US" sz="1600" dirty="0"/>
                        <a:t>18,327</a:t>
                      </a:r>
                    </a:p>
                  </a:txBody>
                  <a:tcPr/>
                </a:tc>
                <a:extLst>
                  <a:ext uri="{0D108BD9-81ED-4DB2-BD59-A6C34878D82A}">
                    <a16:rowId xmlns:a16="http://schemas.microsoft.com/office/drawing/2014/main" xmlns="" val="1432497791"/>
                  </a:ext>
                </a:extLst>
              </a:tr>
              <a:tr h="639097">
                <a:tc>
                  <a:txBody>
                    <a:bodyPr/>
                    <a:lstStyle/>
                    <a:p>
                      <a:r>
                        <a:rPr lang="en-US" sz="1600" dirty="0"/>
                        <a:t>14778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Customer D</a:t>
                      </a:r>
                    </a:p>
                  </a:txBody>
                  <a:tcPr/>
                </a:tc>
                <a:tc>
                  <a:txBody>
                    <a:bodyPr/>
                    <a:lstStyle/>
                    <a:p>
                      <a:r>
                        <a:rPr lang="en-US" sz="1600" dirty="0"/>
                        <a:t>11,220</a:t>
                      </a:r>
                    </a:p>
                  </a:txBody>
                  <a:tcPr/>
                </a:tc>
                <a:extLst>
                  <a:ext uri="{0D108BD9-81ED-4DB2-BD59-A6C34878D82A}">
                    <a16:rowId xmlns:a16="http://schemas.microsoft.com/office/drawing/2014/main" xmlns="" val="1970643299"/>
                  </a:ext>
                </a:extLst>
              </a:tr>
              <a:tr h="639097">
                <a:tc>
                  <a:txBody>
                    <a:bodyPr/>
                    <a:lstStyle/>
                    <a:p>
                      <a:r>
                        <a:rPr lang="en-US" sz="1600" dirty="0"/>
                        <a:t>15890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Customer E</a:t>
                      </a:r>
                    </a:p>
                  </a:txBody>
                  <a:tcPr/>
                </a:tc>
                <a:tc>
                  <a:txBody>
                    <a:bodyPr/>
                    <a:lstStyle/>
                    <a:p>
                      <a:r>
                        <a:rPr lang="en-US" sz="1600" dirty="0"/>
                        <a:t>12,555</a:t>
                      </a:r>
                    </a:p>
                  </a:txBody>
                  <a:tcPr/>
                </a:tc>
                <a:extLst>
                  <a:ext uri="{0D108BD9-81ED-4DB2-BD59-A6C34878D82A}">
                    <a16:rowId xmlns:a16="http://schemas.microsoft.com/office/drawing/2014/main" xmlns="" val="1594947961"/>
                  </a:ext>
                </a:extLst>
              </a:tr>
              <a:tr h="639097">
                <a:tc gridSpan="3">
                  <a:txBody>
                    <a:bodyPr/>
                    <a:lstStyle/>
                    <a:p>
                      <a:r>
                        <a:rPr lang="en-US" sz="1600" dirty="0"/>
                        <a:t>Additional Rows to follow</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dirty="0"/>
                    </a:p>
                  </a:txBody>
                  <a:tcPr/>
                </a:tc>
                <a:extLst>
                  <a:ext uri="{0D108BD9-81ED-4DB2-BD59-A6C34878D82A}">
                    <a16:rowId xmlns:a16="http://schemas.microsoft.com/office/drawing/2014/main" xmlns="" val="387653809"/>
                  </a:ext>
                </a:extLst>
              </a:tr>
            </a:tbl>
          </a:graphicData>
        </a:graphic>
      </p:graphicFrame>
      <p:graphicFrame>
        <p:nvGraphicFramePr>
          <p:cNvPr id="9" name="Table 8">
            <a:extLst>
              <a:ext uri="{FF2B5EF4-FFF2-40B4-BE49-F238E27FC236}">
                <a16:creationId xmlns:a16="http://schemas.microsoft.com/office/drawing/2014/main" xmlns="" id="{29D4B023-79BA-48F3-978E-A284C7B99DAE}"/>
              </a:ext>
            </a:extLst>
          </p:cNvPr>
          <p:cNvGraphicFramePr>
            <a:graphicFrameLocks noGrp="1"/>
          </p:cNvGraphicFramePr>
          <p:nvPr>
            <p:extLst>
              <p:ext uri="{D42A27DB-BD31-4B8C-83A1-F6EECF244321}">
                <p14:modId xmlns:p14="http://schemas.microsoft.com/office/powerpoint/2010/main" xmlns="" val="2917504587"/>
              </p:ext>
            </p:extLst>
          </p:nvPr>
        </p:nvGraphicFramePr>
        <p:xfrm>
          <a:off x="4754698" y="1295401"/>
          <a:ext cx="4236903" cy="4964310"/>
        </p:xfrm>
        <a:graphic>
          <a:graphicData uri="http://schemas.openxmlformats.org/drawingml/2006/table">
            <a:tbl>
              <a:tblPr firstRow="1" bandRow="1">
                <a:tableStyleId>{5C22544A-7EE6-4342-B048-85BDC9FD1C3A}</a:tableStyleId>
              </a:tblPr>
              <a:tblGrid>
                <a:gridCol w="1188902">
                  <a:extLst>
                    <a:ext uri="{9D8B030D-6E8A-4147-A177-3AD203B41FA5}">
                      <a16:colId xmlns:a16="http://schemas.microsoft.com/office/drawing/2014/main" xmlns="" val="4106608102"/>
                    </a:ext>
                  </a:extLst>
                </a:gridCol>
                <a:gridCol w="1600200">
                  <a:extLst>
                    <a:ext uri="{9D8B030D-6E8A-4147-A177-3AD203B41FA5}">
                      <a16:colId xmlns:a16="http://schemas.microsoft.com/office/drawing/2014/main" xmlns="" val="3772694563"/>
                    </a:ext>
                  </a:extLst>
                </a:gridCol>
                <a:gridCol w="1447801">
                  <a:extLst>
                    <a:ext uri="{9D8B030D-6E8A-4147-A177-3AD203B41FA5}">
                      <a16:colId xmlns:a16="http://schemas.microsoft.com/office/drawing/2014/main" xmlns="" val="3274685446"/>
                    </a:ext>
                  </a:extLst>
                </a:gridCol>
              </a:tblGrid>
              <a:tr h="1101213">
                <a:tc>
                  <a:txBody>
                    <a:bodyPr/>
                    <a:lstStyle/>
                    <a:p>
                      <a:r>
                        <a:rPr lang="en-US" dirty="0"/>
                        <a:t>Geo ID</a:t>
                      </a:r>
                    </a:p>
                  </a:txBody>
                  <a:tcPr/>
                </a:tc>
                <a:tc>
                  <a:txBody>
                    <a:bodyPr/>
                    <a:lstStyle/>
                    <a:p>
                      <a:r>
                        <a:rPr lang="en-US" dirty="0"/>
                        <a:t>Geo Name</a:t>
                      </a:r>
                    </a:p>
                  </a:txBody>
                  <a:tcPr/>
                </a:tc>
                <a:tc>
                  <a:txBody>
                    <a:bodyPr/>
                    <a:lstStyle/>
                    <a:p>
                      <a:r>
                        <a:rPr lang="en-US" dirty="0"/>
                        <a:t>Projected Annual Target (in EUR)</a:t>
                      </a:r>
                    </a:p>
                  </a:txBody>
                  <a:tcPr/>
                </a:tc>
                <a:extLst>
                  <a:ext uri="{0D108BD9-81ED-4DB2-BD59-A6C34878D82A}">
                    <a16:rowId xmlns:a16="http://schemas.microsoft.com/office/drawing/2014/main" xmlns="" val="718246319"/>
                  </a:ext>
                </a:extLst>
              </a:tr>
              <a:tr h="6292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Geography_1</a:t>
                      </a:r>
                    </a:p>
                  </a:txBody>
                  <a:tcPr marL="7620" marR="7620" marT="7620" marB="0" anchor="b"/>
                </a:tc>
                <a:tc>
                  <a:txBody>
                    <a:bodyPr/>
                    <a:lstStyle/>
                    <a:p>
                      <a:r>
                        <a:rPr lang="en-US" dirty="0"/>
                        <a:t>Geo 1</a:t>
                      </a:r>
                    </a:p>
                  </a:txBody>
                  <a:tcPr/>
                </a:tc>
                <a:tc>
                  <a:txBody>
                    <a:bodyPr/>
                    <a:lstStyle/>
                    <a:p>
                      <a:r>
                        <a:rPr lang="en-US" dirty="0"/>
                        <a:t>103,246</a:t>
                      </a:r>
                    </a:p>
                  </a:txBody>
                  <a:tcPr/>
                </a:tc>
                <a:extLst>
                  <a:ext uri="{0D108BD9-81ED-4DB2-BD59-A6C34878D82A}">
                    <a16:rowId xmlns:a16="http://schemas.microsoft.com/office/drawing/2014/main" xmlns="" val="598979262"/>
                  </a:ext>
                </a:extLst>
              </a:tr>
              <a:tr h="6292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Geography_2</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2</a:t>
                      </a:r>
                    </a:p>
                  </a:txBody>
                  <a:tcPr/>
                </a:tc>
                <a:tc>
                  <a:txBody>
                    <a:bodyPr/>
                    <a:lstStyle/>
                    <a:p>
                      <a:r>
                        <a:rPr lang="en-US" dirty="0"/>
                        <a:t>350,500</a:t>
                      </a:r>
                    </a:p>
                  </a:txBody>
                  <a:tcPr/>
                </a:tc>
                <a:extLst>
                  <a:ext uri="{0D108BD9-81ED-4DB2-BD59-A6C34878D82A}">
                    <a16:rowId xmlns:a16="http://schemas.microsoft.com/office/drawing/2014/main" xmlns="" val="541600639"/>
                  </a:ext>
                </a:extLst>
              </a:tr>
              <a:tr h="6292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Geography_3</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3</a:t>
                      </a:r>
                    </a:p>
                  </a:txBody>
                  <a:tcPr/>
                </a:tc>
                <a:tc>
                  <a:txBody>
                    <a:bodyPr/>
                    <a:lstStyle/>
                    <a:p>
                      <a:r>
                        <a:rPr lang="en-US" dirty="0"/>
                        <a:t>61,145</a:t>
                      </a:r>
                    </a:p>
                  </a:txBody>
                  <a:tcPr/>
                </a:tc>
                <a:extLst>
                  <a:ext uri="{0D108BD9-81ED-4DB2-BD59-A6C34878D82A}">
                    <a16:rowId xmlns:a16="http://schemas.microsoft.com/office/drawing/2014/main" xmlns="" val="1432497791"/>
                  </a:ext>
                </a:extLst>
              </a:tr>
              <a:tr h="6292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Geography_4</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4</a:t>
                      </a:r>
                    </a:p>
                  </a:txBody>
                  <a:tcPr/>
                </a:tc>
                <a:tc>
                  <a:txBody>
                    <a:bodyPr/>
                    <a:lstStyle/>
                    <a:p>
                      <a:r>
                        <a:rPr lang="en-US" dirty="0"/>
                        <a:t>310,280</a:t>
                      </a:r>
                    </a:p>
                  </a:txBody>
                  <a:tcPr/>
                </a:tc>
                <a:extLst>
                  <a:ext uri="{0D108BD9-81ED-4DB2-BD59-A6C34878D82A}">
                    <a16:rowId xmlns:a16="http://schemas.microsoft.com/office/drawing/2014/main" xmlns="" val="1970643299"/>
                  </a:ext>
                </a:extLst>
              </a:tr>
              <a:tr h="6292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Geography_5</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5</a:t>
                      </a:r>
                    </a:p>
                  </a:txBody>
                  <a:tcPr/>
                </a:tc>
                <a:tc>
                  <a:txBody>
                    <a:bodyPr/>
                    <a:lstStyle/>
                    <a:p>
                      <a:r>
                        <a:rPr lang="en-US" dirty="0"/>
                        <a:t>75,240</a:t>
                      </a:r>
                    </a:p>
                  </a:txBody>
                  <a:tcPr/>
                </a:tc>
                <a:extLst>
                  <a:ext uri="{0D108BD9-81ED-4DB2-BD59-A6C34878D82A}">
                    <a16:rowId xmlns:a16="http://schemas.microsoft.com/office/drawing/2014/main" xmlns="" val="1594947961"/>
                  </a:ext>
                </a:extLst>
              </a:tr>
              <a:tr h="629265">
                <a:tc gridSpan="3">
                  <a:txBody>
                    <a:bodyPr/>
                    <a:lstStyle/>
                    <a:p>
                      <a:r>
                        <a:rPr lang="en-US" dirty="0"/>
                        <a:t>Additional Rows to follow</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dirty="0"/>
                    </a:p>
                  </a:txBody>
                  <a:tcPr/>
                </a:tc>
                <a:extLst>
                  <a:ext uri="{0D108BD9-81ED-4DB2-BD59-A6C34878D82A}">
                    <a16:rowId xmlns:a16="http://schemas.microsoft.com/office/drawing/2014/main" xmlns="" val="387653809"/>
                  </a:ext>
                </a:extLst>
              </a:tr>
            </a:tbl>
          </a:graphicData>
        </a:graphic>
      </p:graphicFrame>
      <p:sp>
        <p:nvSpPr>
          <p:cNvPr id="6" name="Road Sign">
            <a:extLst>
              <a:ext uri="{FF2B5EF4-FFF2-40B4-BE49-F238E27FC236}">
                <a16:creationId xmlns:a16="http://schemas.microsoft.com/office/drawing/2014/main" xmlns="" id="{3512647F-7935-43A9-B422-54407AE805FC}"/>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Appendix 3A</a:t>
            </a:r>
          </a:p>
        </p:txBody>
      </p:sp>
    </p:spTree>
    <p:extLst>
      <p:ext uri="{BB962C8B-B14F-4D97-AF65-F5344CB8AC3E}">
        <p14:creationId xmlns:p14="http://schemas.microsoft.com/office/powerpoint/2010/main" xmlns="" val="3394104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xmlns="" id="{32156B7C-0DD3-4BDE-80C2-4425E9B2580E}"/>
              </a:ext>
            </a:extLst>
          </p:cNvPr>
          <p:cNvSpPr txBox="1">
            <a:spLocks noChangeArrowheads="1"/>
          </p:cNvSpPr>
          <p:nvPr/>
        </p:nvSpPr>
        <p:spPr bwMode="black">
          <a:xfrm>
            <a:off x="399917" y="1219200"/>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0" indent="0">
              <a:buNone/>
            </a:pPr>
            <a:endParaRPr lang="en-US" dirty="0"/>
          </a:p>
        </p:txBody>
      </p:sp>
      <p:sp>
        <p:nvSpPr>
          <p:cNvPr id="4" name="Rectangle 2">
            <a:extLst>
              <a:ext uri="{FF2B5EF4-FFF2-40B4-BE49-F238E27FC236}">
                <a16:creationId xmlns:a16="http://schemas.microsoft.com/office/drawing/2014/main" xmlns="" id="{6CD5A5A1-F6FA-4C6A-AA93-D2752FD4ABA8}"/>
              </a:ext>
            </a:extLst>
          </p:cNvPr>
          <p:cNvSpPr txBox="1">
            <a:spLocks noChangeArrowheads="1"/>
          </p:cNvSpPr>
          <p:nvPr/>
        </p:nvSpPr>
        <p:spPr bwMode="black">
          <a:xfrm>
            <a:off x="430213" y="652186"/>
            <a:ext cx="8275637" cy="36933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400" dirty="0"/>
              <a:t>Appendix 3B: Data for Target Report (2 of 3)</a:t>
            </a:r>
          </a:p>
        </p:txBody>
      </p:sp>
      <p:graphicFrame>
        <p:nvGraphicFramePr>
          <p:cNvPr id="9" name="Table 8">
            <a:extLst>
              <a:ext uri="{FF2B5EF4-FFF2-40B4-BE49-F238E27FC236}">
                <a16:creationId xmlns:a16="http://schemas.microsoft.com/office/drawing/2014/main" xmlns="" id="{219D2BF9-40EE-4143-B8B8-FB1A4B6631C9}"/>
              </a:ext>
            </a:extLst>
          </p:cNvPr>
          <p:cNvGraphicFramePr>
            <a:graphicFrameLocks noGrp="1"/>
          </p:cNvGraphicFramePr>
          <p:nvPr>
            <p:extLst/>
          </p:nvPr>
        </p:nvGraphicFramePr>
        <p:xfrm>
          <a:off x="430213" y="1295400"/>
          <a:ext cx="4903787" cy="4571998"/>
        </p:xfrm>
        <a:graphic>
          <a:graphicData uri="http://schemas.openxmlformats.org/drawingml/2006/table">
            <a:tbl>
              <a:tblPr firstRow="1" bandRow="1">
                <a:tableStyleId>{5C22544A-7EE6-4342-B048-85BDC9FD1C3A}</a:tableStyleId>
              </a:tblPr>
              <a:tblGrid>
                <a:gridCol w="1773710">
                  <a:extLst>
                    <a:ext uri="{9D8B030D-6E8A-4147-A177-3AD203B41FA5}">
                      <a16:colId xmlns:a16="http://schemas.microsoft.com/office/drawing/2014/main" xmlns="" val="4106608102"/>
                    </a:ext>
                  </a:extLst>
                </a:gridCol>
                <a:gridCol w="1773710">
                  <a:extLst>
                    <a:ext uri="{9D8B030D-6E8A-4147-A177-3AD203B41FA5}">
                      <a16:colId xmlns:a16="http://schemas.microsoft.com/office/drawing/2014/main" xmlns="" val="3772694563"/>
                    </a:ext>
                  </a:extLst>
                </a:gridCol>
                <a:gridCol w="1356367">
                  <a:extLst>
                    <a:ext uri="{9D8B030D-6E8A-4147-A177-3AD203B41FA5}">
                      <a16:colId xmlns:a16="http://schemas.microsoft.com/office/drawing/2014/main" xmlns="" val="3274685446"/>
                    </a:ext>
                  </a:extLst>
                </a:gridCol>
              </a:tblGrid>
              <a:tr h="1032388">
                <a:tc>
                  <a:txBody>
                    <a:bodyPr/>
                    <a:lstStyle/>
                    <a:p>
                      <a:r>
                        <a:rPr lang="en-US" dirty="0"/>
                        <a:t>Geo ID</a:t>
                      </a:r>
                    </a:p>
                  </a:txBody>
                  <a:tcPr/>
                </a:tc>
                <a:tc>
                  <a:txBody>
                    <a:bodyPr/>
                    <a:lstStyle/>
                    <a:p>
                      <a:r>
                        <a:rPr lang="en-US" dirty="0"/>
                        <a:t>Geo Name</a:t>
                      </a:r>
                    </a:p>
                  </a:txBody>
                  <a:tcPr/>
                </a:tc>
                <a:tc>
                  <a:txBody>
                    <a:bodyPr/>
                    <a:lstStyle/>
                    <a:p>
                      <a:r>
                        <a:rPr lang="en-US" dirty="0"/>
                        <a:t>Customer ID</a:t>
                      </a:r>
                    </a:p>
                  </a:txBody>
                  <a:tcPr/>
                </a:tc>
                <a:extLst>
                  <a:ext uri="{0D108BD9-81ED-4DB2-BD59-A6C34878D82A}">
                    <a16:rowId xmlns:a16="http://schemas.microsoft.com/office/drawing/2014/main" xmlns="" val="718246319"/>
                  </a:ext>
                </a:extLst>
              </a:tr>
              <a:tr h="589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Geography_1</a:t>
                      </a:r>
                    </a:p>
                  </a:txBody>
                  <a:tcPr marL="7620" marR="7620" marT="7620" marB="0" anchor="b"/>
                </a:tc>
                <a:tc>
                  <a:txBody>
                    <a:bodyPr/>
                    <a:lstStyle/>
                    <a:p>
                      <a:r>
                        <a:rPr lang="en-US" dirty="0"/>
                        <a:t>Geo 1</a:t>
                      </a:r>
                    </a:p>
                  </a:txBody>
                  <a:tcPr/>
                </a:tc>
                <a:tc>
                  <a:txBody>
                    <a:bodyPr/>
                    <a:lstStyle/>
                    <a:p>
                      <a:r>
                        <a:rPr lang="en-US" dirty="0"/>
                        <a:t>17766</a:t>
                      </a:r>
                    </a:p>
                  </a:txBody>
                  <a:tcPr/>
                </a:tc>
                <a:extLst>
                  <a:ext uri="{0D108BD9-81ED-4DB2-BD59-A6C34878D82A}">
                    <a16:rowId xmlns:a16="http://schemas.microsoft.com/office/drawing/2014/main" xmlns="" val="598979262"/>
                  </a:ext>
                </a:extLst>
              </a:tr>
              <a:tr h="589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Geography_2</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2</a:t>
                      </a:r>
                    </a:p>
                  </a:txBody>
                  <a:tcPr/>
                </a:tc>
                <a:tc>
                  <a:txBody>
                    <a:bodyPr/>
                    <a:lstStyle/>
                    <a:p>
                      <a:r>
                        <a:rPr lang="en-US" dirty="0"/>
                        <a:t>12888</a:t>
                      </a:r>
                    </a:p>
                  </a:txBody>
                  <a:tcPr/>
                </a:tc>
                <a:extLst>
                  <a:ext uri="{0D108BD9-81ED-4DB2-BD59-A6C34878D82A}">
                    <a16:rowId xmlns:a16="http://schemas.microsoft.com/office/drawing/2014/main" xmlns="" val="541600639"/>
                  </a:ext>
                </a:extLst>
              </a:tr>
              <a:tr h="589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Geography_1</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1</a:t>
                      </a:r>
                    </a:p>
                  </a:txBody>
                  <a:tcPr/>
                </a:tc>
                <a:tc>
                  <a:txBody>
                    <a:bodyPr/>
                    <a:lstStyle/>
                    <a:p>
                      <a:r>
                        <a:rPr lang="en-US" dirty="0"/>
                        <a:t>13987</a:t>
                      </a:r>
                    </a:p>
                  </a:txBody>
                  <a:tcPr/>
                </a:tc>
                <a:extLst>
                  <a:ext uri="{0D108BD9-81ED-4DB2-BD59-A6C34878D82A}">
                    <a16:rowId xmlns:a16="http://schemas.microsoft.com/office/drawing/2014/main" xmlns="" val="1432497791"/>
                  </a:ext>
                </a:extLst>
              </a:tr>
              <a:tr h="589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Geography_5</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5</a:t>
                      </a:r>
                    </a:p>
                  </a:txBody>
                  <a:tcPr/>
                </a:tc>
                <a:tc>
                  <a:txBody>
                    <a:bodyPr/>
                    <a:lstStyle/>
                    <a:p>
                      <a:r>
                        <a:rPr lang="en-US" dirty="0"/>
                        <a:t>14778</a:t>
                      </a:r>
                    </a:p>
                  </a:txBody>
                  <a:tcPr/>
                </a:tc>
                <a:extLst>
                  <a:ext uri="{0D108BD9-81ED-4DB2-BD59-A6C34878D82A}">
                    <a16:rowId xmlns:a16="http://schemas.microsoft.com/office/drawing/2014/main" xmlns="" val="1970643299"/>
                  </a:ext>
                </a:extLst>
              </a:tr>
              <a:tr h="589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Geography_4</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4</a:t>
                      </a:r>
                    </a:p>
                  </a:txBody>
                  <a:tcPr/>
                </a:tc>
                <a:tc>
                  <a:txBody>
                    <a:bodyPr/>
                    <a:lstStyle/>
                    <a:p>
                      <a:r>
                        <a:rPr lang="en-US" dirty="0"/>
                        <a:t>15890</a:t>
                      </a:r>
                    </a:p>
                  </a:txBody>
                  <a:tcPr/>
                </a:tc>
                <a:extLst>
                  <a:ext uri="{0D108BD9-81ED-4DB2-BD59-A6C34878D82A}">
                    <a16:rowId xmlns:a16="http://schemas.microsoft.com/office/drawing/2014/main" xmlns="" val="1594947961"/>
                  </a:ext>
                </a:extLst>
              </a:tr>
              <a:tr h="589935">
                <a:tc gridSpan="3">
                  <a:txBody>
                    <a:bodyPr/>
                    <a:lstStyle/>
                    <a:p>
                      <a:r>
                        <a:rPr lang="en-US" dirty="0"/>
                        <a:t>Additional Rows to follow</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dirty="0"/>
                    </a:p>
                  </a:txBody>
                  <a:tcPr/>
                </a:tc>
                <a:extLst>
                  <a:ext uri="{0D108BD9-81ED-4DB2-BD59-A6C34878D82A}">
                    <a16:rowId xmlns:a16="http://schemas.microsoft.com/office/drawing/2014/main" xmlns="" val="387653809"/>
                  </a:ext>
                </a:extLst>
              </a:tr>
            </a:tbl>
          </a:graphicData>
        </a:graphic>
      </p:graphicFrame>
      <p:sp>
        <p:nvSpPr>
          <p:cNvPr id="5" name="Road Sign">
            <a:extLst>
              <a:ext uri="{FF2B5EF4-FFF2-40B4-BE49-F238E27FC236}">
                <a16:creationId xmlns:a16="http://schemas.microsoft.com/office/drawing/2014/main" xmlns="" id="{9BFB630C-EE62-4235-9E19-375CF6344E46}"/>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Appendix 3B</a:t>
            </a:r>
          </a:p>
        </p:txBody>
      </p:sp>
    </p:spTree>
    <p:extLst>
      <p:ext uri="{BB962C8B-B14F-4D97-AF65-F5344CB8AC3E}">
        <p14:creationId xmlns:p14="http://schemas.microsoft.com/office/powerpoint/2010/main" xmlns="" val="223665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ad Sign">
            <a:extLst>
              <a:ext uri="{FF2B5EF4-FFF2-40B4-BE49-F238E27FC236}">
                <a16:creationId xmlns:a16="http://schemas.microsoft.com/office/drawing/2014/main" xmlns="" id="{453D4997-CE54-4E3D-B77D-7E697B956A27}"/>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Guidelines</a:t>
            </a:r>
          </a:p>
        </p:txBody>
      </p:sp>
      <p:sp>
        <p:nvSpPr>
          <p:cNvPr id="5" name="Rectangle 2">
            <a:extLst>
              <a:ext uri="{FF2B5EF4-FFF2-40B4-BE49-F238E27FC236}">
                <a16:creationId xmlns:a16="http://schemas.microsoft.com/office/drawing/2014/main" xmlns="" id="{FB07B353-CC0E-4585-BDE1-59BE9256A0C3}"/>
              </a:ext>
            </a:extLst>
          </p:cNvPr>
          <p:cNvSpPr txBox="1">
            <a:spLocks noChangeArrowheads="1"/>
          </p:cNvSpPr>
          <p:nvPr/>
        </p:nvSpPr>
        <p:spPr bwMode="black">
          <a:xfrm>
            <a:off x="457200" y="457200"/>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a:t>Guidelines to complete the case</a:t>
            </a:r>
          </a:p>
        </p:txBody>
      </p:sp>
      <p:sp>
        <p:nvSpPr>
          <p:cNvPr id="6" name="Rectangle 3">
            <a:extLst>
              <a:ext uri="{FF2B5EF4-FFF2-40B4-BE49-F238E27FC236}">
                <a16:creationId xmlns:a16="http://schemas.microsoft.com/office/drawing/2014/main" xmlns="" id="{EA7B7FB2-4371-4347-82F5-16F0065A5896}"/>
              </a:ext>
            </a:extLst>
          </p:cNvPr>
          <p:cNvSpPr txBox="1">
            <a:spLocks noChangeArrowheads="1"/>
          </p:cNvSpPr>
          <p:nvPr/>
        </p:nvSpPr>
        <p:spPr bwMode="black">
          <a:xfrm>
            <a:off x="356792" y="1382617"/>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r>
              <a:rPr lang="en-US" sz="1400" kern="0" dirty="0">
                <a:latin typeface="+mj-lt"/>
              </a:rPr>
              <a:t>Any content from this document should not be shared beyond the participants of the case competition</a:t>
            </a:r>
          </a:p>
          <a:p>
            <a:endParaRPr lang="en-US" sz="1400" kern="0" dirty="0">
              <a:latin typeface="+mj-lt"/>
            </a:endParaRPr>
          </a:p>
          <a:p>
            <a:r>
              <a:rPr lang="en-US" sz="1400" kern="0" dirty="0">
                <a:latin typeface="+mj-lt"/>
              </a:rPr>
              <a:t>Software requirements: you will need Microsoft PowerPoint and Microsoft Excel </a:t>
            </a:r>
          </a:p>
          <a:p>
            <a:endParaRPr lang="en-US" sz="1400" kern="0" dirty="0">
              <a:latin typeface="+mj-lt"/>
            </a:endParaRPr>
          </a:p>
          <a:p>
            <a:r>
              <a:rPr lang="en-US" sz="1400" kern="0" dirty="0">
                <a:latin typeface="+mj-lt"/>
              </a:rPr>
              <a:t>The final report should articulate approach and considerations used for each of the 4 questions presented, and final solution</a:t>
            </a:r>
          </a:p>
        </p:txBody>
      </p:sp>
    </p:spTree>
    <p:extLst>
      <p:ext uri="{BB962C8B-B14F-4D97-AF65-F5344CB8AC3E}">
        <p14:creationId xmlns:p14="http://schemas.microsoft.com/office/powerpoint/2010/main" xmlns="" val="1429181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xmlns="" id="{32156B7C-0DD3-4BDE-80C2-4425E9B2580E}"/>
              </a:ext>
            </a:extLst>
          </p:cNvPr>
          <p:cNvSpPr txBox="1">
            <a:spLocks noChangeArrowheads="1"/>
          </p:cNvSpPr>
          <p:nvPr/>
        </p:nvSpPr>
        <p:spPr bwMode="black">
          <a:xfrm>
            <a:off x="399917" y="1219200"/>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0" indent="0">
              <a:buNone/>
            </a:pPr>
            <a:endParaRPr lang="en-US" dirty="0"/>
          </a:p>
        </p:txBody>
      </p:sp>
      <p:sp>
        <p:nvSpPr>
          <p:cNvPr id="4" name="Rectangle 2">
            <a:extLst>
              <a:ext uri="{FF2B5EF4-FFF2-40B4-BE49-F238E27FC236}">
                <a16:creationId xmlns:a16="http://schemas.microsoft.com/office/drawing/2014/main" xmlns="" id="{6CD5A5A1-F6FA-4C6A-AA93-D2752FD4ABA8}"/>
              </a:ext>
            </a:extLst>
          </p:cNvPr>
          <p:cNvSpPr txBox="1">
            <a:spLocks noChangeArrowheads="1"/>
          </p:cNvSpPr>
          <p:nvPr/>
        </p:nvSpPr>
        <p:spPr bwMode="black">
          <a:xfrm>
            <a:off x="430213" y="652186"/>
            <a:ext cx="8275637" cy="36933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400" dirty="0"/>
              <a:t>Appendix 3C: Data for Target Report (3 of 3)</a:t>
            </a:r>
          </a:p>
        </p:txBody>
      </p:sp>
      <p:graphicFrame>
        <p:nvGraphicFramePr>
          <p:cNvPr id="5" name="Table 4">
            <a:extLst>
              <a:ext uri="{FF2B5EF4-FFF2-40B4-BE49-F238E27FC236}">
                <a16:creationId xmlns:a16="http://schemas.microsoft.com/office/drawing/2014/main" xmlns="" id="{6321A431-6656-43B1-9E50-F028413E341C}"/>
              </a:ext>
            </a:extLst>
          </p:cNvPr>
          <p:cNvGraphicFramePr>
            <a:graphicFrameLocks noGrp="1"/>
          </p:cNvGraphicFramePr>
          <p:nvPr>
            <p:extLst/>
          </p:nvPr>
        </p:nvGraphicFramePr>
        <p:xfrm>
          <a:off x="838200" y="1828801"/>
          <a:ext cx="7837354" cy="3963016"/>
        </p:xfrm>
        <a:graphic>
          <a:graphicData uri="http://schemas.openxmlformats.org/drawingml/2006/table">
            <a:tbl>
              <a:tblPr firstRow="1" bandRow="1">
                <a:tableStyleId>{5C22544A-7EE6-4342-B048-85BDC9FD1C3A}</a:tableStyleId>
              </a:tblPr>
              <a:tblGrid>
                <a:gridCol w="1572879">
                  <a:extLst>
                    <a:ext uri="{9D8B030D-6E8A-4147-A177-3AD203B41FA5}">
                      <a16:colId xmlns:a16="http://schemas.microsoft.com/office/drawing/2014/main" xmlns="" val="4106608102"/>
                    </a:ext>
                  </a:extLst>
                </a:gridCol>
                <a:gridCol w="2135572">
                  <a:extLst>
                    <a:ext uri="{9D8B030D-6E8A-4147-A177-3AD203B41FA5}">
                      <a16:colId xmlns:a16="http://schemas.microsoft.com/office/drawing/2014/main" xmlns="" val="3274685446"/>
                    </a:ext>
                  </a:extLst>
                </a:gridCol>
                <a:gridCol w="2931529">
                  <a:extLst>
                    <a:ext uri="{9D8B030D-6E8A-4147-A177-3AD203B41FA5}">
                      <a16:colId xmlns:a16="http://schemas.microsoft.com/office/drawing/2014/main" xmlns="" val="1256629865"/>
                    </a:ext>
                  </a:extLst>
                </a:gridCol>
                <a:gridCol w="1197374">
                  <a:extLst>
                    <a:ext uri="{9D8B030D-6E8A-4147-A177-3AD203B41FA5}">
                      <a16:colId xmlns:a16="http://schemas.microsoft.com/office/drawing/2014/main" xmlns="" val="2504448492"/>
                    </a:ext>
                  </a:extLst>
                </a:gridCol>
              </a:tblGrid>
              <a:tr h="572291">
                <a:tc>
                  <a:txBody>
                    <a:bodyPr/>
                    <a:lstStyle/>
                    <a:p>
                      <a:r>
                        <a:rPr lang="en-US" dirty="0" err="1"/>
                        <a:t>Rep_ID</a:t>
                      </a:r>
                      <a:endParaRPr lang="en-US" dirty="0"/>
                    </a:p>
                  </a:txBody>
                  <a:tcPr/>
                </a:tc>
                <a:tc>
                  <a:txBody>
                    <a:bodyPr/>
                    <a:lstStyle/>
                    <a:p>
                      <a:r>
                        <a:rPr lang="en-US" dirty="0" err="1"/>
                        <a:t>Rep_Name</a:t>
                      </a:r>
                      <a:endParaRPr lang="en-US" dirty="0"/>
                    </a:p>
                  </a:txBody>
                  <a:tcPr/>
                </a:tc>
                <a:tc>
                  <a:txBody>
                    <a:bodyPr/>
                    <a:lstStyle/>
                    <a:p>
                      <a:r>
                        <a:rPr lang="en-US" dirty="0" err="1"/>
                        <a:t>Rep_Email</a:t>
                      </a:r>
                      <a:r>
                        <a:rPr lang="en-US" dirty="0"/>
                        <a:t> ID</a:t>
                      </a:r>
                    </a:p>
                  </a:txBody>
                  <a:tcPr/>
                </a:tc>
                <a:tc>
                  <a:txBody>
                    <a:bodyPr/>
                    <a:lstStyle/>
                    <a:p>
                      <a:r>
                        <a:rPr lang="en-US" dirty="0" err="1"/>
                        <a:t>Geo_ID</a:t>
                      </a:r>
                      <a:endParaRPr lang="en-US" dirty="0"/>
                    </a:p>
                  </a:txBody>
                  <a:tcPr/>
                </a:tc>
                <a:extLst>
                  <a:ext uri="{0D108BD9-81ED-4DB2-BD59-A6C34878D82A}">
                    <a16:rowId xmlns:a16="http://schemas.microsoft.com/office/drawing/2014/main" xmlns="" val="718246319"/>
                  </a:ext>
                </a:extLst>
              </a:tr>
              <a:tr h="572291">
                <a:tc>
                  <a:txBody>
                    <a:bodyPr/>
                    <a:lstStyle/>
                    <a:p>
                      <a:r>
                        <a:rPr lang="en-US" dirty="0"/>
                        <a:t>776543</a:t>
                      </a:r>
                    </a:p>
                  </a:txBody>
                  <a:tcPr/>
                </a:tc>
                <a:tc>
                  <a:txBody>
                    <a:bodyPr/>
                    <a:lstStyle/>
                    <a:p>
                      <a:r>
                        <a:rPr lang="en-US" dirty="0"/>
                        <a:t>Rep 1</a:t>
                      </a:r>
                    </a:p>
                  </a:txBody>
                  <a:tcPr/>
                </a:tc>
                <a:tc>
                  <a:txBody>
                    <a:bodyPr/>
                    <a:lstStyle/>
                    <a:p>
                      <a:r>
                        <a:rPr lang="en-US" dirty="0"/>
                        <a:t>Rep1@finewine.com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Geography_2</a:t>
                      </a:r>
                    </a:p>
                  </a:txBody>
                  <a:tcPr marL="7620" marR="7620" marT="7620" marB="0" anchor="b"/>
                </a:tc>
                <a:extLst>
                  <a:ext uri="{0D108BD9-81ED-4DB2-BD59-A6C34878D82A}">
                    <a16:rowId xmlns:a16="http://schemas.microsoft.com/office/drawing/2014/main" xmlns="" val="598979262"/>
                  </a:ext>
                </a:extLst>
              </a:tr>
              <a:tr h="817558">
                <a:tc>
                  <a:txBody>
                    <a:bodyPr/>
                    <a:lstStyle/>
                    <a:p>
                      <a:r>
                        <a:rPr lang="en-US" dirty="0"/>
                        <a:t>86A235</a:t>
                      </a:r>
                    </a:p>
                  </a:txBody>
                  <a:tcPr/>
                </a:tc>
                <a:tc>
                  <a:txBody>
                    <a:bodyPr/>
                    <a:lstStyle/>
                    <a:p>
                      <a:r>
                        <a:rPr lang="en-US" dirty="0"/>
                        <a:t>Rep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Rep2@finewinea.com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Geography_1</a:t>
                      </a:r>
                    </a:p>
                  </a:txBody>
                  <a:tcPr marL="7620" marR="7620" marT="7620" marB="0" anchor="b"/>
                </a:tc>
                <a:extLst>
                  <a:ext uri="{0D108BD9-81ED-4DB2-BD59-A6C34878D82A}">
                    <a16:rowId xmlns:a16="http://schemas.microsoft.com/office/drawing/2014/main" xmlns="" val="1321599734"/>
                  </a:ext>
                </a:extLst>
              </a:tr>
              <a:tr h="817558">
                <a:tc>
                  <a:txBody>
                    <a:bodyPr/>
                    <a:lstStyle/>
                    <a:p>
                      <a:r>
                        <a:rPr lang="en-US" dirty="0"/>
                        <a:t>96387</a:t>
                      </a:r>
                    </a:p>
                  </a:txBody>
                  <a:tcPr/>
                </a:tc>
                <a:tc>
                  <a:txBody>
                    <a:bodyPr/>
                    <a:lstStyle/>
                    <a:p>
                      <a:r>
                        <a:rPr lang="en-US" dirty="0"/>
                        <a:t>Rep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Rep3@finewine.com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Geography_3</a:t>
                      </a:r>
                    </a:p>
                  </a:txBody>
                  <a:tcPr marL="7620" marR="7620" marT="7620" marB="0" anchor="b"/>
                </a:tc>
                <a:extLst>
                  <a:ext uri="{0D108BD9-81ED-4DB2-BD59-A6C34878D82A}">
                    <a16:rowId xmlns:a16="http://schemas.microsoft.com/office/drawing/2014/main" xmlns="" val="2500585290"/>
                  </a:ext>
                </a:extLst>
              </a:tr>
              <a:tr h="817558">
                <a:tc>
                  <a:txBody>
                    <a:bodyPr/>
                    <a:lstStyle/>
                    <a:p>
                      <a:r>
                        <a:rPr lang="en-US" dirty="0"/>
                        <a:t>862109</a:t>
                      </a:r>
                    </a:p>
                  </a:txBody>
                  <a:tcPr/>
                </a:tc>
                <a:tc>
                  <a:txBody>
                    <a:bodyPr/>
                    <a:lstStyle/>
                    <a:p>
                      <a:r>
                        <a:rPr lang="en-US" dirty="0"/>
                        <a:t>Rep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Rep4@finewine.com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Geography_4</a:t>
                      </a:r>
                    </a:p>
                  </a:txBody>
                  <a:tcPr marL="7620" marR="7620" marT="7620" marB="0" anchor="b"/>
                </a:tc>
                <a:extLst>
                  <a:ext uri="{0D108BD9-81ED-4DB2-BD59-A6C34878D82A}">
                    <a16:rowId xmlns:a16="http://schemas.microsoft.com/office/drawing/2014/main" xmlns="" val="3945945940"/>
                  </a:ext>
                </a:extLst>
              </a:tr>
              <a:tr h="365143">
                <a:tc gridSpan="4">
                  <a:txBody>
                    <a:bodyPr/>
                    <a:lstStyle/>
                    <a:p>
                      <a:r>
                        <a:rPr lang="en-US" dirty="0"/>
                        <a:t>Additional rows to follow</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3933515647"/>
                  </a:ext>
                </a:extLst>
              </a:tr>
            </a:tbl>
          </a:graphicData>
        </a:graphic>
      </p:graphicFrame>
      <p:sp>
        <p:nvSpPr>
          <p:cNvPr id="6" name="Road Sign">
            <a:extLst>
              <a:ext uri="{FF2B5EF4-FFF2-40B4-BE49-F238E27FC236}">
                <a16:creationId xmlns:a16="http://schemas.microsoft.com/office/drawing/2014/main" xmlns="" id="{BAC5E3E9-DBCE-44D9-BB7C-761E81A70E55}"/>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Appendix 3C</a:t>
            </a:r>
          </a:p>
        </p:txBody>
      </p:sp>
    </p:spTree>
    <p:extLst>
      <p:ext uri="{BB962C8B-B14F-4D97-AF65-F5344CB8AC3E}">
        <p14:creationId xmlns:p14="http://schemas.microsoft.com/office/powerpoint/2010/main" xmlns="" val="75588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xmlns="" id="{D5E4704C-454C-4301-A0C8-E1F191A7C268}"/>
              </a:ext>
            </a:extLst>
          </p:cNvPr>
          <p:cNvSpPr txBox="1">
            <a:spLocks noChangeArrowheads="1"/>
          </p:cNvSpPr>
          <p:nvPr/>
        </p:nvSpPr>
        <p:spPr bwMode="black">
          <a:xfrm>
            <a:off x="457200" y="457200"/>
            <a:ext cx="8275637" cy="615553"/>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err="1"/>
              <a:t>FineWine</a:t>
            </a:r>
            <a:r>
              <a:rPr lang="en-US" sz="2000" dirty="0"/>
              <a:t>, an Indian wine distiller company, is looking to expand its European operations</a:t>
            </a:r>
          </a:p>
        </p:txBody>
      </p:sp>
      <p:sp>
        <p:nvSpPr>
          <p:cNvPr id="8" name="Rectangle 3">
            <a:extLst>
              <a:ext uri="{FF2B5EF4-FFF2-40B4-BE49-F238E27FC236}">
                <a16:creationId xmlns:a16="http://schemas.microsoft.com/office/drawing/2014/main" xmlns="" id="{32156B7C-0DD3-4BDE-80C2-4425E9B2580E}"/>
              </a:ext>
            </a:extLst>
          </p:cNvPr>
          <p:cNvSpPr txBox="1">
            <a:spLocks noChangeArrowheads="1"/>
          </p:cNvSpPr>
          <p:nvPr/>
        </p:nvSpPr>
        <p:spPr bwMode="black">
          <a:xfrm>
            <a:off x="356792" y="1219200"/>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266700" indent="-266700"/>
            <a:r>
              <a:rPr lang="en-US" sz="1600" kern="0" dirty="0" err="1">
                <a:latin typeface="+mj-lt"/>
              </a:rPr>
              <a:t>FineWine</a:t>
            </a:r>
            <a:r>
              <a:rPr lang="en-US" sz="1600" kern="0" dirty="0">
                <a:latin typeface="+mj-lt"/>
              </a:rPr>
              <a:t> has been in the wine business since early 1990s and is one of the largest wine distiller in India. They recently entered the Spanish market in 2014</a:t>
            </a:r>
          </a:p>
          <a:p>
            <a:pPr marL="266700" indent="-266700"/>
            <a:endParaRPr lang="en-US" sz="1600" kern="0" dirty="0">
              <a:latin typeface="+mj-lt"/>
            </a:endParaRPr>
          </a:p>
          <a:p>
            <a:pPr marL="266700" indent="-266700"/>
            <a:r>
              <a:rPr lang="en-US" sz="1600" kern="0" dirty="0">
                <a:latin typeface="+mj-lt"/>
              </a:rPr>
              <a:t>Driven by its success, which is primarily due to strong distillation capabilities, it is looking to embark on an ambitious expansion plan to other European countries</a:t>
            </a:r>
          </a:p>
          <a:p>
            <a:pPr marL="266700" indent="-266700"/>
            <a:endParaRPr lang="en-US" sz="1600" dirty="0">
              <a:latin typeface="+mj-lt"/>
            </a:endParaRPr>
          </a:p>
          <a:p>
            <a:pPr marL="266700" indent="-266700"/>
            <a:r>
              <a:rPr lang="en-US" sz="1600" dirty="0">
                <a:latin typeface="+mj-lt"/>
              </a:rPr>
              <a:t>The expansion plan includes the following objectives: </a:t>
            </a:r>
          </a:p>
          <a:p>
            <a:pPr marL="658813" lvl="1" indent="-228600" fontAlgn="auto">
              <a:lnSpc>
                <a:spcPct val="90000"/>
              </a:lnSpc>
              <a:spcBef>
                <a:spcPts val="1000"/>
              </a:spcBef>
              <a:spcAft>
                <a:spcPts val="0"/>
              </a:spcAft>
              <a:buClrTx/>
              <a:buSzTx/>
              <a:buFont typeface="Arial" panose="020B0604020202020204" pitchFamily="34" charset="0"/>
              <a:buChar char="•"/>
            </a:pPr>
            <a:r>
              <a:rPr lang="en-US" dirty="0">
                <a:latin typeface="+mj-lt"/>
              </a:rPr>
              <a:t>Set up a manufacturing plant in Spain. This will allow the wine maker to</a:t>
            </a:r>
            <a:endParaRPr lang="en-US" sz="1800" dirty="0">
              <a:latin typeface="+mj-lt"/>
            </a:endParaRPr>
          </a:p>
          <a:p>
            <a:pPr marL="1117600" lvl="2" indent="-228600" fontAlgn="auto">
              <a:lnSpc>
                <a:spcPct val="90000"/>
              </a:lnSpc>
              <a:spcBef>
                <a:spcPts val="500"/>
              </a:spcBef>
              <a:spcAft>
                <a:spcPts val="0"/>
              </a:spcAft>
              <a:buClrTx/>
              <a:buSzTx/>
              <a:buFont typeface="Courier New" panose="02070309020205020404" pitchFamily="49" charset="0"/>
              <a:buChar char="o"/>
            </a:pPr>
            <a:r>
              <a:rPr lang="en-US" sz="1400" dirty="0">
                <a:latin typeface="+mj-lt"/>
              </a:rPr>
              <a:t>Use local, high-quality raw material and specific climatic conditions to enhance the quality and expand the offerings to meet local preferences</a:t>
            </a:r>
          </a:p>
          <a:p>
            <a:pPr marL="1117600" lvl="2" indent="-228600" fontAlgn="auto">
              <a:lnSpc>
                <a:spcPct val="90000"/>
              </a:lnSpc>
              <a:spcBef>
                <a:spcPts val="500"/>
              </a:spcBef>
              <a:spcAft>
                <a:spcPts val="0"/>
              </a:spcAft>
              <a:buClrTx/>
              <a:buSzTx/>
              <a:buFont typeface="Courier New" panose="02070309020205020404" pitchFamily="49" charset="0"/>
              <a:buChar char="o"/>
            </a:pPr>
            <a:r>
              <a:rPr lang="en-US" sz="1400" dirty="0">
                <a:latin typeface="+mj-lt"/>
              </a:rPr>
              <a:t>Reduce the time spent and cost on transportation from India to European countries</a:t>
            </a:r>
            <a:endParaRPr lang="en-US" sz="1800" dirty="0">
              <a:latin typeface="+mj-lt"/>
            </a:endParaRPr>
          </a:p>
          <a:p>
            <a:pPr marL="658813" lvl="1" indent="-228600" fontAlgn="auto">
              <a:lnSpc>
                <a:spcPct val="90000"/>
              </a:lnSpc>
              <a:spcBef>
                <a:spcPts val="1000"/>
              </a:spcBef>
              <a:spcAft>
                <a:spcPts val="0"/>
              </a:spcAft>
              <a:buClrTx/>
              <a:buSzTx/>
              <a:buFont typeface="Arial" panose="020B0604020202020204" pitchFamily="34" charset="0"/>
              <a:buChar char="•"/>
            </a:pPr>
            <a:r>
              <a:rPr lang="en-US" dirty="0">
                <a:latin typeface="+mj-lt"/>
              </a:rPr>
              <a:t>Enter three additional countries in Europe: Portugal, France, Italy</a:t>
            </a:r>
            <a:endParaRPr lang="en-US" sz="1800" dirty="0">
              <a:latin typeface="+mj-lt"/>
            </a:endParaRPr>
          </a:p>
          <a:p>
            <a:pPr marL="1117600" lvl="2" indent="-228600" fontAlgn="auto">
              <a:lnSpc>
                <a:spcPct val="90000"/>
              </a:lnSpc>
              <a:spcBef>
                <a:spcPts val="500"/>
              </a:spcBef>
              <a:spcAft>
                <a:spcPts val="0"/>
              </a:spcAft>
              <a:buClrTx/>
              <a:buSzTx/>
              <a:buFont typeface="Courier New" panose="02070309020205020404" pitchFamily="49" charset="0"/>
              <a:buChar char="o"/>
            </a:pPr>
            <a:r>
              <a:rPr lang="en-US" sz="1400" dirty="0">
                <a:latin typeface="+mj-lt"/>
              </a:rPr>
              <a:t>The regional marketing and sales team are currently based in Seville (Spain) and sell to distributors and a few large retailers</a:t>
            </a:r>
          </a:p>
          <a:p>
            <a:pPr marL="1117600" lvl="2" indent="-228600" fontAlgn="auto">
              <a:lnSpc>
                <a:spcPct val="90000"/>
              </a:lnSpc>
              <a:spcBef>
                <a:spcPts val="500"/>
              </a:spcBef>
              <a:spcAft>
                <a:spcPts val="0"/>
              </a:spcAft>
              <a:buClrTx/>
              <a:buSzTx/>
              <a:buFont typeface="Courier New" panose="02070309020205020404" pitchFamily="49" charset="0"/>
              <a:buChar char="o"/>
            </a:pPr>
            <a:r>
              <a:rPr lang="en-US" sz="1400" dirty="0">
                <a:latin typeface="+mj-lt"/>
              </a:rPr>
              <a:t>The company will need additional sales representatives to sell in Portugal, France and Italy, but given how different these markets are as compared to Spain, the company is not sure about the number of reps it will need to hire  </a:t>
            </a:r>
          </a:p>
        </p:txBody>
      </p:sp>
      <p:sp>
        <p:nvSpPr>
          <p:cNvPr id="2" name="Road Sign">
            <a:extLst>
              <a:ext uri="{FF2B5EF4-FFF2-40B4-BE49-F238E27FC236}">
                <a16:creationId xmlns:a16="http://schemas.microsoft.com/office/drawing/2014/main" xmlns="" id="{4B475BEF-1F87-4761-BC48-72B653CE0798}"/>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Background</a:t>
            </a:r>
          </a:p>
        </p:txBody>
      </p:sp>
      <p:sp>
        <p:nvSpPr>
          <p:cNvPr id="4" name="Take-away Box">
            <a:extLst>
              <a:ext uri="{FF2B5EF4-FFF2-40B4-BE49-F238E27FC236}">
                <a16:creationId xmlns:a16="http://schemas.microsoft.com/office/drawing/2014/main" xmlns="" id="{0D0A1F3B-1524-4AE1-9944-8EC50D7CDEE4}"/>
              </a:ext>
            </a:extLst>
          </p:cNvPr>
          <p:cNvSpPr/>
          <p:nvPr/>
        </p:nvSpPr>
        <p:spPr bwMode="blackWhite">
          <a:xfrm>
            <a:off x="490614" y="5830669"/>
            <a:ext cx="8227569" cy="646331"/>
          </a:xfrm>
          <a:prstGeom prst="rect">
            <a:avLst/>
          </a:prstGeom>
          <a:solidFill>
            <a:srgbClr val="ED8B00"/>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dirty="0">
                <a:solidFill>
                  <a:schemeClr val="bg1"/>
                </a:solidFill>
              </a:rPr>
              <a:t>With strong investor backing and a mandate to grow over the next few years, </a:t>
            </a:r>
            <a:r>
              <a:rPr lang="en-US" dirty="0" err="1">
                <a:solidFill>
                  <a:schemeClr val="bg1"/>
                </a:solidFill>
              </a:rPr>
              <a:t>FineWine</a:t>
            </a:r>
            <a:r>
              <a:rPr lang="en-US" dirty="0">
                <a:solidFill>
                  <a:schemeClr val="bg1"/>
                </a:solidFill>
              </a:rPr>
              <a:t> has hired you to help plan this expansion better</a:t>
            </a:r>
          </a:p>
        </p:txBody>
      </p:sp>
    </p:spTree>
    <p:extLst>
      <p:ext uri="{BB962C8B-B14F-4D97-AF65-F5344CB8AC3E}">
        <p14:creationId xmlns:p14="http://schemas.microsoft.com/office/powerpoint/2010/main" xmlns="" val="111762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xmlns="" id="{32156B7C-0DD3-4BDE-80C2-4425E9B2580E}"/>
              </a:ext>
            </a:extLst>
          </p:cNvPr>
          <p:cNvSpPr txBox="1">
            <a:spLocks noChangeArrowheads="1"/>
          </p:cNvSpPr>
          <p:nvPr/>
        </p:nvSpPr>
        <p:spPr bwMode="black">
          <a:xfrm>
            <a:off x="381000" y="1524000"/>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342900" indent="-342900">
              <a:buFont typeface="+mj-lt"/>
              <a:buAutoNum type="arabicPeriod"/>
            </a:pPr>
            <a:r>
              <a:rPr lang="en-US" dirty="0"/>
              <a:t>Based on assessment of the market potential, what is the expected demand for </a:t>
            </a:r>
            <a:r>
              <a:rPr lang="en-US" dirty="0" err="1"/>
              <a:t>FineWine</a:t>
            </a:r>
            <a:r>
              <a:rPr lang="en-US" dirty="0"/>
              <a:t> products in Portugal, France, and Italy? </a:t>
            </a:r>
          </a:p>
          <a:p>
            <a:pPr marL="342900" indent="-342900">
              <a:buFont typeface="+mj-lt"/>
              <a:buAutoNum type="arabicPeriod"/>
            </a:pPr>
            <a:endParaRPr lang="en-US" dirty="0"/>
          </a:p>
          <a:p>
            <a:pPr marL="342900" indent="-342900">
              <a:buFont typeface="+mj-lt"/>
              <a:buAutoNum type="arabicPeriod"/>
            </a:pPr>
            <a:r>
              <a:rPr lang="en-US" dirty="0"/>
              <a:t>For the three additional countries (Portugal, France, and Italy), what is the expected size of sales force that should be deployed?</a:t>
            </a:r>
          </a:p>
          <a:p>
            <a:pPr marL="342900" indent="-342900">
              <a:buFont typeface="+mj-lt"/>
              <a:buAutoNum type="arabicPeriod"/>
            </a:pPr>
            <a:endParaRPr lang="en-US" dirty="0"/>
          </a:p>
          <a:p>
            <a:pPr marL="342900" indent="-342900">
              <a:buFont typeface="+mj-lt"/>
              <a:buAutoNum type="arabicPeriod"/>
            </a:pPr>
            <a:r>
              <a:rPr lang="en-US" dirty="0"/>
              <a:t>For the sales reps, what kind of incentives should be paid?</a:t>
            </a:r>
          </a:p>
          <a:p>
            <a:pPr marL="342900" indent="-342900">
              <a:buFont typeface="+mj-lt"/>
              <a:buAutoNum type="arabicPeriod"/>
            </a:pPr>
            <a:endParaRPr lang="en-US" dirty="0"/>
          </a:p>
          <a:p>
            <a:pPr marL="342900" indent="-342900">
              <a:buFont typeface="+mj-lt"/>
              <a:buAutoNum type="arabicPeriod"/>
            </a:pPr>
            <a:r>
              <a:rPr lang="en-US" dirty="0"/>
              <a:t>What kind of reporting solution should be developed to track sales performance? </a:t>
            </a:r>
          </a:p>
        </p:txBody>
      </p:sp>
      <p:sp>
        <p:nvSpPr>
          <p:cNvPr id="4" name="Road Sign">
            <a:extLst>
              <a:ext uri="{FF2B5EF4-FFF2-40B4-BE49-F238E27FC236}">
                <a16:creationId xmlns:a16="http://schemas.microsoft.com/office/drawing/2014/main" xmlns="" id="{8848F60F-ABC6-4723-A8BB-6C3453A780E6}"/>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Questions</a:t>
            </a:r>
          </a:p>
        </p:txBody>
      </p:sp>
      <p:sp>
        <p:nvSpPr>
          <p:cNvPr id="5" name="Rectangle 2">
            <a:extLst>
              <a:ext uri="{FF2B5EF4-FFF2-40B4-BE49-F238E27FC236}">
                <a16:creationId xmlns:a16="http://schemas.microsoft.com/office/drawing/2014/main" xmlns="" id="{89A83561-43D7-4D93-9739-621253FDB622}"/>
              </a:ext>
            </a:extLst>
          </p:cNvPr>
          <p:cNvSpPr txBox="1">
            <a:spLocks noChangeArrowheads="1"/>
          </p:cNvSpPr>
          <p:nvPr/>
        </p:nvSpPr>
        <p:spPr bwMode="black">
          <a:xfrm>
            <a:off x="457200" y="457200"/>
            <a:ext cx="8275637" cy="615553"/>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err="1"/>
              <a:t>FineWine</a:t>
            </a:r>
            <a:r>
              <a:rPr lang="en-US" sz="2000" dirty="0"/>
              <a:t> has approached ZS to obtain help on the following questions as part of its go-to-market strategy</a:t>
            </a:r>
          </a:p>
        </p:txBody>
      </p:sp>
    </p:spTree>
    <p:extLst>
      <p:ext uri="{BB962C8B-B14F-4D97-AF65-F5344CB8AC3E}">
        <p14:creationId xmlns:p14="http://schemas.microsoft.com/office/powerpoint/2010/main" xmlns="" val="281594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5F35498-635B-4F5D-A82D-1C34BAF51931}"/>
              </a:ext>
            </a:extLst>
          </p:cNvPr>
          <p:cNvSpPr txBox="1">
            <a:spLocks noChangeArrowheads="1"/>
          </p:cNvSpPr>
          <p:nvPr/>
        </p:nvSpPr>
        <p:spPr bwMode="black">
          <a:xfrm>
            <a:off x="457200" y="457200"/>
            <a:ext cx="8275637" cy="615553"/>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a:t>Based on assessment of the market potential, what is the expected demand for </a:t>
            </a:r>
            <a:r>
              <a:rPr lang="en-US" sz="2000" dirty="0" err="1"/>
              <a:t>FineWine</a:t>
            </a:r>
            <a:r>
              <a:rPr lang="en-US" sz="2000" dirty="0"/>
              <a:t> products in Portugal, France, and Italy? </a:t>
            </a:r>
          </a:p>
        </p:txBody>
      </p:sp>
      <p:sp>
        <p:nvSpPr>
          <p:cNvPr id="4" name="Road Sign">
            <a:extLst>
              <a:ext uri="{FF2B5EF4-FFF2-40B4-BE49-F238E27FC236}">
                <a16:creationId xmlns:a16="http://schemas.microsoft.com/office/drawing/2014/main" xmlns="" id="{89C41CAC-30EB-4751-8804-AA0CC983326A}"/>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Question #1</a:t>
            </a:r>
          </a:p>
        </p:txBody>
      </p:sp>
      <p:sp>
        <p:nvSpPr>
          <p:cNvPr id="5" name="Rectangle 3">
            <a:extLst>
              <a:ext uri="{FF2B5EF4-FFF2-40B4-BE49-F238E27FC236}">
                <a16:creationId xmlns:a16="http://schemas.microsoft.com/office/drawing/2014/main" xmlns="" id="{1E92D4F5-B28F-4E14-9FBB-AA3366A4E9E1}"/>
              </a:ext>
            </a:extLst>
          </p:cNvPr>
          <p:cNvSpPr txBox="1">
            <a:spLocks noChangeArrowheads="1"/>
          </p:cNvSpPr>
          <p:nvPr/>
        </p:nvSpPr>
        <p:spPr bwMode="black">
          <a:xfrm>
            <a:off x="381000" y="1524000"/>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r>
              <a:rPr lang="en-US" sz="1600" dirty="0"/>
              <a:t>Wine market is highly fragmented and variable.  It is influenced significantly by local preferences, traditions, availability raw materials, and climatic conditions</a:t>
            </a:r>
          </a:p>
          <a:p>
            <a:r>
              <a:rPr lang="en-US" sz="1600" dirty="0" err="1"/>
              <a:t>FineWine</a:t>
            </a:r>
            <a:r>
              <a:rPr lang="en-US" sz="1600" dirty="0"/>
              <a:t> is looking to produce and market wines in the following categories</a:t>
            </a:r>
          </a:p>
          <a:p>
            <a:pPr lvl="1"/>
            <a:r>
              <a:rPr lang="en-US" sz="1400" dirty="0"/>
              <a:t>Sherry </a:t>
            </a:r>
            <a:r>
              <a:rPr lang="en-US" sz="1050" dirty="0"/>
              <a:t>(originated in Spain; made with white grapes, and fortified with brandy)</a:t>
            </a:r>
          </a:p>
          <a:p>
            <a:pPr lvl="1"/>
            <a:r>
              <a:rPr lang="en-US" sz="1400" dirty="0"/>
              <a:t>Champagne </a:t>
            </a:r>
            <a:r>
              <a:rPr lang="en-US" sz="1050" dirty="0"/>
              <a:t>(type of sparkling wine; originated and produced in Champagne, France)</a:t>
            </a:r>
            <a:endParaRPr lang="en-US" sz="1400" dirty="0"/>
          </a:p>
          <a:p>
            <a:pPr lvl="1"/>
            <a:r>
              <a:rPr lang="en-US" sz="1400" dirty="0"/>
              <a:t>Marsala wine </a:t>
            </a:r>
            <a:r>
              <a:rPr lang="en-US" sz="1050" dirty="0"/>
              <a:t>(originated in Sicily, Italy)</a:t>
            </a:r>
          </a:p>
          <a:p>
            <a:pPr lvl="1"/>
            <a:r>
              <a:rPr lang="en-US" sz="1400" dirty="0" err="1"/>
              <a:t>Moscatel</a:t>
            </a:r>
            <a:r>
              <a:rPr lang="en-US" sz="1400" dirty="0"/>
              <a:t> de </a:t>
            </a:r>
            <a:r>
              <a:rPr lang="en-US" sz="1400" dirty="0" err="1"/>
              <a:t>Setúbal</a:t>
            </a:r>
            <a:r>
              <a:rPr lang="en-US" sz="1400" dirty="0"/>
              <a:t> </a:t>
            </a:r>
            <a:r>
              <a:rPr lang="en-US" sz="1050" dirty="0"/>
              <a:t>(originated and produced in Portugal with a specific type of grape, called Muscat of Alexandria grape)</a:t>
            </a:r>
          </a:p>
          <a:p>
            <a:r>
              <a:rPr lang="en-US" dirty="0"/>
              <a:t>Market sales of each of these categories will be influenced by local preferences and share of </a:t>
            </a:r>
            <a:r>
              <a:rPr lang="en-US" dirty="0" err="1"/>
              <a:t>FineWine</a:t>
            </a:r>
            <a:r>
              <a:rPr lang="en-US" dirty="0"/>
              <a:t> wines will be further influenced by their quality and characteristics</a:t>
            </a:r>
          </a:p>
          <a:p>
            <a:pPr marL="0" indent="0">
              <a:buNone/>
            </a:pPr>
            <a:endParaRPr lang="en-US" dirty="0"/>
          </a:p>
          <a:p>
            <a:pPr marL="0" indent="0">
              <a:buNone/>
            </a:pPr>
            <a:r>
              <a:rPr lang="en-US" dirty="0"/>
              <a:t>Please refer to appendix 1A to 1G to estimate unit sales (liters) for </a:t>
            </a:r>
            <a:r>
              <a:rPr lang="en-US" dirty="0" err="1"/>
              <a:t>FineWine</a:t>
            </a:r>
            <a:r>
              <a:rPr lang="en-US" dirty="0"/>
              <a:t> wines in each of categories above, and total at the country level, until 2020</a:t>
            </a:r>
          </a:p>
          <a:p>
            <a:pPr marL="342900" indent="-342900">
              <a:buAutoNum type="arabicPeriod"/>
            </a:pPr>
            <a:endParaRPr lang="en-US" dirty="0"/>
          </a:p>
        </p:txBody>
      </p:sp>
    </p:spTree>
    <p:extLst>
      <p:ext uri="{BB962C8B-B14F-4D97-AF65-F5344CB8AC3E}">
        <p14:creationId xmlns:p14="http://schemas.microsoft.com/office/powerpoint/2010/main" xmlns="" val="172837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5F35498-635B-4F5D-A82D-1C34BAF51931}"/>
              </a:ext>
            </a:extLst>
          </p:cNvPr>
          <p:cNvSpPr txBox="1">
            <a:spLocks noChangeArrowheads="1"/>
          </p:cNvSpPr>
          <p:nvPr/>
        </p:nvSpPr>
        <p:spPr bwMode="black">
          <a:xfrm>
            <a:off x="457200" y="457200"/>
            <a:ext cx="8275637" cy="615553"/>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a:t>The VP of Sales needs to know the size of the sales force that should be deployed for </a:t>
            </a:r>
            <a:r>
              <a:rPr lang="en-US" sz="2000" b="1" dirty="0"/>
              <a:t>France</a:t>
            </a:r>
            <a:endParaRPr lang="en-US" sz="2000" dirty="0"/>
          </a:p>
        </p:txBody>
      </p:sp>
      <p:sp>
        <p:nvSpPr>
          <p:cNvPr id="4" name="Road Sign">
            <a:extLst>
              <a:ext uri="{FF2B5EF4-FFF2-40B4-BE49-F238E27FC236}">
                <a16:creationId xmlns:a16="http://schemas.microsoft.com/office/drawing/2014/main" xmlns="" id="{89C41CAC-30EB-4751-8804-AA0CC983326A}"/>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Question #2</a:t>
            </a:r>
          </a:p>
        </p:txBody>
      </p:sp>
      <p:sp>
        <p:nvSpPr>
          <p:cNvPr id="5" name="Rectangle 3">
            <a:extLst>
              <a:ext uri="{FF2B5EF4-FFF2-40B4-BE49-F238E27FC236}">
                <a16:creationId xmlns:a16="http://schemas.microsoft.com/office/drawing/2014/main" xmlns="" id="{1E92D4F5-B28F-4E14-9FBB-AA3366A4E9E1}"/>
              </a:ext>
            </a:extLst>
          </p:cNvPr>
          <p:cNvSpPr txBox="1">
            <a:spLocks noChangeArrowheads="1"/>
          </p:cNvSpPr>
          <p:nvPr/>
        </p:nvSpPr>
        <p:spPr bwMode="black">
          <a:xfrm>
            <a:off x="381000" y="1524000"/>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342900" indent="-342900">
              <a:buFont typeface="+mj-lt"/>
              <a:buAutoNum type="arabicPeriod"/>
            </a:pPr>
            <a:r>
              <a:rPr lang="en-US" sz="1600" dirty="0"/>
              <a:t>Estimate the number of sales representatives required for France</a:t>
            </a:r>
          </a:p>
          <a:p>
            <a:pPr lvl="1"/>
            <a:r>
              <a:rPr lang="en-US" sz="1400" dirty="0"/>
              <a:t>Sales reps from </a:t>
            </a:r>
            <a:r>
              <a:rPr lang="en-US" sz="1400" dirty="0" err="1"/>
              <a:t>FineWine</a:t>
            </a:r>
            <a:r>
              <a:rPr lang="en-US" sz="1400" dirty="0"/>
              <a:t> will be responsible for selling wines to customers by visiting each of these customer types, talking about the wine, giving samples, following up and several other activities</a:t>
            </a:r>
          </a:p>
          <a:p>
            <a:pPr lvl="1"/>
            <a:r>
              <a:rPr lang="en-US" sz="1400" dirty="0"/>
              <a:t>Generally, the amount of sales generated is dependent on number of times sales reps can visit the customer</a:t>
            </a:r>
          </a:p>
          <a:p>
            <a:pPr lvl="1"/>
            <a:r>
              <a:rPr lang="en-US" sz="1400" dirty="0"/>
              <a:t>Please refer to appendix 2A to answer the question</a:t>
            </a:r>
          </a:p>
          <a:p>
            <a:pPr marL="342900" indent="-342900">
              <a:buFont typeface="+mj-lt"/>
              <a:buAutoNum type="arabicPeriod"/>
            </a:pPr>
            <a:endParaRPr lang="en-US" sz="1600" dirty="0"/>
          </a:p>
          <a:p>
            <a:pPr marL="342900" indent="-342900">
              <a:buFont typeface="+mj-lt"/>
              <a:buAutoNum type="arabicPeriod"/>
            </a:pPr>
            <a:r>
              <a:rPr lang="en-US" sz="1600" dirty="0"/>
              <a:t>Sales reps will be going to three types of customers broadly:</a:t>
            </a:r>
          </a:p>
          <a:p>
            <a:pPr lvl="1"/>
            <a:r>
              <a:rPr lang="en-US" sz="1400" dirty="0"/>
              <a:t>Wholesalers and Distributors</a:t>
            </a:r>
          </a:p>
          <a:p>
            <a:pPr lvl="1"/>
            <a:r>
              <a:rPr lang="en-US" sz="1400" dirty="0"/>
              <a:t>Large retail chains</a:t>
            </a:r>
          </a:p>
          <a:p>
            <a:pPr lvl="1"/>
            <a:r>
              <a:rPr lang="en-US" sz="1400" dirty="0"/>
              <a:t>Small retailers</a:t>
            </a:r>
          </a:p>
          <a:p>
            <a:pPr marL="430213" lvl="1" indent="0">
              <a:buNone/>
            </a:pPr>
            <a:r>
              <a:rPr lang="en-US" dirty="0"/>
              <a:t>In your opinion, how will the activities of the reps differ across the three customer types, and therefore what should </a:t>
            </a:r>
            <a:r>
              <a:rPr lang="en-US" dirty="0" err="1"/>
              <a:t>FineWine</a:t>
            </a:r>
            <a:r>
              <a:rPr lang="en-US" dirty="0"/>
              <a:t> do about it?</a:t>
            </a:r>
          </a:p>
        </p:txBody>
      </p:sp>
    </p:spTree>
    <p:extLst>
      <p:ext uri="{BB962C8B-B14F-4D97-AF65-F5344CB8AC3E}">
        <p14:creationId xmlns:p14="http://schemas.microsoft.com/office/powerpoint/2010/main" xmlns="" val="110755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5F35498-635B-4F5D-A82D-1C34BAF51931}"/>
              </a:ext>
            </a:extLst>
          </p:cNvPr>
          <p:cNvSpPr txBox="1">
            <a:spLocks noChangeArrowheads="1"/>
          </p:cNvSpPr>
          <p:nvPr/>
        </p:nvSpPr>
        <p:spPr bwMode="black">
          <a:xfrm>
            <a:off x="457200" y="457200"/>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a:t>For the sales reps, what kind of incentives should be paid?</a:t>
            </a:r>
          </a:p>
        </p:txBody>
      </p:sp>
      <p:sp>
        <p:nvSpPr>
          <p:cNvPr id="4" name="Road Sign">
            <a:extLst>
              <a:ext uri="{FF2B5EF4-FFF2-40B4-BE49-F238E27FC236}">
                <a16:creationId xmlns:a16="http://schemas.microsoft.com/office/drawing/2014/main" xmlns="" id="{89C41CAC-30EB-4751-8804-AA0CC983326A}"/>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Question #3</a:t>
            </a:r>
          </a:p>
        </p:txBody>
      </p:sp>
      <p:sp>
        <p:nvSpPr>
          <p:cNvPr id="8" name="Rectangle 3">
            <a:extLst>
              <a:ext uri="{FF2B5EF4-FFF2-40B4-BE49-F238E27FC236}">
                <a16:creationId xmlns:a16="http://schemas.microsoft.com/office/drawing/2014/main" xmlns="" id="{922B162A-4108-4310-9EED-A78405EE6221}"/>
              </a:ext>
            </a:extLst>
          </p:cNvPr>
          <p:cNvSpPr txBox="1">
            <a:spLocks noChangeArrowheads="1"/>
          </p:cNvSpPr>
          <p:nvPr/>
        </p:nvSpPr>
        <p:spPr bwMode="black">
          <a:xfrm>
            <a:off x="381000" y="1143000"/>
            <a:ext cx="8275637"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342900" indent="-342900">
              <a:buFont typeface="+mj-lt"/>
              <a:buAutoNum type="arabicPeriod"/>
            </a:pPr>
            <a:r>
              <a:rPr lang="en-US" sz="1600" dirty="0"/>
              <a:t>The sales VP of France has decided that the sales representatives will be paid incentives based on the number of units they sell each quarter</a:t>
            </a:r>
          </a:p>
          <a:p>
            <a:pPr marL="773113" lvl="1" indent="-342900">
              <a:buFont typeface="+mj-lt"/>
              <a:buAutoNum type="alphaLcParenR"/>
            </a:pPr>
            <a:r>
              <a:rPr lang="en-US" sz="1400" dirty="0"/>
              <a:t>Calculate the commission rate based on the data provided in spreadsheet embedded </a:t>
            </a:r>
          </a:p>
          <a:p>
            <a:pPr marL="430213" lvl="1" indent="0">
              <a:buNone/>
            </a:pPr>
            <a:r>
              <a:rPr lang="en-US" sz="1050" i="1" dirty="0"/>
              <a:t>Note: Commission Rate is defined as earnings per unit sold.</a:t>
            </a:r>
            <a:endParaRPr lang="en-US" sz="1400" i="1" dirty="0"/>
          </a:p>
          <a:p>
            <a:pPr marL="773113" lvl="1" indent="-342900">
              <a:buFont typeface="+mj-lt"/>
              <a:buAutoNum type="alphaLcParenR"/>
            </a:pPr>
            <a:endParaRPr lang="en-US" sz="1400" dirty="0"/>
          </a:p>
          <a:p>
            <a:pPr marL="342900" indent="-342900">
              <a:buFont typeface="+mj-lt"/>
              <a:buAutoNum type="arabicPeriod"/>
            </a:pPr>
            <a:r>
              <a:rPr lang="en-US" sz="1600" dirty="0"/>
              <a:t>What might be some drawbacks of incentivizing the reps based on the number of units they sell? Are there any other payment plan that can be used to incentivize the sales representatives?</a:t>
            </a:r>
          </a:p>
          <a:p>
            <a:pPr marL="342900" indent="-342900">
              <a:buFont typeface="+mj-lt"/>
              <a:buAutoNum type="arabicPeriod"/>
            </a:pPr>
            <a:endParaRPr lang="en-US" sz="1600" dirty="0"/>
          </a:p>
          <a:p>
            <a:pPr marL="342900" indent="-342900">
              <a:buFont typeface="+mj-lt"/>
              <a:buAutoNum type="arabicPeriod"/>
            </a:pPr>
            <a:r>
              <a:rPr lang="en-US" sz="1600" dirty="0"/>
              <a:t>The sales VP is thinking of providing sales targets to the representatives, but he is not sure weather representatives should be given monthly or quarterly targets and has asked you to provide your recommendation</a:t>
            </a:r>
          </a:p>
          <a:p>
            <a:pPr marL="342900" indent="-342900">
              <a:buFont typeface="+mj-lt"/>
              <a:buAutoNum type="arabicPeriod"/>
            </a:pPr>
            <a:endParaRPr lang="en-US" sz="1600" dirty="0"/>
          </a:p>
          <a:p>
            <a:pPr marL="342900" indent="-342900">
              <a:buFont typeface="+mj-lt"/>
              <a:buAutoNum type="arabicPeriod"/>
            </a:pPr>
            <a:r>
              <a:rPr lang="en-US" sz="1600" dirty="0"/>
              <a:t>Sales VP wants to make sure that sales representatives are aware of their targets and their progress in achieving those targets</a:t>
            </a:r>
          </a:p>
          <a:p>
            <a:pPr marL="830263" lvl="1" indent="-400050">
              <a:buFont typeface="+mj-lt"/>
              <a:buAutoNum type="romanUcPeriod"/>
            </a:pPr>
            <a:r>
              <a:rPr lang="en-US" sz="1400" dirty="0"/>
              <a:t>If the data is available in the format provided in appendix 3A to 3C, create a process flow and reporting layout that will provide sales representatives the information that sales VP has mentioned.</a:t>
            </a:r>
          </a:p>
          <a:p>
            <a:pPr marL="830263" lvl="1" indent="-400050">
              <a:buFont typeface="+mj-lt"/>
              <a:buAutoNum type="romanUcPeriod"/>
            </a:pPr>
            <a:r>
              <a:rPr lang="en-US" sz="1400" dirty="0"/>
              <a:t>What are some of the quality checks you would put in place to  ensure that the reports are accurate?</a:t>
            </a:r>
          </a:p>
        </p:txBody>
      </p:sp>
      <p:graphicFrame>
        <p:nvGraphicFramePr>
          <p:cNvPr id="2" name="Object 1">
            <a:extLst>
              <a:ext uri="{FF2B5EF4-FFF2-40B4-BE49-F238E27FC236}">
                <a16:creationId xmlns:a16="http://schemas.microsoft.com/office/drawing/2014/main" xmlns="" id="{73FB233C-B99F-416C-85E0-1BC0401A0BB3}"/>
              </a:ext>
            </a:extLst>
          </p:cNvPr>
          <p:cNvGraphicFramePr>
            <a:graphicFrameLocks noChangeAspect="1"/>
          </p:cNvGraphicFramePr>
          <p:nvPr>
            <p:extLst>
              <p:ext uri="{D42A27DB-BD31-4B8C-83A1-F6EECF244321}">
                <p14:modId xmlns:p14="http://schemas.microsoft.com/office/powerpoint/2010/main" xmlns="" val="2482186024"/>
              </p:ext>
            </p:extLst>
          </p:nvPr>
        </p:nvGraphicFramePr>
        <p:xfrm>
          <a:off x="8088923" y="1600200"/>
          <a:ext cx="914400" cy="792163"/>
        </p:xfrm>
        <a:graphic>
          <a:graphicData uri="http://schemas.openxmlformats.org/presentationml/2006/ole">
            <p:oleObj spid="_x0000_s1026" name="Worksheet" showAsIcon="1" r:id="rId3" imgW="914400" imgH="792360" progId="Excel.Sheet.12">
              <p:embed/>
            </p:oleObj>
          </a:graphicData>
        </a:graphic>
      </p:graphicFrame>
    </p:spTree>
    <p:extLst>
      <p:ext uri="{BB962C8B-B14F-4D97-AF65-F5344CB8AC3E}">
        <p14:creationId xmlns:p14="http://schemas.microsoft.com/office/powerpoint/2010/main" xmlns="" val="2203783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DD732-0D57-42E3-9017-30963C796DE2}"/>
              </a:ext>
            </a:extLst>
          </p:cNvPr>
          <p:cNvSpPr>
            <a:spLocks noGrp="1"/>
          </p:cNvSpPr>
          <p:nvPr>
            <p:ph type="title"/>
          </p:nvPr>
        </p:nvSpPr>
        <p:spPr>
          <a:xfrm>
            <a:off x="457045" y="457200"/>
            <a:ext cx="8229909" cy="615553"/>
          </a:xfrm>
        </p:spPr>
        <p:txBody>
          <a:bodyPr/>
          <a:lstStyle/>
          <a:p>
            <a:r>
              <a:rPr lang="en-US" sz="2000" dirty="0" err="1"/>
              <a:t>Finewine</a:t>
            </a:r>
            <a:r>
              <a:rPr lang="en-US" sz="2000" dirty="0"/>
              <a:t> leadership team has expressed its desire to develop a solution which is capable of tracking and measuring the demand estimation</a:t>
            </a:r>
          </a:p>
        </p:txBody>
      </p:sp>
      <p:sp>
        <p:nvSpPr>
          <p:cNvPr id="43" name="Rectangle 42">
            <a:extLst>
              <a:ext uri="{FF2B5EF4-FFF2-40B4-BE49-F238E27FC236}">
                <a16:creationId xmlns:a16="http://schemas.microsoft.com/office/drawing/2014/main" xmlns="" id="{FAADE677-F138-47EF-BA41-7D2569F934F2}"/>
              </a:ext>
            </a:extLst>
          </p:cNvPr>
          <p:cNvSpPr/>
          <p:nvPr/>
        </p:nvSpPr>
        <p:spPr bwMode="auto">
          <a:xfrm>
            <a:off x="369694" y="2328536"/>
            <a:ext cx="8499287" cy="2167264"/>
          </a:xfrm>
          <a:prstGeom prst="rect">
            <a:avLst/>
          </a:prstGeom>
          <a:solidFill>
            <a:schemeClr val="accent1">
              <a:lumMod val="20000"/>
              <a:lumOff val="80000"/>
            </a:schemeClr>
          </a:solidFill>
          <a:ln w="12700" cap="flat" cmpd="sng" algn="ctr">
            <a:solidFill>
              <a:schemeClr val="accent1">
                <a:lumMod val="60000"/>
                <a:lumOff val="40000"/>
              </a:schemeClr>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48" name="Text Box 71">
            <a:extLst>
              <a:ext uri="{FF2B5EF4-FFF2-40B4-BE49-F238E27FC236}">
                <a16:creationId xmlns:a16="http://schemas.microsoft.com/office/drawing/2014/main" xmlns="" id="{D7941B53-7522-49FE-844D-A25D4DEA039A}"/>
              </a:ext>
            </a:extLst>
          </p:cNvPr>
          <p:cNvSpPr txBox="1"/>
          <p:nvPr/>
        </p:nvSpPr>
        <p:spPr>
          <a:xfrm>
            <a:off x="881419" y="3204963"/>
            <a:ext cx="509062" cy="315650"/>
          </a:xfrm>
          <a:prstGeom prst="rect">
            <a:avLst/>
          </a:prstGeom>
          <a:noFill/>
        </p:spPr>
        <p:txBody>
          <a:bodyPr wrap="square" rtlCol="0">
            <a:spAutoFit/>
          </a:bodyPr>
          <a:lstStyle/>
          <a:p>
            <a:pPr algn="ctr"/>
            <a:r>
              <a:rPr lang="en-US" sz="600" dirty="0">
                <a:solidFill>
                  <a:srgbClr val="000000"/>
                </a:solidFill>
              </a:rPr>
              <a:t>DATA SET 1</a:t>
            </a:r>
          </a:p>
        </p:txBody>
      </p:sp>
      <p:sp>
        <p:nvSpPr>
          <p:cNvPr id="49" name="Flowchart: Multidocument 48">
            <a:extLst>
              <a:ext uri="{FF2B5EF4-FFF2-40B4-BE49-F238E27FC236}">
                <a16:creationId xmlns:a16="http://schemas.microsoft.com/office/drawing/2014/main" xmlns="" id="{FD7A95BE-4532-4ED8-A123-003B3F13F25C}"/>
              </a:ext>
            </a:extLst>
          </p:cNvPr>
          <p:cNvSpPr/>
          <p:nvPr/>
        </p:nvSpPr>
        <p:spPr>
          <a:xfrm>
            <a:off x="983025" y="3103128"/>
            <a:ext cx="573646" cy="41762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Multidocument 49">
            <a:extLst>
              <a:ext uri="{FF2B5EF4-FFF2-40B4-BE49-F238E27FC236}">
                <a16:creationId xmlns:a16="http://schemas.microsoft.com/office/drawing/2014/main" xmlns="" id="{2E3A9AA0-3900-4C74-9865-8447200794F1}"/>
              </a:ext>
            </a:extLst>
          </p:cNvPr>
          <p:cNvSpPr/>
          <p:nvPr/>
        </p:nvSpPr>
        <p:spPr>
          <a:xfrm>
            <a:off x="983025" y="3681271"/>
            <a:ext cx="573646" cy="41762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lowchart: Multidocument 50">
            <a:extLst>
              <a:ext uri="{FF2B5EF4-FFF2-40B4-BE49-F238E27FC236}">
                <a16:creationId xmlns:a16="http://schemas.microsoft.com/office/drawing/2014/main" xmlns="" id="{D81E3A3B-99E5-40A5-A03F-69B0381827D5}"/>
              </a:ext>
            </a:extLst>
          </p:cNvPr>
          <p:cNvSpPr/>
          <p:nvPr/>
        </p:nvSpPr>
        <p:spPr>
          <a:xfrm>
            <a:off x="1838732" y="3041853"/>
            <a:ext cx="573646" cy="377267"/>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ultidocument 51">
            <a:extLst>
              <a:ext uri="{FF2B5EF4-FFF2-40B4-BE49-F238E27FC236}">
                <a16:creationId xmlns:a16="http://schemas.microsoft.com/office/drawing/2014/main" xmlns="" id="{2C5C4BF1-EFEA-48ED-BCA1-D58D6DD511A9}"/>
              </a:ext>
            </a:extLst>
          </p:cNvPr>
          <p:cNvSpPr/>
          <p:nvPr/>
        </p:nvSpPr>
        <p:spPr>
          <a:xfrm>
            <a:off x="1828265" y="3681271"/>
            <a:ext cx="594580" cy="385349"/>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xmlns="" id="{ECD43283-3E72-4B4A-AA13-CF24C08FFEEF}"/>
              </a:ext>
            </a:extLst>
          </p:cNvPr>
          <p:cNvSpPr/>
          <p:nvPr/>
        </p:nvSpPr>
        <p:spPr>
          <a:xfrm>
            <a:off x="766014" y="2745900"/>
            <a:ext cx="1915379" cy="1493061"/>
          </a:xfrm>
          <a:prstGeom prst="rect">
            <a:avLst/>
          </a:prstGeom>
          <a:noFill/>
          <a:ln>
            <a:solidFill>
              <a:schemeClr val="tx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Rectangle 53">
            <a:extLst>
              <a:ext uri="{FF2B5EF4-FFF2-40B4-BE49-F238E27FC236}">
                <a16:creationId xmlns:a16="http://schemas.microsoft.com/office/drawing/2014/main" xmlns="" id="{25794A59-2E56-43DF-8D4F-8B1F173DFE1A}"/>
              </a:ext>
            </a:extLst>
          </p:cNvPr>
          <p:cNvSpPr/>
          <p:nvPr/>
        </p:nvSpPr>
        <p:spPr>
          <a:xfrm>
            <a:off x="829552" y="2745545"/>
            <a:ext cx="1068990" cy="246221"/>
          </a:xfrm>
          <a:prstGeom prst="rect">
            <a:avLst/>
          </a:prstGeom>
          <a:noFill/>
        </p:spPr>
        <p:txBody>
          <a:bodyPr wrap="square" lIns="91440" tIns="45720" rIns="91440" bIns="45720">
            <a:spAutoFit/>
          </a:bodyPr>
          <a:lstStyle/>
          <a:p>
            <a:pPr algn="ctr"/>
            <a:r>
              <a:rPr lang="en-US" sz="1000" b="1" cap="none" spc="0" dirty="0">
                <a:ln w="0"/>
                <a:solidFill>
                  <a:srgbClr val="000000"/>
                </a:solidFill>
                <a:effectLst/>
              </a:rPr>
              <a:t>DATA SETS</a:t>
            </a:r>
          </a:p>
        </p:txBody>
      </p:sp>
      <p:sp>
        <p:nvSpPr>
          <p:cNvPr id="55" name="Text Box 71">
            <a:extLst>
              <a:ext uri="{FF2B5EF4-FFF2-40B4-BE49-F238E27FC236}">
                <a16:creationId xmlns:a16="http://schemas.microsoft.com/office/drawing/2014/main" xmlns="" id="{98B50710-9184-4653-BA42-AA848589080C}"/>
              </a:ext>
            </a:extLst>
          </p:cNvPr>
          <p:cNvSpPr txBox="1"/>
          <p:nvPr/>
        </p:nvSpPr>
        <p:spPr>
          <a:xfrm>
            <a:off x="1802184" y="3789621"/>
            <a:ext cx="480560" cy="276999"/>
          </a:xfrm>
          <a:prstGeom prst="rect">
            <a:avLst/>
          </a:prstGeom>
          <a:noFill/>
        </p:spPr>
        <p:txBody>
          <a:bodyPr wrap="square" rtlCol="0">
            <a:spAutoFit/>
          </a:bodyPr>
          <a:lstStyle/>
          <a:p>
            <a:pPr algn="ctr"/>
            <a:r>
              <a:rPr lang="en-US" sz="600" dirty="0">
                <a:solidFill>
                  <a:srgbClr val="000000"/>
                </a:solidFill>
              </a:rPr>
              <a:t>DATA SET N</a:t>
            </a:r>
          </a:p>
        </p:txBody>
      </p:sp>
      <p:sp>
        <p:nvSpPr>
          <p:cNvPr id="56" name="Text Box 71">
            <a:extLst>
              <a:ext uri="{FF2B5EF4-FFF2-40B4-BE49-F238E27FC236}">
                <a16:creationId xmlns:a16="http://schemas.microsoft.com/office/drawing/2014/main" xmlns="" id="{74B2068A-3157-49C7-968B-561023114E57}"/>
              </a:ext>
            </a:extLst>
          </p:cNvPr>
          <p:cNvSpPr txBox="1"/>
          <p:nvPr/>
        </p:nvSpPr>
        <p:spPr>
          <a:xfrm>
            <a:off x="917975" y="3761171"/>
            <a:ext cx="509062" cy="276999"/>
          </a:xfrm>
          <a:prstGeom prst="rect">
            <a:avLst/>
          </a:prstGeom>
          <a:noFill/>
        </p:spPr>
        <p:txBody>
          <a:bodyPr wrap="square" rtlCol="0">
            <a:spAutoFit/>
          </a:bodyPr>
          <a:lstStyle/>
          <a:p>
            <a:pPr algn="ctr"/>
            <a:r>
              <a:rPr lang="en-US" sz="600" dirty="0">
                <a:solidFill>
                  <a:srgbClr val="000000"/>
                </a:solidFill>
              </a:rPr>
              <a:t>DATA SET 2</a:t>
            </a:r>
          </a:p>
        </p:txBody>
      </p:sp>
      <p:sp>
        <p:nvSpPr>
          <p:cNvPr id="57" name="Text Box 71">
            <a:extLst>
              <a:ext uri="{FF2B5EF4-FFF2-40B4-BE49-F238E27FC236}">
                <a16:creationId xmlns:a16="http://schemas.microsoft.com/office/drawing/2014/main" xmlns="" id="{98FE5455-EAC5-426C-A5E4-F1F5608854F8}"/>
              </a:ext>
            </a:extLst>
          </p:cNvPr>
          <p:cNvSpPr txBox="1"/>
          <p:nvPr/>
        </p:nvSpPr>
        <p:spPr>
          <a:xfrm>
            <a:off x="1773682" y="3103128"/>
            <a:ext cx="509062" cy="276999"/>
          </a:xfrm>
          <a:prstGeom prst="rect">
            <a:avLst/>
          </a:prstGeom>
          <a:noFill/>
        </p:spPr>
        <p:txBody>
          <a:bodyPr wrap="square" rtlCol="0">
            <a:spAutoFit/>
          </a:bodyPr>
          <a:lstStyle/>
          <a:p>
            <a:pPr algn="ctr"/>
            <a:r>
              <a:rPr lang="en-US" sz="600" dirty="0">
                <a:solidFill>
                  <a:srgbClr val="000000"/>
                </a:solidFill>
              </a:rPr>
              <a:t>DATA SET 3</a:t>
            </a:r>
          </a:p>
        </p:txBody>
      </p:sp>
      <p:sp>
        <p:nvSpPr>
          <p:cNvPr id="58" name="Rectangle 57">
            <a:extLst>
              <a:ext uri="{FF2B5EF4-FFF2-40B4-BE49-F238E27FC236}">
                <a16:creationId xmlns:a16="http://schemas.microsoft.com/office/drawing/2014/main" xmlns="" id="{ED18A17F-AD9B-4C17-874A-7A3C7CA350A3}"/>
              </a:ext>
            </a:extLst>
          </p:cNvPr>
          <p:cNvSpPr/>
          <p:nvPr/>
        </p:nvSpPr>
        <p:spPr>
          <a:xfrm>
            <a:off x="3355462" y="2743793"/>
            <a:ext cx="1915379" cy="1493061"/>
          </a:xfrm>
          <a:prstGeom prst="rect">
            <a:avLst/>
          </a:prstGeom>
          <a:noFill/>
          <a:ln>
            <a:solidFill>
              <a:schemeClr val="tx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xmlns="" id="{757F12C4-0972-45EA-8352-692CADCD1E04}"/>
              </a:ext>
            </a:extLst>
          </p:cNvPr>
          <p:cNvCxnSpPr>
            <a:stCxn id="53" idx="3"/>
            <a:endCxn id="58" idx="1"/>
          </p:cNvCxnSpPr>
          <p:nvPr/>
        </p:nvCxnSpPr>
        <p:spPr>
          <a:xfrm flipV="1">
            <a:off x="2681393" y="3490324"/>
            <a:ext cx="674069" cy="2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xmlns="" id="{ADF4DFB4-0453-4989-A552-7F27FA2E1C79}"/>
              </a:ext>
            </a:extLst>
          </p:cNvPr>
          <p:cNvSpPr/>
          <p:nvPr/>
        </p:nvSpPr>
        <p:spPr>
          <a:xfrm>
            <a:off x="3355462" y="2782989"/>
            <a:ext cx="1580748" cy="246221"/>
          </a:xfrm>
          <a:prstGeom prst="rect">
            <a:avLst/>
          </a:prstGeom>
          <a:noFill/>
        </p:spPr>
        <p:txBody>
          <a:bodyPr wrap="square" lIns="91440" tIns="45720" rIns="91440" bIns="45720">
            <a:spAutoFit/>
          </a:bodyPr>
          <a:lstStyle/>
          <a:p>
            <a:pPr algn="ctr"/>
            <a:r>
              <a:rPr lang="en-US" sz="1000" b="1" cap="none" spc="0" dirty="0">
                <a:ln w="0"/>
                <a:solidFill>
                  <a:srgbClr val="000000"/>
                </a:solidFill>
                <a:effectLst/>
              </a:rPr>
              <a:t>INFRASTRUCTURE</a:t>
            </a:r>
          </a:p>
        </p:txBody>
      </p:sp>
      <p:pic>
        <p:nvPicPr>
          <p:cNvPr id="61" name="Picture 60">
            <a:extLst>
              <a:ext uri="{FF2B5EF4-FFF2-40B4-BE49-F238E27FC236}">
                <a16:creationId xmlns:a16="http://schemas.microsoft.com/office/drawing/2014/main" xmlns="" id="{A9D4A39C-EA3E-4805-A741-14D26610B4FD}"/>
              </a:ext>
            </a:extLst>
          </p:cNvPr>
          <p:cNvPicPr>
            <a:picLocks noChangeAspect="1"/>
          </p:cNvPicPr>
          <p:nvPr/>
        </p:nvPicPr>
        <p:blipFill>
          <a:blip r:embed="rId2"/>
          <a:stretch>
            <a:fillRect/>
          </a:stretch>
        </p:blipFill>
        <p:spPr>
          <a:xfrm>
            <a:off x="8104324" y="2639108"/>
            <a:ext cx="577780" cy="523272"/>
          </a:xfrm>
          <a:prstGeom prst="rect">
            <a:avLst/>
          </a:prstGeom>
        </p:spPr>
      </p:pic>
      <p:pic>
        <p:nvPicPr>
          <p:cNvPr id="62" name="Picture 61">
            <a:extLst>
              <a:ext uri="{FF2B5EF4-FFF2-40B4-BE49-F238E27FC236}">
                <a16:creationId xmlns:a16="http://schemas.microsoft.com/office/drawing/2014/main" xmlns="" id="{7B93D694-9FC1-46E6-A48E-5B9BDEC82449}"/>
              </a:ext>
            </a:extLst>
          </p:cNvPr>
          <p:cNvPicPr>
            <a:picLocks noChangeAspect="1"/>
          </p:cNvPicPr>
          <p:nvPr/>
        </p:nvPicPr>
        <p:blipFill>
          <a:blip r:embed="rId2"/>
          <a:stretch>
            <a:fillRect/>
          </a:stretch>
        </p:blipFill>
        <p:spPr>
          <a:xfrm>
            <a:off x="8087692" y="3204963"/>
            <a:ext cx="599262" cy="542728"/>
          </a:xfrm>
          <a:prstGeom prst="rect">
            <a:avLst/>
          </a:prstGeom>
        </p:spPr>
      </p:pic>
      <p:pic>
        <p:nvPicPr>
          <p:cNvPr id="63" name="Picture 62">
            <a:extLst>
              <a:ext uri="{FF2B5EF4-FFF2-40B4-BE49-F238E27FC236}">
                <a16:creationId xmlns:a16="http://schemas.microsoft.com/office/drawing/2014/main" xmlns="" id="{2C894F82-D101-4D77-9CF6-5DD4E6AF503E}"/>
              </a:ext>
            </a:extLst>
          </p:cNvPr>
          <p:cNvPicPr>
            <a:picLocks noChangeAspect="1"/>
          </p:cNvPicPr>
          <p:nvPr/>
        </p:nvPicPr>
        <p:blipFill>
          <a:blip r:embed="rId2"/>
          <a:stretch>
            <a:fillRect/>
          </a:stretch>
        </p:blipFill>
        <p:spPr>
          <a:xfrm>
            <a:off x="8069883" y="3801587"/>
            <a:ext cx="609391" cy="551901"/>
          </a:xfrm>
          <a:prstGeom prst="rect">
            <a:avLst/>
          </a:prstGeom>
        </p:spPr>
      </p:pic>
      <p:cxnSp>
        <p:nvCxnSpPr>
          <p:cNvPr id="64" name="Straight Arrow Connector 63">
            <a:extLst>
              <a:ext uri="{FF2B5EF4-FFF2-40B4-BE49-F238E27FC236}">
                <a16:creationId xmlns:a16="http://schemas.microsoft.com/office/drawing/2014/main" xmlns="" id="{ACFFE9FA-6DE9-4B0D-9FA3-46150F3E5D71}"/>
              </a:ext>
            </a:extLst>
          </p:cNvPr>
          <p:cNvCxnSpPr>
            <a:cxnSpLocks/>
          </p:cNvCxnSpPr>
          <p:nvPr/>
        </p:nvCxnSpPr>
        <p:spPr>
          <a:xfrm flipV="1">
            <a:off x="7603050" y="2923968"/>
            <a:ext cx="413005" cy="378955"/>
          </a:xfrm>
          <a:prstGeom prst="straightConnector1">
            <a:avLst/>
          </a:prstGeom>
          <a:ln>
            <a:solidFill>
              <a:schemeClr val="tx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5E8C90A8-9901-4F17-9632-006A9BFA5D4C}"/>
              </a:ext>
            </a:extLst>
          </p:cNvPr>
          <p:cNvCxnSpPr>
            <a:cxnSpLocks/>
            <a:endCxn id="62" idx="1"/>
          </p:cNvCxnSpPr>
          <p:nvPr/>
        </p:nvCxnSpPr>
        <p:spPr>
          <a:xfrm flipV="1">
            <a:off x="7586418" y="3476327"/>
            <a:ext cx="501274" cy="5492"/>
          </a:xfrm>
          <a:prstGeom prst="straightConnector1">
            <a:avLst/>
          </a:prstGeom>
          <a:ln>
            <a:solidFill>
              <a:schemeClr val="tx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BDE4B038-06ED-45A8-84D0-D2E06FCEB72E}"/>
              </a:ext>
            </a:extLst>
          </p:cNvPr>
          <p:cNvCxnSpPr>
            <a:cxnSpLocks/>
            <a:endCxn id="63" idx="1"/>
          </p:cNvCxnSpPr>
          <p:nvPr/>
        </p:nvCxnSpPr>
        <p:spPr>
          <a:xfrm>
            <a:off x="7595336" y="3655223"/>
            <a:ext cx="474547" cy="422315"/>
          </a:xfrm>
          <a:prstGeom prst="straightConnector1">
            <a:avLst/>
          </a:prstGeom>
          <a:ln>
            <a:solidFill>
              <a:schemeClr val="tx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xmlns="" id="{3BB37B40-115B-4A7E-A2B6-8DA47F817461}"/>
              </a:ext>
            </a:extLst>
          </p:cNvPr>
          <p:cNvSpPr/>
          <p:nvPr/>
        </p:nvSpPr>
        <p:spPr>
          <a:xfrm>
            <a:off x="5638410" y="2723877"/>
            <a:ext cx="1915379" cy="1493061"/>
          </a:xfrm>
          <a:prstGeom prst="rect">
            <a:avLst/>
          </a:prstGeom>
          <a:noFill/>
          <a:ln>
            <a:solidFill>
              <a:schemeClr val="tx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xmlns="" id="{9CEB6EC8-224E-4D6A-A769-D0D0BDD84B41}"/>
              </a:ext>
            </a:extLst>
          </p:cNvPr>
          <p:cNvSpPr/>
          <p:nvPr/>
        </p:nvSpPr>
        <p:spPr>
          <a:xfrm>
            <a:off x="5122316" y="2743793"/>
            <a:ext cx="1278909" cy="246221"/>
          </a:xfrm>
          <a:prstGeom prst="rect">
            <a:avLst/>
          </a:prstGeom>
          <a:noFill/>
        </p:spPr>
        <p:txBody>
          <a:bodyPr wrap="square" lIns="91440" tIns="45720" rIns="91440" bIns="45720">
            <a:spAutoFit/>
          </a:bodyPr>
          <a:lstStyle/>
          <a:p>
            <a:pPr algn="ctr"/>
            <a:r>
              <a:rPr lang="en-US" sz="1000" b="1" dirty="0">
                <a:ln w="0"/>
                <a:solidFill>
                  <a:srgbClr val="000000"/>
                </a:solidFill>
              </a:rPr>
              <a:t>UI</a:t>
            </a:r>
            <a:endParaRPr lang="en-US" sz="1000" b="1" cap="none" spc="0" dirty="0">
              <a:ln w="0"/>
              <a:solidFill>
                <a:srgbClr val="000000"/>
              </a:solidFill>
              <a:effectLst/>
            </a:endParaRPr>
          </a:p>
        </p:txBody>
      </p:sp>
      <p:cxnSp>
        <p:nvCxnSpPr>
          <p:cNvPr id="69" name="Straight Arrow Connector 68">
            <a:extLst>
              <a:ext uri="{FF2B5EF4-FFF2-40B4-BE49-F238E27FC236}">
                <a16:creationId xmlns:a16="http://schemas.microsoft.com/office/drawing/2014/main" xmlns="" id="{FD9FDD94-B338-4EC5-ACE2-EAF986D09889}"/>
              </a:ext>
            </a:extLst>
          </p:cNvPr>
          <p:cNvCxnSpPr>
            <a:cxnSpLocks/>
            <a:endCxn id="67" idx="1"/>
          </p:cNvCxnSpPr>
          <p:nvPr/>
        </p:nvCxnSpPr>
        <p:spPr>
          <a:xfrm flipV="1">
            <a:off x="5265557" y="3470408"/>
            <a:ext cx="372853" cy="118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AutoShape 2" descr="Image result for Question mark image">
            <a:extLst>
              <a:ext uri="{FF2B5EF4-FFF2-40B4-BE49-F238E27FC236}">
                <a16:creationId xmlns:a16="http://schemas.microsoft.com/office/drawing/2014/main" xmlns="" id="{EDE7148E-61DB-4E19-A104-3320E5B75422}"/>
              </a:ext>
            </a:extLst>
          </p:cNvPr>
          <p:cNvSpPr>
            <a:spLocks noChangeAspect="1" noChangeArrowheads="1"/>
          </p:cNvSpPr>
          <p:nvPr/>
        </p:nvSpPr>
        <p:spPr bwMode="auto">
          <a:xfrm>
            <a:off x="4419600" y="2996083"/>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TextBox 73">
            <a:extLst>
              <a:ext uri="{FF2B5EF4-FFF2-40B4-BE49-F238E27FC236}">
                <a16:creationId xmlns:a16="http://schemas.microsoft.com/office/drawing/2014/main" xmlns="" id="{2EE6F12C-E217-4BF1-A2D0-37311AD61458}"/>
              </a:ext>
            </a:extLst>
          </p:cNvPr>
          <p:cNvSpPr txBox="1"/>
          <p:nvPr/>
        </p:nvSpPr>
        <p:spPr>
          <a:xfrm>
            <a:off x="6910330" y="7107410"/>
            <a:ext cx="2220271" cy="1169551"/>
          </a:xfrm>
          <a:prstGeom prst="rect">
            <a:avLst/>
          </a:prstGeom>
          <a:noFill/>
        </p:spPr>
        <p:txBody>
          <a:bodyPr wrap="square" rtlCol="0">
            <a:spAutoFit/>
          </a:bodyPr>
          <a:lstStyle/>
          <a:p>
            <a:r>
              <a:rPr lang="en-US" dirty="0"/>
              <a:t>1. Suggest appropriate infrastructure to onboard data from various data sources onto ZS database </a:t>
            </a:r>
          </a:p>
        </p:txBody>
      </p:sp>
      <p:sp>
        <p:nvSpPr>
          <p:cNvPr id="76" name="TextBox 75">
            <a:extLst>
              <a:ext uri="{FF2B5EF4-FFF2-40B4-BE49-F238E27FC236}">
                <a16:creationId xmlns:a16="http://schemas.microsoft.com/office/drawing/2014/main" xmlns="" id="{48BA0BAF-C7D1-43DF-885E-71DFB279CB34}"/>
              </a:ext>
            </a:extLst>
          </p:cNvPr>
          <p:cNvSpPr txBox="1"/>
          <p:nvPr/>
        </p:nvSpPr>
        <p:spPr>
          <a:xfrm>
            <a:off x="403636" y="4604150"/>
            <a:ext cx="8283317" cy="2031325"/>
          </a:xfrm>
          <a:prstGeom prst="rect">
            <a:avLst/>
          </a:prstGeom>
          <a:noFill/>
        </p:spPr>
        <p:txBody>
          <a:bodyPr wrap="square" rtlCol="0">
            <a:spAutoFit/>
          </a:bodyPr>
          <a:lstStyle/>
          <a:p>
            <a:pPr marL="342900" indent="-342900">
              <a:buAutoNum type="arabicPeriod"/>
            </a:pPr>
            <a:r>
              <a:rPr lang="en-US" sz="1400" dirty="0"/>
              <a:t>As a part of the solution design, ZS is required to recommend a method to incorporate the data shared by </a:t>
            </a:r>
            <a:r>
              <a:rPr lang="en-US" sz="1400" dirty="0" err="1"/>
              <a:t>FineWine</a:t>
            </a:r>
            <a:r>
              <a:rPr lang="en-US" sz="1400" dirty="0"/>
              <a:t> along with demographics and consumption data available across the three countries. Recommend a strategy to come up with the method of ingesting the data and creating master datasets</a:t>
            </a:r>
          </a:p>
          <a:p>
            <a:pPr marL="342900" indent="-342900">
              <a:buAutoNum type="arabicPeriod"/>
            </a:pPr>
            <a:r>
              <a:rPr lang="en-US" sz="1400" dirty="0"/>
              <a:t>Suggest UI interface to design dashboard to help business executives to measure the impact of sales</a:t>
            </a:r>
          </a:p>
          <a:p>
            <a:pPr marL="342900" indent="-342900">
              <a:buFontTx/>
              <a:buAutoNum type="arabicPeriod"/>
            </a:pPr>
            <a:r>
              <a:rPr lang="en-US" sz="1400" dirty="0"/>
              <a:t>The data coming from different countries, having varied data formats and many multilingual nuances to account for. Suggest a solution that allows users to view the information they need in the format they need, on demand</a:t>
            </a:r>
          </a:p>
        </p:txBody>
      </p:sp>
      <p:sp>
        <p:nvSpPr>
          <p:cNvPr id="34" name="Rectangle 3">
            <a:extLst>
              <a:ext uri="{FF2B5EF4-FFF2-40B4-BE49-F238E27FC236}">
                <a16:creationId xmlns:a16="http://schemas.microsoft.com/office/drawing/2014/main" xmlns="" id="{32156B7C-0DD3-4BDE-80C2-4425E9B2580E}"/>
              </a:ext>
            </a:extLst>
          </p:cNvPr>
          <p:cNvSpPr txBox="1">
            <a:spLocks noChangeArrowheads="1"/>
          </p:cNvSpPr>
          <p:nvPr/>
        </p:nvSpPr>
        <p:spPr bwMode="black">
          <a:xfrm>
            <a:off x="403637" y="1219200"/>
            <a:ext cx="8275637" cy="10109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266700" indent="-266700"/>
            <a:r>
              <a:rPr lang="en-US" sz="1200" kern="0" dirty="0">
                <a:latin typeface="+mj-lt"/>
              </a:rPr>
              <a:t>As </a:t>
            </a:r>
            <a:r>
              <a:rPr lang="en-US" sz="1200" kern="0" dirty="0" err="1">
                <a:latin typeface="+mj-lt"/>
              </a:rPr>
              <a:t>Finewine</a:t>
            </a:r>
            <a:r>
              <a:rPr lang="en-US" sz="1200" kern="0" dirty="0">
                <a:latin typeface="+mj-lt"/>
              </a:rPr>
              <a:t> will need to make considerable investments in setting up sales forces, estimate demand and promote their brand in a competitive wine market, the sales leadership would like ZS to develop intuitive dashboards and KPIs to provide appropriate insights to the team</a:t>
            </a:r>
          </a:p>
          <a:p>
            <a:pPr marL="266700" indent="-266700"/>
            <a:r>
              <a:rPr lang="en-US" sz="1200" kern="0" dirty="0">
                <a:latin typeface="+mj-lt"/>
              </a:rPr>
              <a:t>The leadership team wants to ensure that their managers and sales force teams are getting the appropriate level of information for tracking leads and sales performance</a:t>
            </a:r>
          </a:p>
        </p:txBody>
      </p:sp>
      <p:sp>
        <p:nvSpPr>
          <p:cNvPr id="3" name="TextBox 2"/>
          <p:cNvSpPr txBox="1"/>
          <p:nvPr/>
        </p:nvSpPr>
        <p:spPr>
          <a:xfrm>
            <a:off x="427839" y="2456093"/>
            <a:ext cx="5717563" cy="307777"/>
          </a:xfrm>
          <a:prstGeom prst="rect">
            <a:avLst/>
          </a:prstGeom>
          <a:noFill/>
        </p:spPr>
        <p:txBody>
          <a:bodyPr wrap="square" rtlCol="0">
            <a:spAutoFit/>
          </a:bodyPr>
          <a:lstStyle/>
          <a:p>
            <a:r>
              <a:rPr lang="en-US" sz="1400" b="1" kern="0" dirty="0"/>
              <a:t>Flow of information from data to insights that go out to the field</a:t>
            </a:r>
            <a:endParaRPr lang="en-US" sz="1400" dirty="0"/>
          </a:p>
        </p:txBody>
      </p:sp>
      <p:pic>
        <p:nvPicPr>
          <p:cNvPr id="1026" name="Picture 2" descr="Database Png PNG Imag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03099" y="3022230"/>
            <a:ext cx="1111379" cy="1111379"/>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mage result for rEPORTS 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87380" y="3011403"/>
            <a:ext cx="1210891" cy="960641"/>
          </a:xfrm>
          <a:prstGeom prst="rect">
            <a:avLst/>
          </a:prstGeom>
          <a:noFill/>
          <a:extLst>
            <a:ext uri="{909E8E84-426E-40DD-AFC4-6F175D3DCCD1}">
              <a14:hiddenFill xmlns:a14="http://schemas.microsoft.com/office/drawing/2010/main" xmlns="">
                <a:solidFill>
                  <a:srgbClr val="FFFFFF"/>
                </a:solidFill>
              </a14:hiddenFill>
            </a:ext>
          </a:extLst>
        </p:spPr>
      </p:pic>
      <p:sp>
        <p:nvSpPr>
          <p:cNvPr id="35" name="Road Sign">
            <a:extLst>
              <a:ext uri="{FF2B5EF4-FFF2-40B4-BE49-F238E27FC236}">
                <a16:creationId xmlns:a16="http://schemas.microsoft.com/office/drawing/2014/main" xmlns="" id="{37B6A2E3-FBFD-4598-B880-26783F1D04E9}"/>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Question #4</a:t>
            </a:r>
          </a:p>
        </p:txBody>
      </p:sp>
    </p:spTree>
    <p:extLst>
      <p:ext uri="{BB962C8B-B14F-4D97-AF65-F5344CB8AC3E}">
        <p14:creationId xmlns:p14="http://schemas.microsoft.com/office/powerpoint/2010/main" xmlns="" val="60413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F8189-EEE6-47D1-A5F0-DE1FAC2A499E}"/>
              </a:ext>
            </a:extLst>
          </p:cNvPr>
          <p:cNvSpPr>
            <a:spLocks noGrp="1"/>
          </p:cNvSpPr>
          <p:nvPr>
            <p:ph type="title"/>
          </p:nvPr>
        </p:nvSpPr>
        <p:spPr>
          <a:xfrm>
            <a:off x="533400" y="3747325"/>
            <a:ext cx="8229909" cy="492443"/>
          </a:xfrm>
        </p:spPr>
        <p:txBody>
          <a:bodyPr/>
          <a:lstStyle/>
          <a:p>
            <a:r>
              <a:rPr lang="en-US" sz="3200" b="1" dirty="0"/>
              <a:t>Appendix</a:t>
            </a:r>
          </a:p>
        </p:txBody>
      </p:sp>
    </p:spTree>
    <p:extLst>
      <p:ext uri="{BB962C8B-B14F-4D97-AF65-F5344CB8AC3E}">
        <p14:creationId xmlns:p14="http://schemas.microsoft.com/office/powerpoint/2010/main" xmlns="" val="2620133998"/>
      </p:ext>
    </p:extLst>
  </p:cSld>
  <p:clrMapOvr>
    <a:masterClrMapping/>
  </p:clrMapOvr>
</p:sld>
</file>

<file path=ppt/theme/theme1.xml><?xml version="1.0" encoding="utf-8"?>
<a:theme xmlns:a="http://schemas.openxmlformats.org/drawingml/2006/main" name="Theme1">
  <a:themeElements>
    <a:clrScheme name="ZS Conference 4.0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fontScheme name="ZS Conference 4.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8A92"/>
        </a:solidFill>
        <a:ln w="12700"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a:defRPr/>
        </a:defPPr>
      </a:lstStyle>
    </a:spDef>
    <a:lnDef>
      <a:spPr bwMode="auto">
        <a:xfrm>
          <a:off x="0" y="0"/>
          <a:ext cx="1" cy="1"/>
        </a:xfrm>
        <a:custGeom>
          <a:avLst/>
          <a:gdLst/>
          <a:ahLst/>
          <a:cxnLst/>
          <a:rect l="0" t="0" r="0" b="0"/>
          <a:pathLst/>
        </a:custGeom>
        <a:solidFill>
          <a:srgbClr val="688A92"/>
        </a:solidFill>
        <a:ln w="12700"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ZS Conference 4.0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ZS Conference 1.0">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ZS Conference 1.0">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ZS Conference 1.0">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2697</TotalTime>
  <Words>2471</Words>
  <Application>Microsoft Office PowerPoint</Application>
  <PresentationFormat>On-screen Show (4:3)</PresentationFormat>
  <Paragraphs>721</Paragraphs>
  <Slides>20</Slides>
  <Notes>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20</vt:i4>
      </vt:variant>
    </vt:vector>
  </HeadingPairs>
  <TitlesOfParts>
    <vt:vector size="25" baseType="lpstr">
      <vt:lpstr>Theme1</vt:lpstr>
      <vt:lpstr>ZS Conference 1.0</vt:lpstr>
      <vt:lpstr>1_ZS Conference 1.0</vt:lpstr>
      <vt:lpstr>2_ZS Conference 1.0</vt:lpstr>
      <vt:lpstr>Microsoft Office Excel Worksheet</vt:lpstr>
      <vt:lpstr>Slide 1</vt:lpstr>
      <vt:lpstr>Slide 2</vt:lpstr>
      <vt:lpstr>Slide 3</vt:lpstr>
      <vt:lpstr>Slide 4</vt:lpstr>
      <vt:lpstr>Slide 5</vt:lpstr>
      <vt:lpstr>Slide 6</vt:lpstr>
      <vt:lpstr>Slide 7</vt:lpstr>
      <vt:lpstr>Finewine leadership team has expressed its desire to develop a solution which is capable of tracking and measuring the demand estimation</vt:lpstr>
      <vt:lpstr>Appendix</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ZS Associates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Ideas</dc:title>
  <dc:creator>Allen Titto</dc:creator>
  <cp:lastModifiedBy>admin</cp:lastModifiedBy>
  <cp:revision>237</cp:revision>
  <dcterms:created xsi:type="dcterms:W3CDTF">2010-05-04T09:18:13Z</dcterms:created>
  <dcterms:modified xsi:type="dcterms:W3CDTF">2020-07-05T11:07:04Z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strSourceShapeName">
    <vt:lpwstr>Title 1</vt:lpwstr>
  </property>
  <property fmtid="{D5CDD505-2E9C-101B-9397-08002B2CF9AE}" pid="3" name="pintSourceSlideIndex">
    <vt:i4>7</vt:i4>
  </property>
  <property fmtid="{D5CDD505-2E9C-101B-9397-08002B2CF9AE}" pid="4" name="pdobSourceWidth">
    <vt:r8>651.624938964844</vt:r8>
  </property>
  <property fmtid="{D5CDD505-2E9C-101B-9397-08002B2CF9AE}" pid="5" name="pdobSourceHeight">
    <vt:r8>33.9281120300293</vt:r8>
  </property>
  <property fmtid="{D5CDD505-2E9C-101B-9397-08002B2CF9AE}" pid="6" name="pdobSourceOriginalWidth">
    <vt:r8>0</vt:r8>
  </property>
  <property fmtid="{D5CDD505-2E9C-101B-9397-08002B2CF9AE}" pid="7" name="pdobSourceOriginalHeight">
    <vt:r8>0</vt:r8>
  </property>
  <property fmtid="{D5CDD505-2E9C-101B-9397-08002B2CF9AE}" pid="8" name="pdobSourceTop">
    <vt:r8>44.9439353942871</vt:r8>
  </property>
  <property fmtid="{D5CDD505-2E9C-101B-9397-08002B2CF9AE}" pid="9" name="pdobSourceLeft">
    <vt:r8>33.8750381469727</vt:r8>
  </property>
  <property fmtid="{D5CDD505-2E9C-101B-9397-08002B2CF9AE}" pid="10" name="pdobSourceCropLeft">
    <vt:r8>0</vt:r8>
  </property>
  <property fmtid="{D5CDD505-2E9C-101B-9397-08002B2CF9AE}" pid="11" name="pdobSourceCropRight">
    <vt:r8>0</vt:r8>
  </property>
  <property fmtid="{D5CDD505-2E9C-101B-9397-08002B2CF9AE}" pid="12" name="pdobSourceCropTop">
    <vt:r8>0</vt:r8>
  </property>
  <property fmtid="{D5CDD505-2E9C-101B-9397-08002B2CF9AE}" pid="13" name="pdobSourceCropBottom">
    <vt:r8>0</vt:r8>
  </property>
</Properties>
</file>