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edarville Cursiv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darvilleCursive-regular.fnt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a222d1368_0_2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a222d1368_0_2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98ce33a01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98ce33a01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a222d1368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a222d1368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98ce33a01_0_2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98ce33a01_0_2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98ce33a01_0_2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98ce33a01_0_2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a222d1368_0_2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a222d1368_0_2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98ce33a01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98ce33a01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98ce33a01_0_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98ce33a01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98ce33a01_0_2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98ce33a01_0_2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5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53" name="Google Shape;53;p1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6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1837575" y="1251525"/>
            <a:ext cx="5445900" cy="264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7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type="ctrTitle"/>
          </p:nvPr>
        </p:nvSpPr>
        <p:spPr>
          <a:xfrm>
            <a:off x="1837575" y="1251525"/>
            <a:ext cx="5445900" cy="264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10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2140800" y="1237425"/>
            <a:ext cx="1229100" cy="124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064600" y="1548600"/>
            <a:ext cx="4862400" cy="254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15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 flipH="1" rot="10800000">
            <a:off x="8659500" y="-25"/>
            <a:ext cx="484500" cy="17415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16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ctrTitle"/>
          </p:nvPr>
        </p:nvSpPr>
        <p:spPr>
          <a:xfrm>
            <a:off x="1837575" y="1251525"/>
            <a:ext cx="5445900" cy="264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18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9"/>
          <p:cNvSpPr txBox="1"/>
          <p:nvPr>
            <p:ph type="ctrTitle"/>
          </p:nvPr>
        </p:nvSpPr>
        <p:spPr>
          <a:xfrm>
            <a:off x="1837575" y="1251525"/>
            <a:ext cx="5445900" cy="264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21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20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93" name="Google Shape;93;p20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0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0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0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20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rawpixel.com/search/pyramid%20draw" TargetMode="External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mojipedia.org/black-ni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7820" l="0" r="0" t="7812"/>
          <a:stretch/>
        </p:blipFill>
        <p:spPr>
          <a:xfrm>
            <a:off x="3047650" y="0"/>
            <a:ext cx="6096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Cause Of Death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0" y="0"/>
            <a:ext cx="9144000" cy="588300"/>
          </a:xfrm>
          <a:prstGeom prst="rect">
            <a:avLst/>
          </a:prstGeom>
          <a:solidFill>
            <a:srgbClr val="674EA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Cause Of Death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0" y="588300"/>
            <a:ext cx="9144000" cy="4555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Content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In this Dataset, we have Historical Data of different cause of deaths for all ages around the World. The key features of this Dataset are: Meningitis, Alzheimer's Disease and Other Dementias, Parkinson's Disease, Nutritional Deficiencies, Malaria, Drowning, Interpersonal Violence, Maternal Disorders, HIV/AIDS, Drug Use Disorders, Tuberculosis, Cardiovascular Diseases, Lower Respiratory Infections, Neonatal Disorders, Alcohol Use Disorders, Self-harm, Exposure to Forces of Nature, Diarrheal Diseases, Environmental Heat and Cold Exposure, Neoplasms, Conflict and Terrorism, Diabetes Mellitus, Chronic Kidney Disease, Poisonings, Protein-Energy Malnutrition, Road Injuries, Chronic Respiratory Diseases, Cirrhosis and Other Chronic Liver Diseases, Digestive Diseases, Fire, Heat, and Hot Substances, Acute Hepatitis.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Problem Statement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This contains the problem statement and business goal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6559800" y="4743300"/>
            <a:ext cx="258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edarville Cursive"/>
                <a:ea typeface="Cedarville Cursive"/>
                <a:cs typeface="Cedarville Cursive"/>
                <a:sym typeface="Cedarville Cursive"/>
              </a:rPr>
              <a:t>Prepared By : Kundan Pati</a:t>
            </a:r>
            <a:r>
              <a:rPr b="1" lang="en" sz="1500">
                <a:latin typeface="Cedarville Cursive"/>
                <a:ea typeface="Cedarville Cursive"/>
                <a:cs typeface="Cedarville Cursive"/>
                <a:sym typeface="Cedarville Cursive"/>
              </a:rPr>
              <a:t>l</a:t>
            </a:r>
            <a:r>
              <a:rPr b="1" lang="en" sz="1500">
                <a:latin typeface="Cedarville Cursive"/>
                <a:ea typeface="Cedarville Cursive"/>
                <a:cs typeface="Cedarville Cursive"/>
                <a:sym typeface="Cedarville Cursive"/>
              </a:rPr>
              <a:t> </a:t>
            </a:r>
            <a:endParaRPr b="1" sz="1500">
              <a:latin typeface="Cedarville Cursive"/>
              <a:ea typeface="Cedarville Cursive"/>
              <a:cs typeface="Cedarville Cursive"/>
              <a:sym typeface="Cedarville Cursiv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24475" y="148225"/>
            <a:ext cx="52449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24475" y="1920450"/>
            <a:ext cx="84948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Exploratory Data Analysis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Storytelling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Major Highlights  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12121"/>
                </a:solidFill>
              </a:rPr>
              <a:t>Conclusion 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 rotWithShape="1">
          <a:blip r:embed="rId3">
            <a:alphaModFix amt="50000"/>
          </a:blip>
          <a:srcRect b="0" l="2525" r="2525" t="0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/>
          <p:nvPr>
            <p:ph type="ctrTitle"/>
          </p:nvPr>
        </p:nvSpPr>
        <p:spPr>
          <a:xfrm>
            <a:off x="1849050" y="1201825"/>
            <a:ext cx="5445900" cy="10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W</a:t>
            </a:r>
            <a:r>
              <a:rPr b="1" lang="en" sz="2800"/>
              <a:t>orld wide death due </a:t>
            </a:r>
            <a:r>
              <a:rPr b="1" lang="en" sz="2800"/>
              <a:t>Cardiovascular</a:t>
            </a:r>
            <a:r>
              <a:rPr b="1" lang="en" sz="2800"/>
              <a:t> </a:t>
            </a:r>
            <a:r>
              <a:rPr b="1" lang="en" sz="2800">
                <a:solidFill>
                  <a:schemeClr val="lt1"/>
                </a:solidFill>
                <a:highlight>
                  <a:schemeClr val="dk1"/>
                </a:highlight>
              </a:rPr>
              <a:t>Diseases</a:t>
            </a:r>
            <a:endParaRPr b="1" sz="28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 amt="50000"/>
          </a:blip>
          <a:srcRect b="0" l="2525" r="2525" t="0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>
            <p:ph type="ctrTitle"/>
          </p:nvPr>
        </p:nvSpPr>
        <p:spPr>
          <a:xfrm>
            <a:off x="1837575" y="1251525"/>
            <a:ext cx="5445900" cy="10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</a:t>
            </a:r>
            <a:r>
              <a:rPr lang="en" sz="2800"/>
              <a:t>orld wide death due </a:t>
            </a:r>
            <a:r>
              <a:rPr lang="en" sz="3000">
                <a:solidFill>
                  <a:schemeClr val="lt1"/>
                </a:solidFill>
                <a:highlight>
                  <a:schemeClr val="dk1"/>
                </a:highlight>
              </a:rPr>
              <a:t>neoplasm</a:t>
            </a:r>
            <a:endParaRPr sz="30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 amt="50000"/>
          </a:blip>
          <a:srcRect b="0" l="2525" r="2525" t="0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>
            <p:ph type="ctrTitle"/>
          </p:nvPr>
        </p:nvSpPr>
        <p:spPr>
          <a:xfrm>
            <a:off x="1837575" y="1251525"/>
            <a:ext cx="5445900" cy="10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World wide death due to </a:t>
            </a:r>
            <a:r>
              <a:rPr b="1" lang="en" sz="2800">
                <a:highlight>
                  <a:schemeClr val="dk1"/>
                </a:highlight>
              </a:rPr>
              <a:t>Ch</a:t>
            </a:r>
            <a:r>
              <a:rPr lang="en" sz="2800">
                <a:highlight>
                  <a:schemeClr val="dk1"/>
                </a:highlight>
              </a:rPr>
              <a:t>ronic Diseases</a:t>
            </a:r>
            <a:endParaRPr sz="28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 amt="50000"/>
          </a:blip>
          <a:srcRect b="0" l="2525" r="2525" t="0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>
            <p:ph type="ctrTitle"/>
          </p:nvPr>
        </p:nvSpPr>
        <p:spPr>
          <a:xfrm>
            <a:off x="2197850" y="1001850"/>
            <a:ext cx="5445900" cy="14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Countries with the highest death rates worldwide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 rotWithShape="1">
          <a:blip r:embed="rId3">
            <a:alphaModFix/>
          </a:blip>
          <a:srcRect b="0" l="18351" r="18345" t="0"/>
          <a:stretch/>
        </p:blipFill>
        <p:spPr>
          <a:xfrm>
            <a:off x="3047650" y="0"/>
            <a:ext cx="6096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deadliest diseases in the world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2064600" y="1548600"/>
            <a:ext cx="4862400" cy="22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Conclusions:-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b="1" lang="en">
                <a:solidFill>
                  <a:schemeClr val="dk1"/>
                </a:solidFill>
              </a:rPr>
              <a:t>CHINA , INDIA &amp; USA has highest death rates due to 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b="1" lang="en">
                <a:solidFill>
                  <a:schemeClr val="dk1"/>
                </a:solidFill>
              </a:rPr>
              <a:t>Cardiovascular, Neoplasms ,and Respiratory are The top global causes of death</a:t>
            </a:r>
            <a:r>
              <a:rPr b="1" lang="en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7366500" y="4681800"/>
            <a:ext cx="177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edarville Cursive"/>
                <a:ea typeface="Cedarville Cursive"/>
                <a:cs typeface="Cedarville Cursive"/>
                <a:sym typeface="Cedarville Cursive"/>
              </a:rPr>
              <a:t>Thank you….</a:t>
            </a:r>
            <a:r>
              <a:rPr lang="en" sz="1800" u="sng">
                <a:solidFill>
                  <a:srgbClr val="1A0DAB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✒️</a:t>
            </a:r>
            <a:endParaRPr sz="2100">
              <a:latin typeface="Cedarville Cursive"/>
              <a:ea typeface="Cedarville Cursive"/>
              <a:cs typeface="Cedarville Cursive"/>
              <a:sym typeface="Cedarville Cursiv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